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382" r:id="rId4"/>
    <p:sldId id="316" r:id="rId5"/>
    <p:sldId id="317" r:id="rId6"/>
    <p:sldId id="478" r:id="rId7"/>
    <p:sldId id="315" r:id="rId8"/>
    <p:sldId id="441" r:id="rId9"/>
    <p:sldId id="442" r:id="rId10"/>
    <p:sldId id="443" r:id="rId11"/>
    <p:sldId id="444" r:id="rId12"/>
    <p:sldId id="554" r:id="rId13"/>
    <p:sldId id="553" r:id="rId14"/>
    <p:sldId id="555" r:id="rId15"/>
    <p:sldId id="396" r:id="rId16"/>
    <p:sldId id="421" r:id="rId17"/>
    <p:sldId id="561" r:id="rId18"/>
    <p:sldId id="556" r:id="rId19"/>
    <p:sldId id="558" r:id="rId20"/>
    <p:sldId id="559" r:id="rId21"/>
    <p:sldId id="562" r:id="rId22"/>
    <p:sldId id="563" r:id="rId23"/>
    <p:sldId id="564" r:id="rId24"/>
    <p:sldId id="565" r:id="rId25"/>
    <p:sldId id="501" r:id="rId26"/>
    <p:sldId id="403" r:id="rId27"/>
    <p:sldId id="482" r:id="rId28"/>
    <p:sldId id="570" r:id="rId29"/>
    <p:sldId id="491" r:id="rId30"/>
    <p:sldId id="490" r:id="rId31"/>
    <p:sldId id="571" r:id="rId32"/>
    <p:sldId id="572" r:id="rId33"/>
    <p:sldId id="493" r:id="rId34"/>
    <p:sldId id="574" r:id="rId35"/>
    <p:sldId id="573" r:id="rId36"/>
    <p:sldId id="426" r:id="rId37"/>
    <p:sldId id="429" r:id="rId38"/>
    <p:sldId id="473" r:id="rId39"/>
    <p:sldId id="575" r:id="rId40"/>
    <p:sldId id="576" r:id="rId41"/>
    <p:sldId id="578" r:id="rId42"/>
    <p:sldId id="577" r:id="rId43"/>
    <p:sldId id="579" r:id="rId44"/>
    <p:sldId id="580" r:id="rId45"/>
    <p:sldId id="581" r:id="rId46"/>
    <p:sldId id="550" r:id="rId47"/>
    <p:sldId id="582" r:id="rId48"/>
    <p:sldId id="428" r:id="rId49"/>
    <p:sldId id="436" r:id="rId50"/>
    <p:sldId id="437" r:id="rId51"/>
    <p:sldId id="438" r:id="rId52"/>
    <p:sldId id="439" r:id="rId5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chin"/>
        <a:ea typeface="Cochin"/>
        <a:cs typeface="Cochin"/>
        <a:sym typeface="Cochi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ochin"/>
          <a:ea typeface="Cochin"/>
          <a:cs typeface="Cochin"/>
        </a:font>
        <a:srgbClr val="3A2B17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A9A94">
              <a:alpha val="20000"/>
            </a:srgbClr>
          </a:solidFill>
        </a:fill>
      </a:tcStyle>
    </a:band2H>
    <a:firstCol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Col>
    <a:la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lastRow>
    <a:firstRow>
      <a:tcTxStyle b="off" i="off">
        <a:font>
          <a:latin typeface="Cochin"/>
          <a:ea typeface="Cochin"/>
          <a:cs typeface="Cochin"/>
        </a:font>
        <a:srgbClr val="19242B"/>
      </a:tcTxStyle>
      <a:tcStyle>
        <a:tcBdr>
          <a:left>
            <a:ln w="25400" cap="flat">
              <a:solidFill>
                <a:srgbClr val="818E9C"/>
              </a:solidFill>
              <a:prstDash val="solid"/>
              <a:miter lim="400000"/>
            </a:ln>
          </a:left>
          <a:right>
            <a:ln w="25400" cap="flat">
              <a:solidFill>
                <a:srgbClr val="818E9C"/>
              </a:solidFill>
              <a:prstDash val="solid"/>
              <a:miter lim="400000"/>
            </a:ln>
          </a:right>
          <a:top>
            <a:ln w="25400" cap="flat">
              <a:solidFill>
                <a:srgbClr val="818E9C"/>
              </a:solidFill>
              <a:prstDash val="solid"/>
              <a:miter lim="400000"/>
            </a:ln>
          </a:top>
          <a:bottom>
            <a:ln w="25400" cap="flat">
              <a:solidFill>
                <a:srgbClr val="818E9C"/>
              </a:solidFill>
              <a:prstDash val="solid"/>
              <a:miter lim="400000"/>
            </a:ln>
          </a:bottom>
          <a:insideH>
            <a:ln w="25400" cap="flat">
              <a:solidFill>
                <a:srgbClr val="818E9C"/>
              </a:solidFill>
              <a:prstDash val="solid"/>
              <a:miter lim="400000"/>
            </a:ln>
          </a:insideH>
          <a:insideV>
            <a:ln w="25400" cap="flat">
              <a:solidFill>
                <a:srgbClr val="818E9C"/>
              </a:solidFill>
              <a:prstDash val="solid"/>
              <a:miter lim="400000"/>
            </a:ln>
          </a:insideV>
        </a:tcBdr>
        <a:fill>
          <a:solidFill>
            <a:srgbClr val="1B4A6D">
              <a:alpha val="3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78" d="100"/>
          <a:sy n="78" d="100"/>
        </p:scale>
        <p:origin x="7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063DF-4706-4812-B34D-F0AC945C78DC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C257-B2BF-4477-8FA2-F3604F3E19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592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5T13:03:36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19082 11940 532 0,'0'0'24'0,"0"0"4"0,0 0-28 0,0 0 0 0,0 0 0 0,0 0 0 16,0 0 28-16,0 0-1 0,-4-4 0 0,4 4 0 15,-8-4-27-15,8 4 8 0,0 0-8 0,0 0 0 0,0 0 0 0,0 0 0 16,0 0 0-16,4-7 0 0,-4 7 22 0,4-8-1 16,0 1 0-16,-4 7 0 0,5-8 31 0,-1-3 5 15,0 3 2-15,-4 8 0 0,0-7 9 0,4-1 1 16,5 5 1-16,-5-5 0 0,4 1-13 0,-3 3-2 15,-1-4-1-15,-4 8 0 0,4-7-19 0,0 3-4 16,5-4-1-16,-5 1 0 0,-4 7-6 0,4-4 0 16,5-3-1-16,-1-1 0 0,1 1-8 0,-1-1-2 15,1 1 0-15,-5-1 0 0,-4 8 0 0,8-8 0 16,-3 1 0-16,3-4 0 0,-4 3-4 0,-4 1-1 16,0 7 0-16,0-12 0 0,4 1-8 0,1 0 0 15,-1-1 9-15,0 5-9 0,5-4 0 0,-1 3 8 0,-8 8-8 0,4-7 0 16,5-1 0-16,-1-3 0 0,-4 3 0 0,9-3 0 15,-4 0 9-15,-1 3-9 0,5-3 12 0,0 3-12 16,-5-7 8-16,5 4-8 0,-5 3 0 16,5 1 0-16,4-8 16 0,-5 4-4 0,-3-1-1 0,4-3 0 15,-1 4 2-15,1 0 1 0,-4-4 0 0,3 3 0 16,5 1-6-16,-8-4 0 0,3 7-8 0,-3-3 12 16,3-4-4-16,1 4-8 0,-4 0 11 0,3-1-11 15,1 1 15-15,0 0-4 0,-1-1-1 16,5 1 0-16,0 0 6 0,-4 0 2 0,0 3 0 0,4-3 0 15,-9 3-9-15,5-3-1 0,-5 3-8 0,5 1 12 16,-9 3-4-16,5-3-8 0,-5 3 11 0,4-4-11 16,-8 8 14-16,0 0-4 0,0 0-1 0,5 0 0 15,-5 0 7-15,0 0 2 0,0 0 0 0,0 0 0 0,0-7 4 16,0 7 1-16,0 0 0 0,0 0 0 16,0-8-7-16,0 8 0 0,0-4-1 0,0 4 0 15,0 0-63-15,0 0-13 0,0 0-3 0</inkml:trace>
  <inkml:trace contextRef="#ctx0" brushRef="#br0" timeOffset="2207.89">24404 11763 1184 0,'0'0'52'15,"8"-4"12"-15,9 0-52 0,-4 1-12 0,-5-5 0 0,-4-3 0 16,-12 0 43-16,8-4 5 0,8 3 2 0,1 1 0 0,-1-4-16 0,1 4-3 16,3 3-1-16,5 1 0 0,5-5-2 0,-5 1-1 15,-5-4 0-15,1 4 0 0,-5-4 15 0,1 3 3 16,-5 5 1-16,5-4 0 0,-1-1-7 0,-4-3-2 16,5 4 0-16,-1 3 0 0,9 1-7 0,-4-4-2 15,-5 3 0-15,1-3 0 0,3 3-8 0,-3 4-1 16,-5-3-1-16,-4 7 0 0,9-8-5 0,-5 5-1 15,9-5 0-15,-1 4 0 0,1-3-2 0,4 3-1 16,-4-3 0-16,-1-1 0 0,5 4-9 0,-4-3 0 16,-5-1 0-16,1 1 0 0,-1-1 0 0,1-3 10 15,-1 3-10-15,1 1 10 0,3-1-2 0,-3-3 0 0,4 3 0 16,-1-3 0-16,5 0 16 0,-8 3 2 0,-1-3 1 0,-4 4 0 16,-4-5-3-16,0 5 0 0,0-1 0 0,5 1 0 15,-5 3 12-15,4-7 1 0,0 7 1 0,5 0 0 16,-1 0-23-16,5 1-5 0,-13 3-1 0,0 0 0 15,0-8-9-15,0 8 0 0,0 0 0 0,0 0 0 16,0 0 0-16,0 0 0 0,0 0 0 0,8-4 0 31,1 1-76-31,-1-1-12 0,-8 4-1 0,0 0-933 0</inkml:trace>
  <inkml:trace contextRef="#ctx0" brushRef="#br0" timeOffset="8040.87">13321 9298 633 0,'0'0'56'0,"0"0"-44"16,0 0-12-16,0 0 0 0,0 0 119 0,0 0 21 15,0 0 5-15,0 0 1 0,0 0-71 0,0 0-15 16,0 0-2-16,0 0-1 0,0 0-25 0,0 0-4 16,0 0-2-16,-9 4 0 0,1 4-14 0,4-5-4 15,-5 5 0-15,5-1 0 0,-5-3 11 0,1 7 1 16,-1-11 1-16,1 4 0 0,0 0 3 0,-1 3 0 15,1-3 0-15,3 0 0 0,1 0 10 0,0-4 2 16,4 0 1-16,0 0 0 0,0 0-12 0,-4 0-2 16,-5 0-1-16,9 0 0 0,-8-4 3 0,8 4 1 0,0 0 0 15,0 0 0-15,-9 0-6 0,9 0 0 16,-4 0-1-16,4 0 0 0,-8 0-8 0,3 0-2 0,5 0 0 0,0 0 0 16,-8 0 2-16,8 0 0 0,-4 0 0 0,-5 0 0 15,9 0 2-15,-4 4 1 0,-9-4 0 0,9 4 0 16,4-4-2-16,-4 3-1 0,-5-3 0 0,1 4 0 15,4 0-3-15,-1 0-8 0,-3 3 12 0,4-3-4 16,-1 0-8-16,1-1 12 0,4-3-12 0,-4 4 12 16,4-4-2-16,0 0 0 0,0 8 0 0,0-8 0 15,0 7-10-15,0-7 12 0,0 0-12 0,0 8 12 16,0-1-12-16,0-7 0 0,4 8 0 0,-4-8 0 16,0 0 0-16,4 11 0 0,1-3 0 0,-5-8 0 15,4 7 0-15,4 1 0 0,-8-8 0 0,9 7 0 16,-5 1 11-16,-4-8 0 0,4 7 0 0,-4-7 0 0,0 0-11 0,5 12 10 15,-1-5-10-15,0 4 10 16,0-3 1-16,-4-8 0 0,4 7 0 0,-4-7 0 16,5 8-3-16,-1-4-8 0,-4-4 12 0,8 7-4 0,-8-7 9 0,9 4 2 15,-1 4 0-15,-8-8 0 0,0 0-19 0,9 0 0 16,8 3 0-16,0 1 0 0,-5 0 0 0,5-4 0 16,-4 7 0-16,0-7 0 0,-1 0 0 0,-3 0 0 15,4 0 10-15,-1 4-10 0,-3 0 11 0,-1 0-3 16,1-1-8-16,-1 1 12 0,-4 4-12 0,5-5 0 15,-5 5 0-15,0-1 0 0,-4 1 0 0,5-4 0 16,-1 3 0-16,-4-7 0 0,0 0 8 0,0 12-8 16,4-5 0-16,-4 1 0 0,-4 3 8 0,4-4-8 0,4 1 0 15,-8-1 9-15,4-7-9 0,0 0 10 0,0 0-10 0,0 0 10 16,0 12-10-16,0-12 0 0,0 0 9 0,0 0-9 16,0 0 14-16,-4 7-2 0,4-7 0 0,-9 4 0 15,9-4-2-15,-8 8-1 0,-1-1 0 0,5-3 0 16,-5 0-1-16,-3-1 0 0,3-3 0 15,1 0 0-15,-9 4 4 0,4 0 1 0,5 0 0 0,-1-1 0 16,1-6-4-16,-1 3-1 0,-3 0 0 0,3 0 0 16,1 0-8-16,-1 0 0 0,-4 0 9 0,-3 0-9 15,3 0 14-15,-4-4-2 0,4 0 0 0,1 4 0 16,3-4 1-16,-4 4 0 0,5 0 0 0,-5-3 0 16,5-1-5-16,3 0 0 0,-3 0-8 0,0 1 12 15,-1 3-12-15,5 0 0 0,0 0 0 0,-1 0 0 16,1 3-12-16,4-3-6 0,-4 0-1 0,4 0-821 15,0 0-164-15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2303 0 0,'-2'1'227'0'0,"-1"-1"-1"0"0,1 0 0 0 0,-1 1 0 0 0,1 0 0 0 0,-1-1 0 0 0,1 1 0 0 0,0 0 0 0 0,-5 3 0 0 0,6-4-164 0 0,1 0 0 0 0,-1 0 1 0 0,0 1-1 0 0,1-1 0 0 0,-1 1 0 0 0,1-1 0 0 0,-1 0 0 0 0,1 1 1 0 0,-1-1-1 0 0,1 1 0 0 0,-1-1 0 0 0,1 1 0 0 0,-1-1 0 0 0,1 1 0 0 0,-1 0 1 0 0,1-1-1 0 0,0 1 0 0 0,-1-1 0 0 0,1 1 0 0 0,0 0 0 0 0,0-1 1 0 0,0 1-1 0 0,-1 0 0 0 0,1-1 0 0 0,0 1 0 0 0,0 0 0 0 0,0-1 1 0 0,0 1-1 0 0,0 0 0 0 0,0 0 0 0 0,0-1 0 0 0,1 1 0 0 0,-1 0 1 0 0,0-1-1 0 0,0 1 0 0 0,1 1 0 0 0,35 52 1936 0 0,-23-36-1232 0 0,-1 1 1 0 0,14 26-1 0 0,-12-9 160 0 0,15 60-1 0 0,-19-60-254 0 0,24 60-1 0 0,-33-94-626 0 0,-1-1 0 0 0,1 1 0 0 0,-1-1 0 0 0,1 1 0 0 0,0-1 0 0 0,0 1 0 0 0,0-1 0 0 0,0 1 0 0 0,0-1 0 0 0,0 0 0 0 0,0 0 0 0 0,0 1 0 0 0,0-1 0 0 0,1 0 0 0 0,-1 0 0 0 0,1 0 0 0 0,-1 0 0 0 0,0-1 0 0 0,1 1 0 0 0,0 0 0 0 0,-1-1 0 0 0,1 1 0 0 0,-1-1 1 0 0,1 1-1 0 0,0-1 0 0 0,-1 0 0 0 0,1 1 0 0 0,0-1 0 0 0,0 0 0 0 0,-1 0 0 0 0,4-1 0 0 0,-2 0 51 0 0,0 0 0 0 0,0 0 0 0 0,0 0 0 0 0,0-1 0 0 0,0 0 0 0 0,0 1 1 0 0,0-1-1 0 0,-1 0 0 0 0,1 0 0 0 0,-1-1 0 0 0,1 1 0 0 0,-1 0 0 0 0,0-1 1 0 0,0 0-1 0 0,2-3 0 0 0,12-20 186 0 0,-1 0 0 0 0,-1-2 1 0 0,-1 0-1 0 0,13-45 0 0 0,20-120 1186 0 0,-40 163-1431 0 0,-3 10-258 0 0,-2 13-2 0 0,0 0 0 0 0,0 1-1 0 0,1-1 1 0 0,0 0-1 0 0,0 0 1 0 0,0 1 0 0 0,1-1-1 0 0,4-7 1 0 0,6 6-2679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31.8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10 272 8287 0 0,'-1'1'105'0'0,"0"0"0"0"0,0-1 0 0 0,1 1 0 0 0,-1 0 0 0 0,0 0 0 0 0,1 0 0 0 0,-1 0-1 0 0,0-1 1 0 0,1 1 0 0 0,0 0 0 0 0,-1 0 0 0 0,1 0 0 0 0,-1 0 0 0 0,1 0 0 0 0,0 0 0 0 0,0 0 0 0 0,0 0-1 0 0,0 0 1 0 0,-1 0 0 0 0,1 1 0 0 0,1-1 0 0 0,-1 0 0 0 0,0 0 0 0 0,0 0 0 0 0,0 0 0 0 0,0 0-1 0 0,1 0 1 0 0,0 1 0 0 0,10 38 2007 0 0,-9-35-1880 0 0,-1-3-176 0 0,32 83 2488 0 0,-30-76-2224 0 0,2-1 1 0 0,-1 0 0 0 0,1 0 0 0 0,0-1 0 0 0,1 1 0 0 0,0-1-1 0 0,12 12 1481 0 0,33-22-957 0 0,-35 1-690 0 0,-15 2-133 0 0,0 0 1 0 0,1 0 0 0 0,-1 0 0 0 0,0 0 0 0 0,0-1 0 0 0,1 1 0 0 0,-1 0 0 0 0,0 0 0 0 0,0-1 0 0 0,0 1 0 0 0,0-1 0 0 0,1 1 0 0 0,-1-1 0 0 0,0 1 0 0 0,0-1 0 0 0,1-1 0 0 0,8-3 87 0 0,-5 2-43 0 0,-1 1 0 0 0,1-1 0 0 0,-1 0 0 0 0,0-1 0 0 0,0 1 0 0 0,0-1 0 0 0,4-4 0 0 0,100-108 589 0 0,-13-23-243 0 0,-63 90-406 0 0,2 0-1 0 0,44-47 1 0 0,-78 95-27 0 0,1 1 0 0 0,-1-1 0 0 0,1 0 1 0 0,-1 1-1 0 0,1-1 0 0 0,-1 0 0 0 0,1 1 0 0 0,-1-1 0 0 0,1 1 0 0 0,0-1 0 0 0,0 1 0 0 0,-1-1 1 0 0,1 1-1 0 0,0 0 0 0 0,0-1 0 0 0,-1 1 0 0 0,1 0 0 0 0,0-1 0 0 0,0 1 0 0 0,0 0 0 0 0,0 0 1 0 0,1 0-1 0 0,-2 1-145 0 0,1-1 1 0 0,-1 1-1 0 0,1 0 0 0 0,-1 0 1 0 0,1 0-1 0 0,-1 0 1 0 0,0 0-1 0 0,1 0 0 0 0,-1 0 1 0 0,0 0-1 0 0,0 0 1 0 0,0 0-1 0 0,0 0 0 0 0,0 0 1 0 0,0 0-1 0 0,0 0 1 0 0,0 0-1 0 0,-1 2 1 0 0,0 12-7045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28.8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11 125 4143 0 0,'-1'2'238'0'0,"0"0"-1"0"0,-1-1 0 0 0,1 1 0 0 0,0 0 0 0 0,0 0 0 0 0,0 1 0 0 0,1-1 1 0 0,-1 0-1 0 0,1 0 0 0 0,-1 0 0 0 0,1 0 0 0 0,-1 1 0 0 0,1-1 0 0 0,0 0 0 0 0,0 0 1 0 0,0 0-1 0 0,1 1 0 0 0,0 3 0 0 0,1 7 775 0 0,1-1-1 0 0,6 14 1 0 0,-6-17-761 0 0,20 74 2104 0 0,7 21-122 0 0,-25-90-1912 0 0,1 0 1 0 0,0-1 0 0 0,1 0-1 0 0,0 0 1 0 0,13 15 0 0 0,-19-26-260 0 0,1 0 0 0 0,-1 0 1 0 0,1 0-1 0 0,0 0 0 0 0,0 0 1 0 0,0-1-1 0 0,0 1 1 0 0,1 0-1 0 0,-1-1 0 0 0,0 0 1 0 0,1 1-1 0 0,-1-1 0 0 0,1 0 1 0 0,-1 0-1 0 0,1 0 1 0 0,-1-1-1 0 0,1 1 0 0 0,0 0 1 0 0,3-1-1 0 0,-3 0 16 0 0,0 0-1 0 0,1-1 0 0 0,-1 0 1 0 0,0 1-1 0 0,1-1 1 0 0,-1-1-1 0 0,0 1 1 0 0,0 0-1 0 0,0-1 1 0 0,0 1-1 0 0,0-1 0 0 0,0 0 1 0 0,-1 0-1 0 0,1 0 1 0 0,2-3-1 0 0,10-10 223 0 0,0 0 1 0 0,-1-1-1 0 0,-1-1 0 0 0,13-21 1 0 0,39-76 277 0 0,78-180-342 0 0,-139 289-1109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30.8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0 919 0 0,'0'0'67'0'0,"2"2"160"0"0,-1-1 1 0 0,0 1-1 0 0,0 0 0 0 0,0-1 0 0 0,0 1 0 0 0,-1 0 1 0 0,1 0-1 0 0,0 0 0 0 0,-1 0 0 0 0,1 0 1 0 0,0 3-1 0 0,-1-3-75 0 0,3 21 841 0 0,-1 0 0 0 0,0 0 0 0 0,-2 1 0 0 0,-5 37 0 0 0,2 41 2856 0 0,3-99-3564 0 0,0 1 0 0 0,1 0-1 0 0,-1-1 1 0 0,1 0-1 0 0,0 1 1 0 0,0-1 0 0 0,0 1-1 0 0,3 3 1 0 0,-4-5-136 0 0,1-1 0 0 0,0 0 0 0 0,0 0 0 0 0,0 1 0 0 0,0-1 0 0 0,0 0 0 0 0,0 0 0 0 0,1 0 0 0 0,-1 0 0 0 0,0 0 0 0 0,0 0 0 0 0,1 0 0 0 0,-1-1 1 0 0,1 1-1 0 0,-1 0 0 0 0,1-1 0 0 0,-1 1 0 0 0,1-1 0 0 0,3 1 1795 0 0,8-3-1524 0 0,37-9-18 0 0,-38 9-23 0 0,-2-4-90 0 0,6-5-128 0 0,0-1 0 0 0,0-1 0 0 0,-1 0 0 0 0,20-24 0 0 0,-23 22-101 0 0,-2-1-1 0 0,0 0 0 0 0,-1 0 0 0 0,8-20 0 0 0,-12 25-398 0 0,0-2 1 0 0,-1 1-1 0 0,-1 0 0 0 0,0-1 0 0 0,-1 0 0 0 0,1-22 1 0 0,-4 23-4657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33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6911 0 0,'-2'2'261'0'0,"0"0"0"0"0,0 0 0 0 0,1 0 0 0 0,-1 0 0 0 0,0 0-1 0 0,1 0 1 0 0,-1 1 0 0 0,1-1 0 0 0,0 1 0 0 0,0-1 0 0 0,0 1-1 0 0,0-1 1 0 0,0 1 0 0 0,0-1 0 0 0,1 1 0 0 0,-1 0-1 0 0,1-1 1 0 0,0 5 0 0 0,0 7 828 0 0,0-1 0 0 0,3 18 0 0 0,-3-25-778 0 0,17 108 3566 0 0,-14-98-3463 0 0,1-1 0 0 0,1 0 1 0 0,1 1-1 0 0,0-2 0 0 0,9 17 0 0 0,-14-29-292 0 0,0 0-1 0 0,0 0 1 0 0,1 0 0 0 0,-1 1-1 0 0,1-1 1 0 0,0-1-1 0 0,0 1 1 0 0,0 0 0 0 0,2 2-1 0 0,60-5 127 0 0,-51 0-132 0 0,-6-6-17 0 0,6-5-60 0 0,-1-2 1 0 0,0 1 0 0 0,-2-1-1 0 0,1-1 1 0 0,-2 0 0 0 0,9-17-1 0 0,-11 15-87 0 0,-1 0 0 0 0,-1 0 0 0 0,5-33 0 0 0,-8 5-3088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33.7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19 10135 0 0,'-2'1'180'0'0,"1"1"0"0"0,0 0 0 0 0,0 0 0 0 0,0-1-1 0 0,0 1 1 0 0,0 0 0 0 0,0 0 0 0 0,1 0 0 0 0,-1 0 0 0 0,1 0-1 0 0,-1 0 1 0 0,1 3 0 0 0,-2 31 1812 0 0,2-22-1263 0 0,-1 211 5420 0 0,1-216-5963 0 0,1 0 0 0 0,0-1 0 0 0,0 1 0 0 0,3 8 0 0 0,-4-15-152 0 0,1 0 0 0 0,0 0-1 0 0,-1 0 1 0 0,1-1 0 0 0,0 1 0 0 0,0 0-1 0 0,0 0 1 0 0,0 0 0 0 0,1-1-1 0 0,-1 1 1 0 0,0-1 0 0 0,1 1 0 0 0,-1-1-1 0 0,1 1 1 0 0,0-1 0 0 0,-1 0 0 0 0,1 0-1 0 0,0 0 1 0 0,0 0 0 0 0,0 0-1 0 0,2 1 1 0 0,-2-1 234 0 0,11-4-153 0 0,36-6-10 0 0,-37 7-1 0 0,2-7-1 0 0,40-27-6 0 0,-30 18-1 0 0,-12 7-64 0 0,37-37 112 0 0,-35 35-131 0 0,35-41 63 0 0,6-10 6 0 0,-8 7-153 0 0,-19 25 3 0 0,-21 25-27 0 0,2-1-127 0 0,28-21-54 0 0,-28 21-1516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8:41.8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9671 0 0,'-1'5'93'0'0,"1"-1"-1"0"0,0 1 1 0 0,-1-1 0 0 0,1 0-1 0 0,1 1 1 0 0,-1-1-1 0 0,1 1 1 0 0,0-1-1 0 0,0 1 1 0 0,0-1 0 0 0,2 5-1 0 0,3 6-191 0 0,15 24 1 0 0,-6-12 287 0 0,-1 0-43 0 0,0 3 196 0 0,2 0 0 0 0,1-1 0 0 0,37 47 1 0 0,-51-73-262 0 0,0 0 1 0 0,0 1 0 0 0,0-1-1 0 0,0-1 1 0 0,1 1 0 0 0,0 0-1 0 0,-1-1 1 0 0,1 0 0 0 0,0 0-1 0 0,0 0 1 0 0,0 0 0 0 0,0 0-1 0 0,1-1 1 0 0,-1 0 0 0 0,0 0-1 0 0,1 0 1 0 0,-1 0 0 0 0,1-1-1 0 0,-1 0 1 0 0,1 0 0 0 0,-1 0-1 0 0,7-1 1 0 0,-4 0 62 0 0,-1-1 0 0 0,1 0 0 0 0,0-1 0 0 0,-1 1 0 0 0,1-1 0 0 0,-1 0 0 0 0,0-1 0 0 0,0 0 0 0 0,0 0 0 0 0,-1 0 0 0 0,0 0 0 0 0,1-1 0 0 0,5-7 0 0 0,20-26 673 0 0,-1-2 0 0 0,34-61-1 0 0,-26 38-1608 0 0,-28 48-218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8:42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7367 0 0,'1'4'139'0'0,"0"0"0"0"0,0-1 0 0 0,1 1 0 0 0,-1 0 0 0 0,1 0 0 0 0,0 0-1 0 0,0-1 1 0 0,0 1 0 0 0,0-1 0 0 0,1 1 0 0 0,4 4 0 0 0,5 8 109 0 0,4 9 116 0 0,-2-1 79 0 0,21 24 0 0 0,-30-42-271 0 0,-1 0 0 0 0,1-1 1 0 0,1 0-1 0 0,-1 0 1 0 0,1 0-1 0 0,0-1 0 0 0,0 0 1 0 0,0 0-1 0 0,11 5 0 0 0,-14-8-81 0 0,-1-1-1 0 0,1 1 0 0 0,0 0 0 0 0,-1-1 0 0 0,1 1 1 0 0,-1-1-1 0 0,1 0 0 0 0,0 0 0 0 0,0 0 0 0 0,-1 0 1 0 0,1 0-1 0 0,-1-1 0 0 0,1 1 0 0 0,0-1 0 0 0,3-1 1 0 0,-2 0 91 0 0,0 0 1 0 0,1 0 0 0 0,-1 0-1 0 0,0-1 1 0 0,0 0 0 0 0,0 0 0 0 0,6-6-1 0 0,2-5 405 0 0,-1 1-1 0 0,0-2 0 0 0,13-23 0 0 0,-18 29-386 0 0,6-11 129 0 0,64-94-168 0 0,-76 113-301 0 0,0 1 63 0 0,0 0 1 0 0,1-1 0 0 0,-1 1 0 0 0,0 0 0 0 0,0 0-1 0 0,0-1 1 0 0,0 1 0 0 0,1 0 0 0 0,-1 0-1 0 0,0 0 1 0 0,0-1 0 0 0,0 1 0 0 0,1 0 0 0 0,-1 0-1 0 0,0 0 1 0 0,0 0 0 0 0,1-1 0 0 0,-1 1-1 0 0,0 0 1 0 0,0 0 0 0 0,1 0 0 0 0,-1 0 0 0 0,0 0-1 0 0,1 0 1 0 0,-1 0 0 0 0,0 0 0 0 0,0 0-1 0 0,1 0 1 0 0,-1 0 0 0 0,0 0 0 0 0,1 0-1 0 0,-1 0 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8:43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34 6911 0 0,'-1'8'117'0'0,"0"-1"0"0"0,1 1 0 0 0,0-1 0 0 0,0 1 0 0 0,1-1 0 0 0,0 1 0 0 0,0-1-1 0 0,1 0 1 0 0,2 8 0 0 0,2 10 42 0 0,-1 1 34 0 0,21 96 611 0 0,-20-99-403 0 0,2 0 0 0 0,0-1-1 0 0,13 26 1 0 0,-20-46-295 0 0,1 1-1 0 0,-1-1 0 0 0,1 0 0 0 0,-1 1 0 0 0,1-1 0 0 0,0 0 0 0 0,0 0 1 0 0,0 0-1 0 0,0 0 0 0 0,0 0 0 0 0,0 0 0 0 0,0-1 0 0 0,1 1 1 0 0,-1-1-1 0 0,1 1 0 0 0,4 1 0 0 0,-5-3-4 0 0,1 0 0 0 0,-1 1 0 0 0,0-1 0 0 0,0 0 0 0 0,1 0 0 0 0,-1-1 0 0 0,0 1 0 0 0,0 0 0 0 0,0-1 0 0 0,1 1 0 0 0,-1-1 0 0 0,0 0 0 0 0,0 0 0 0 0,0 0 0 0 0,0 0 0 0 0,0 0 0 0 0,0 0 0 0 0,-1 0 0 0 0,1 0 0 0 0,0-1 0 0 0,2-2 0 0 0,16-16 733 0 0,-1-1 0 0 0,-1-1 0 0 0,29-43 0 0 0,-10 11-141 0 0,4-3-189 0 0,-6 7-447 0 0,59-64 1 0 0,-91 111-433 0 0,0 0 1 0 0,0 0-1 0 0,0 1 1 0 0,1-1-1 0 0,6-3 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8:43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6447 0 0,'1'20'792'0'0,"1"0"0"0"0,10 39 0 0 0,-3-20-284 0 0,0 8 93 0 0,3 19 1128 0 0,25 76 0 0 0,-37-140-1622 0 0,1 0-1 0 0,0 0 1 0 0,0 0-1 0 0,0 0 1 0 0,0 0 0 0 0,0 0-1 0 0,0 0 1 0 0,0-1-1 0 0,0 1 1 0 0,1 0 0 0 0,-1-1-1 0 0,1 1 1 0 0,1 1-1 0 0,-2-3-34 0 0,0 1 0 0 0,0-1-1 0 0,0 0 1 0 0,0 0 0 0 0,0 1-1 0 0,0-1 1 0 0,0 0 0 0 0,0 0-1 0 0,0 0 1 0 0,0 0 0 0 0,0 0-1 0 0,0 0 1 0 0,0-1 0 0 0,0 1-1 0 0,0 0 1 0 0,0 0 0 0 0,0-1-1 0 0,0 1 1 0 0,0 0 0 0 0,0-1-1 0 0,0 1 1 0 0,0-1 0 0 0,0 0 0 0 0,0 1-1 0 0,0-1 1 0 0,-1 1 0 0 0,1-1-1 0 0,0 0 1 0 0,1-1 0 0 0,12-13 576 0 0,-1 0-1 0 0,-1 0 1 0 0,14-22 0 0 0,4-5-1 0 0,4-4-271 0 0,-7 9-301 0 0,1 2-1 0 0,1 0 1 0 0,45-39 0 0 0,-72 72-215 0 0,0 0 1 0 0,1 0-1 0 0,-1 0 0 0 0,0 0 1 0 0,0 1-1 0 0,1-1 0 0 0,-1 1 1 0 0,1-1-1 0 0,0 1 1 0 0,-1 0-1 0 0,1 0 0 0 0,0 0 1 0 0,0 1-1 0 0,0-1 0 0 0,-1 0 1 0 0,1 1-1 0 0,4 0 1 0 0,2 2-1359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8:44.5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9 295 6911 0 0,'-2'8'399'0'0,"0"0"-1"0"0,0 0 0 0 0,1 0 0 0 0,0 0 0 0 0,1 0 1 0 0,0 0-1 0 0,0 0 0 0 0,1 0 0 0 0,0 0 0 0 0,0 0 0 0 0,1 0 1 0 0,0 0-1 0 0,6 13 0 0 0,-8-19-310 0 0,1 0 0 0 0,-1-1 0 0 0,1 1 0 0 0,0-1 0 0 0,0 1 0 0 0,0-1 0 0 0,0 1 0 0 0,0-1 0 0 0,0 0 0 0 0,0 0-1 0 0,0 1 1 0 0,1-1 0 0 0,-1 0 0 0 0,0 0 0 0 0,1 0 0 0 0,-1 0 0 0 0,1 0 0 0 0,-1-1 0 0 0,1 1 0 0 0,-1 0 0 0 0,1-1 0 0 0,0 1 0 0 0,-1-1 0 0 0,1 1 0 0 0,0-1 0 0 0,-1 0 0 0 0,1 0 0 0 0,0 0 0 0 0,0 0 0 0 0,-1 0 0 0 0,1 0-1 0 0,0 0 1 0 0,0 0 0 0 0,-1-1 0 0 0,1 1 0 0 0,0-1 0 0 0,-1 1 0 0 0,1-1 0 0 0,-1 0 0 0 0,3-1 0 0 0,3-2 201 0 0,0 0 0 0 0,-1-1-1 0 0,1 1 1 0 0,-1-1 0 0 0,0-1-1 0 0,-1 1 1 0 0,9-11 0 0 0,114-171 2352 0 0,-66 92-2290 0 0,-49 75-319 0 0,-6 9-112 0 0,1 0 0 0 0,0 0 1 0 0,0 0-1 0 0,1 1 0 0 0,20-18 0 0 0,-27 27-59 0 0,-1 0 0 0 0,0 0-1 0 0,1 0 1 0 0,0 1 0 0 0,-1-1 0 0 0,1 0-1 0 0,0 1 1 0 0,-1-1 0 0 0,1 1 0 0 0,0-1-1 0 0,-1 1 1 0 0,1 0 0 0 0,3 0 0 0 0,6 3-5121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68 4607 0 0,'-1'-1'95'0'0,"1"1"-1"0"0,-1-1 1 0 0,1 1-1 0 0,-1-1 1 0 0,0 1-1 0 0,1-1 0 0 0,-1 1 1 0 0,0 0-1 0 0,1-1 1 0 0,-1 1-1 0 0,0 0 1 0 0,1-1-1 0 0,-1 1 1 0 0,0 0-1 0 0,0 0 0 0 0,1 0 1 0 0,-1 0-1 0 0,0 0 1 0 0,0 0-1 0 0,1 0 1 0 0,-1 0-1 0 0,0 0 0 0 0,1 0 1 0 0,-1 0-1 0 0,0 0 1 0 0,0 1-1 0 0,1-1 1 0 0,-1 0-1 0 0,0 0 1 0 0,1 1-1 0 0,-1-1 0 0 0,0 1 1 0 0,-1 1 92 0 0,1 0 0 0 0,0 0 0 0 0,0 0 0 0 0,0 0 0 0 0,0 0 0 0 0,0 0 0 0 0,1 0 0 0 0,-1 0 0 0 0,0 5 0 0 0,-3 15 374 0 0,2 0-1 0 0,1 0 1 0 0,0 1-1 0 0,2-1 1 0 0,0 0 0 0 0,2 0-1 0 0,0 0 1 0 0,12 39-1 0 0,5-17 675 0 0,-17-40-606 0 0,5 2 3 0 0,25 18 0 0 0,-25-18 640 0 0,5-12-632 0 0,1 1-445 0 0,-8 3-107 0 0,0 0-1 0 0,0-1 1 0 0,0 1-1 0 0,0-2 1 0 0,-1 1-1 0 0,1 0 1 0 0,-1-1-1 0 0,0 0 1 0 0,0 0-1 0 0,0-1 1 0 0,6-7 0 0 0,28-40 653 0 0,54-94 0 0 0,-13 17-141 0 0,-77 124-646 0 0,-2 3-9 0 0,0 1 1 0 0,-1-1-1 0 0,1 1 1 0 0,1-1-1 0 0,-1 1 1 0 0,0-1-1 0 0,0 1 1 0 0,0 0-1 0 0,1 0 1 0 0,-1-1-1 0 0,1 1 1 0 0,-1 0-1 0 0,4-1 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9:00.1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26 117 4143 0 0,'-3'3'222'0'0,"0"1"0"0"0,1 0 0 0 0,-1 0 0 0 0,1 1 0 0 0,0-1 0 0 0,0 0 0 0 0,0 1 0 0 0,0-1 0 0 0,1 1 0 0 0,0 0 0 0 0,0-1 0 0 0,0 1 0 0 0,1 0 0 0 0,0 8 0 0 0,0-1 102 0 0,0-1 0 0 0,1 0 1 0 0,1 1-1 0 0,0-1 0 0 0,4 13 0 0 0,-1-9 96 0 0,0 0-1 0 0,2-1 1 0 0,-1 0-1 0 0,2 0 1 0 0,0 0 0 0 0,0-1-1 0 0,2-1 1 0 0,-1 1-1 0 0,23 20 1 0 0,-31-31-335 0 0,1-1 0 0 0,0 1 0 0 0,0-1 1 0 0,0 0-1 0 0,0 0 0 0 0,0 0 0 0 0,0 0 0 0 0,0 0 0 0 0,0 0 0 0 0,0 0 0 0 0,1-1 1 0 0,-1 1-1 0 0,0-1 0 0 0,1 1 0 0 0,-1-1 0 0 0,0 0 0 0 0,1 0 0 0 0,-1 0 1 0 0,0 0-1 0 0,0-1 0 0 0,1 1 0 0 0,-1 0 0 0 0,0-1 0 0 0,1 0 0 0 0,-1 1 1 0 0,0-1-1 0 0,0 0 0 0 0,0 0 0 0 0,0 0 0 0 0,0-1 0 0 0,0 1 0 0 0,0 0 0 0 0,3-3 1 0 0,5-6 321 0 0,0 0 1 0 0,-1 0-1 0 0,0-1 1 0 0,12-18-1 0 0,-2 3 60 0 0,9-8 28 0 0,0-2-509 0 0,1 1 1 0 0,2 1-1 0 0,63-53 1 0 0,-90 84-82 0 0,24-18-1706 0 0,46-26 1 0 0,-13 11-3999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3:53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 4143 0 0,'0'-1'65'0'0,"-1"0"0"0"0,1 1 0 0 0,0-1 0 0 0,0 1 0 0 0,0-1 0 0 0,0 0 0 0 0,0 1 0 0 0,0-1 0 0 0,0 1-1 0 0,0-1 1 0 0,0 0 0 0 0,1 1 0 0 0,-1-1 0 0 0,0 1 0 0 0,0-1 0 0 0,0 0 0 0 0,1 1 0 0 0,-1-1 0 0 0,0 1-1 0 0,1-1 1 0 0,-1 1 0 0 0,0-1 0 0 0,1 1 0 0 0,-1 0 0 0 0,1-1 0 0 0,0 0 0 0 0,0 1 0 0 0,-1 0 0 0 0,1 1 1 0 0,0-1-1 0 0,-1 0 0 0 0,1 0 1 0 0,0 0-1 0 0,-1 1 0 0 0,1-1 1 0 0,-1 0-1 0 0,1 1 0 0 0,0-1 1 0 0,-1 1-1 0 0,1-1 0 0 0,-1 1 1 0 0,1-1-1 0 0,-1 1 0 0 0,1-1 1 0 0,0 2-1 0 0,19 30 1077 0 0,57 178 1672 0 0,-33-84-1596 0 0,-32-93-911 0 0,1 6 117 0 0,1 0-1 0 0,3-1 0 0 0,1-1 1 0 0,32 49-1 0 0,-47-81-301 0 0,1-1 0 0 0,0 1 0 0 0,0-1 0 0 0,0 0-1 0 0,0 0 1 0 0,1 0 0 0 0,-1-1 0 0 0,1 1 0 0 0,0-1-1 0 0,10 4 1 0 0,-13-6-35 0 0,1 0 0 0 0,-1 0 0 0 0,0-1 0 0 0,1 1 0 0 0,-1-1 0 0 0,1 0 0 0 0,-1 0 1 0 0,0 0-1 0 0,1 0 0 0 0,-1 0 0 0 0,1 0 0 0 0,-1 0 0 0 0,0-1 0 0 0,1 1 0 0 0,-1-1 0 0 0,0 0 0 0 0,0 0 0 0 0,1 0 0 0 0,-1 0 0 0 0,0 0 0 0 0,0 0 0 0 0,0-1 0 0 0,0 1 0 0 0,0 0 0 0 0,0-1 0 0 0,-1 0 0 0 0,1 1 0 0 0,2-4 0 0 0,3-5 144 0 0,0 1-1 0 0,-1-2 0 0 0,0 1 1 0 0,-1-1-1 0 0,0 0 0 0 0,0 0 1 0 0,4-17-1 0 0,15-88 476 0 0,-14 63-449 0 0,-1 10-122 0 0,1 1 0 0 0,3 1 0 0 0,24-57 1 0 0,-31 83-134 0 0,1 1 0 0 0,1 1 0 0 0,0-1 1 0 0,1 1-1 0 0,0 1 0 0 0,1 0 1 0 0,1 0-1 0 0,-1 1 0 0 0,2 0 0 0 0,0 1 1 0 0,0 0-1 0 0,26-15 0 0 0,-34 23-22 0 0,-1 0 1 0 0,1 0-1 0 0,0 1 0 0 0,0 0 1 0 0,0-1-1 0 0,0 1 0 0 0,0 1 1 0 0,0-1-1 0 0,0 1 0 0 0,0-1 1 0 0,0 1-1 0 0,4 1 0 0 0,7 3-268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73 6448 0 0,'0'-2'498'0'0,"-3"-13"-316"0"0,2 13-117 0 0,1 1 1 0 0,-1-1 0 0 0,1 1 0 0 0,-1-1 0 0 0,1 1-1 0 0,0-1 1 0 0,0 1 0 0 0,0-1 0 0 0,0 1 0 0 0,0-1 0 0 0,0 0-1 0 0,0 1 1 0 0,1-2 0 0 0,-1 1 184 0 0,-1 1 0 0 0,1-1 0 0 0,0 0 0 0 0,0 1 0 0 0,-1-1 0 0 0,1 1 0 0 0,-1-1 0 0 0,0 1 0 0 0,1-1 0 0 0,-1 1 0 0 0,0-1 0 0 0,0 1 0 0 0,0-1 0 0 0,0 1 0 0 0,-2-2 0 0 0,-1-3 4244 0 0,3 9-3854 0 0,-3 8-100 0 0,3-11-522 0 0,1 1-1 0 0,0-1 0 0 0,0 0 0 0 0,0 0 0 0 0,0 0 1 0 0,0 1-1 0 0,0-1 0 0 0,0 0 0 0 0,0 0 0 0 0,0 0 1 0 0,0 1-1 0 0,0-1 0 0 0,0 0 0 0 0,0 0 0 0 0,0 0 1 0 0,0 1-1 0 0,0-1 0 0 0,0 0 0 0 0,0 0 0 0 0,0 0 1 0 0,0 1-1 0 0,0-1 0 0 0,0 0 0 0 0,1 0 0 0 0,-1 0 1 0 0,0 1-1 0 0,0-1 0 0 0,0 0 0 0 0,14 22 663 0 0,2-1 0 0 0,29 32 0 0 0,10 13-179 0 0,-5 5-186 0 0,66 83 444 0 0,86 80 963 0 0,-100-102-978 0 0,-18-21-206 0 0,190 195-38 0 0,-64-76-282 0 0,-57-48-218 0 0,139 151 0 0 0,-88-146 0 0 0,12 12 0 0 0,-70-39 0 0 0,-143-156 0 0 0,69 88 0 0 0,96 94 0 0 0,26-22 252 0 0,11-18 250 0 0,-123-89-317 0 0,-12-10 767 0 0,-42-31-803 0 0,-25-14-147 0 0,0 0-1 0 0,0 0 1 0 0,0 0 0 0 0,-1 1-1 0 0,1 0 1 0 0,0-1 0 0 0,-1 1-1 0 0,0 0 1 0 0,1 0 0 0 0,-1 0-1 0 0,1 4 1 0 0,-2-5-2 0 0,0 0 0 0 0,-1 0 0 0 0,1-1 0 0 0,-1 1-1 0 0,0 0 1 0 0,0 0 0 0 0,1 0 0 0 0,-1 0 0 0 0,-1-1 0 0 0,1 1-1 0 0,0 0 1 0 0,0 0 0 0 0,-1 0 0 0 0,1 0 0 0 0,-1-1 0 0 0,1 1-1 0 0,-1 0 1 0 0,0 0 0 0 0,1-1 0 0 0,-1 1 0 0 0,0-1 0 0 0,0 1-1 0 0,0-1 1 0 0,-2 2 0 0 0,-2 3-254 0 0,-1 0-1 0 0,1-1 0 0 0,-1 1 1 0 0,0-2-1 0 0,0 1 0 0 0,-1-1 1 0 0,0 0-1 0 0,0 0 0 0 0,0 0 1 0 0,0-1-1 0 0,-11 3 0 0 0,2-1-8616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0,'-1'1'1156'0'0,"6"0"-509"0"0,14 3-353 0 0,28 2-28 0 0,-27-4 176 0 0,1 2-1 0 0,32 9 0 0 0,11 3 256 0 0,152 25 1351 0 0,-149-31-1217 0 0,113 5 0 0 0,-167-14-861 0 0,93 9 30 0 0,-86-7-133 0 0,29 4-3892 0 0,-26-3-3824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0 23039 0 0,'0'0'528'0'0,"0"3"70"0"0,0 3-300 0 0,0 10-114 0 0,0 0 0 0 0,-1 0 0 0 0,-1 0 0 0 0,0 0 0 0 0,-6 20 0 0 0,-19 66 362 0 0,3-7 348 0 0,-7 6-656 0 0,-71 199 132 0 0,82-241-1128 0 0,14-38 79 0 0,-1-1 1 0 0,-15 33 0 0 0,15-46-345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3303 6448 0 0,'-2'-1'297'0'0,"-22"-9"24"0"0,20 9 127 0 0,0-1-1 0 0,0 1 0 0 0,1-1 0 0 0,-1 1 0 0 0,1-1 0 0 0,-13-10 10850 0 0,23 15-10990 0 0,0-1 1 0 0,0 0-1 0 0,1 0 0 0 0,-1 0 0 0 0,0-1 1 0 0,1 0-1 0 0,13-1 0 0 0,5 1-292 0 0,-13-1 178 0 0,0 0 0 0 0,0-2 0 0 0,0 0-1 0 0,0 0 1 0 0,0-1 0 0 0,18-6 0 0 0,-8 2 73 0 0,4-1-154 0 0,0 0-1 0 0,-1-2 0 0 0,0-1 1 0 0,-1-1-1 0 0,0-1 1 0 0,-1-2-1 0 0,0 0 0 0 0,-1-1 1 0 0,-1-2-1 0 0,21-20 1 0 0,-27 22-53 0 0,-1-1 1 0 0,0-1 0 0 0,-1 0 0 0 0,-1-1 0 0 0,-1 0 0 0 0,-1-1-1 0 0,14-33 1 0 0,57-209 402 0 0,-20 53-109 0 0,17-14 75 0 0,-73 206-359 0 0,0 0 0 0 0,-2 0 0 0 0,0-1 0 0 0,0 0 0 0 0,-2 1 0 0 0,0-1 0 0 0,-2 0 0 0 0,0 0 0 0 0,0 0 0 0 0,-2 0 0 0 0,0 0 0 0 0,-1 1 0 0 0,-9-27 0 0 0,9 30 80 0 0,3 11-118 0 0,-1 0 1 0 0,1 0-1 0 0,-1 0 1 0 0,0 0-1 0 0,0 0 1 0 0,-1 0-1 0 0,1 0 1 0 0,0 1-1 0 0,-1-1 0 0 0,0 0 1 0 0,0 1-1 0 0,0-1 1 0 0,0 1-1 0 0,0 0 1 0 0,-3-3-1 0 0,6 8 70 0 0,0-1 0 0 0,1 1-1 0 0,-1 0 1 0 0,0 0 0 0 0,-1 0-1 0 0,1 0 1 0 0,0 0 0 0 0,-1-1-1 0 0,0 1 1 0 0,0 4 0 0 0,2 4 194 0 0,1 6-92 0 0,2-1-1 0 0,11 30 1 0 0,-16-46-203 0 0,3 7 0 0 0,1-1 0 0 0,0 1 0 0 0,0-1 0 0 0,0 0 0 0 0,0 0 0 0 0,1 0 0 0 0,10 9 0 0 0,-5-7 0 0 0,-1 0 0 0 0,1 0 0 0 0,1-1 0 0 0,11 6 0 0 0,49 16 0 0 0,-55-23 0 0 0,-7-3-14 0 0,2 0-1 0 0,-1-1 1 0 0,0 0 0 0 0,0-1-1 0 0,1 0 1 0 0,-1 0 0 0 0,1-1-1 0 0,-1-1 1 0 0,0 0 0 0 0,19-4-1 0 0,-9 0-41 0 0,0-1-1 0 0,0 0 0 0 0,-1-2 0 0 0,25-14 1 0 0,-26 12 11 0 0,0-2 0 0 0,-1 0 0 0 0,0-2 0 0 0,-1 1 1 0 0,0-2-1 0 0,-2 0 0 0 0,0-1 0 0 0,0 0 0 0 0,-2-1 1 0 0,0-1-1 0 0,0 0 0 0 0,10-25 0 0 0,18-37 45 0 0,60-131 0 0 0,-84 174 0 0 0,-3 0 0 0 0,-1-1 0 0 0,12-67 0 0 0,-22 83 0 0 0,0 0 0 0 0,-1 0 0 0 0,-2-1 0 0 0,0 1 0 0 0,-6-31 0 0 0,5 44 3 0 0,0 1-1 0 0,0 0 1 0 0,-4-8 0 0 0,3 10 64 0 0,2 8-42 0 0,1 7-7 0 0,0-9-15 0 0,1 6 5 0 0,1 0-1 0 0,0 0 1 0 0,0-1 0 0 0,0 1 0 0 0,1 0-1 0 0,0-1 1 0 0,0 0 0 0 0,4 5 0 0 0,2 6-2 0 0,-2-4 7 0 0,1 0 0 0 0,1 0-1 0 0,0-1 1 0 0,16 15 0 0 0,-21-23-13 0 0,0 0 0 0 0,0-1 0 0 0,0 1 0 0 0,1-1 0 0 0,-1 0 0 0 0,1 0 0 0 0,-1-1 0 0 0,1 0 0 0 0,0 0 0 0 0,5 1 0 0 0,50 4 0 0 0,-55-6 0 0 0,5 0 0 0 0,0 0 0 0 0,0-1 0 0 0,0 0 1 0 0,0 0-1 0 0,-1-1 0 0 0,1 0 0 0 0,0-1 0 0 0,13-5 0 0 0,-9 1 11 0 0,1-1-1 0 0,-1-1 1 0 0,0 0-1 0 0,18-14 0 0 0,-3-2 17 0 0,-1-1-1 0 0,0-2 0 0 0,-2 0 1 0 0,-2-2-1 0 0,23-33 0 0 0,-22 23 1 0 0,-2 0 1 0 0,-2-2-1 0 0,30-84 0 0 0,-22 44-19 0 0,85-235 225 0 0,-52 144 328 0 0,-54 144-451 0 0,-2 1 0 0 0,-1-1 0 0 0,-1-1 0 0 0,-1-33 0 0 0,-2 49-74 0 0,-1 11-30 0 0,0-1 1 0 0,1 0 0 0 0,-1 1 0 0 0,0-1-1 0 0,-1 0 1 0 0,1 0 0 0 0,-1 1 0 0 0,0-1 0 0 0,0 1-1 0 0,0-1 1 0 0,0 1 0 0 0,0-1 0 0 0,-1 1-1 0 0,0-1 1 0 0,-2-3 0 0 0,4 7-7 0 0,-1-1 0 0 0,0 0 0 0 0,1 1 0 0 0,-1-1 0 0 0,1 1 0 0 0,-1-1 0 0 0,0 1 0 0 0,1-1 0 0 0,-1 1 0 0 0,0-1 0 0 0,0 1 0 0 0,1-1 0 0 0,-2 1 0 0 0,-9 2-51 0 0,9-1-211 0 0,-8 10-2616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1421 10104 0 0,'9'2'187'0'0,"4"1"88"0"0,16-8 392 0 0,-26 5-390 0 0,-2-1 62 0 0,7-9 350 0 0,-7 9-616 0 0,0 0-1 0 0,-1 0 0 0 0,1-1 1 0 0,0 1-1 0 0,0 0 1 0 0,0 0-1 0 0,0 0 0 0 0,0 0 1 0 0,0 0-1 0 0,1 0 1 0 0,-1 0-1 0 0,2-1 1 0 0,18-5 634 0 0,1 0 1 0 0,37-6 0 0 0,-38 9-255 0 0,22-6 474 0 0,-16 3 60 0 0,33-3 0 0 0,-46 8-567 0 0,28-8-1 0 0,-8 1-45 0 0,159-39 280 0 0,-169 42-609 0 0,3-2 9 0 0,0-2 0 0 0,31-16 0 0 0,-31 13-38 0 0,57-18 0 0 0,5 6-14 0 0,171-40 50 0 0,-238 61-47 0 0,160-34 0 0 0,55-12 17 0 0,-197 43 10 0 0,65-2-20 0 0,-27 2-28 0 0,284-32-58 0 0,-285 28 74 0 0,0-4 0 0 0,79-25 0 0 0,-36 9 0 0 0,-44 10 0 0 0,32-6 11 0 0,60-18 43 0 0,-155 41-55 0 0,105-23 1 0 0,9-3 0 0 0,-36 5 0 0 0,111-15 0 0 0,-29 3 0 0 0,303-64 0 0 0,-249 18 0 0 0,-110 38 0 0 0,192-73 54 0 0,-268 103-43 0 0,22-11-12 0 0,52-19 1 0 0,-74 30 0 0 0,82-20 65 0 0,-84 25-156 0 0,64-23 0 0 0,17-12 328 0 0,-106 40-225 0 0,-11 4 52 0 0,-15 11 100 0 0,8-8-747 0 0,-1 0 0 0 0,1-1 0 0 0,-1 0 0 0 0,1 1 0 0 0,-9 0 0 0 0,0 0-1810 0 0,-29 6-4355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15632 0 0,'-1'-2'72'0'0,"1"0"1"0"0,-1 0 0 0 0,1 0 0 0 0,-1 1-1 0 0,0-1 1 0 0,0 0 0 0 0,0 0 0 0 0,0 1 0 0 0,0-1-1 0 0,0 1 1 0 0,-1-1 0 0 0,1 1 0 0 0,0-1-1 0 0,-1 1 1 0 0,1 0 0 0 0,-1-1 0 0 0,0 1 0 0 0,1 0-1 0 0,-1 0 1 0 0,-2-1 0 0 0,-9-7 104 0 0,7 5-113 0 0,5 3 190 0 0,3-1 84 0 0,4-1-216 0 0,0-1 0 0 0,-1 0 0 0 0,1 1 0 0 0,1 0 0 0 0,-1 1 0 0 0,0 0 1 0 0,1-1-1 0 0,-1 2 0 0 0,1-1 0 0 0,0 1 0 0 0,-1 0 0 0 0,1 1 0 0 0,9-1 0 0 0,13 2 528 0 0,53 8 1 0 0,-73-8-537 0 0,21 4-85 0 0,0 0 0 0 0,-1 2 0 0 0,0 1 0 0 0,0 2-1 0 0,0 0 1 0 0,39 22 0 0 0,-50-21-29 0 0,-1 2 0 0 0,0 0 0 0 0,24 23 0 0 0,-35-30 0 0 0,-1 0 0 0 0,0 1 0 0 0,0-1 0 0 0,0 1 0 0 0,0 1 0 0 0,-1-1 0 0 0,0 0 0 0 0,-1 1 0 0 0,0 0 0 0 0,3 13 0 0 0,-3-10-5 0 0,-1 1 1 0 0,-1-1-1 0 0,0 1 1 0 0,-1-1-1 0 0,0 1 1 0 0,0-1-1 0 0,-3 12 1 0 0,-2 2-1 0 0,-1-1 0 0 0,-1-1-1 0 0,-2 1 1 0 0,0-1 0 0 0,-1-1 0 0 0,-21 35 0 0 0,-83 126 17 0 0,69-113 49 0 0,27-45-61 0 0,2 0 0 0 0,-19 43-1 0 0,19-39-943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19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172 18 9216 0 0,'-16'-6'183'0'0,"11"4"-129"0"0,0 0 0 0 0,0 1 0 0 0,0-1 0 0 0,0 1 0 0 0,0 0-1 0 0,0 0 1 0 0,0 0 0 0 0,0 1 0 0 0,0-1 0 0 0,0 1 0 0 0,0 1 0 0 0,0-1 0 0 0,0 1 0 0 0,-8 1 0 0 0,-35 18 1406 0 0,47-19-1301 0 0,-1 0 0 0 0,1 0 0 0 0,-1 0 1 0 0,1 0-1 0 0,-1 0 0 0 0,1 0 0 0 0,-1 0 1 0 0,1 0-1 0 0,0 1 0 0 0,0-1 0 0 0,0 0 1 0 0,0 1-1 0 0,0-1 0 0 0,0 1 0 0 0,0-1 1 0 0,0 1-1 0 0,1 0 0 0 0,-1-1 1 0 0,0 1-1 0 0,1 0 0 0 0,0-1 0 0 0,-1 1 1 0 0,1 0-1 0 0,0 0 0 0 0,0 0 0 0 0,0-1 1 0 0,0 1-1 0 0,0 0 0 0 0,1 2 0 0 0,0 6 207 0 0,2 1-1 0 0,-1-1 1 0 0,9 19-1 0 0,-5-12-427 0 0,12 32 343 0 0,-9-25-56 0 0,0 0 0 0 0,5 27 0 0 0,4 56 415 0 0,-10-55-185 0 0,1-2 1 0 0,26 77-1 0 0,-32-119-397 0 0,12 34 293 0 0,31 61 0 0 0,-39-91-309 0 0,0 0 0 0 0,1 0 0 0 0,0-1 0 0 0,1 0 0 0 0,0 0-1 0 0,1-1 1 0 0,0 0 0 0 0,1-1 0 0 0,12 9 0 0 0,10 3 42 0 0,1-2 1 0 0,65 27-1 0 0,-85-41-68 0 0,-1-1-1 0 0,0-1 1 0 0,1-1-1 0 0,-1 0 1 0 0,26 1-1 0 0,-9-3 12 0 0,46-7 0 0 0,-29-2 23 0 0,55-16 1 0 0,22-6 48 0 0,-102 27-100 0 0,5-2 20 0 0,1 2 0 0 0,35-1 0 0 0,-54 5-17 0 0,0 0 1 0 0,1 0-1 0 0,-1 2 1 0 0,0-1-1 0 0,0 1 0 0 0,0 0 1 0 0,-1 1-1 0 0,1 0 1 0 0,0 0-1 0 0,-1 1 1 0 0,10 6-1 0 0,-14-8-2 0 0,-1 1 0 0 0,1-1 0 0 0,-1 1 0 0 0,0 0 0 0 0,0 0 0 0 0,-1 0 0 0 0,1 0 0 0 0,0 0 0 0 0,-1 1 0 0 0,0-1 0 0 0,0 1 0 0 0,0 0 0 0 0,2 5 0 0 0,0 3 0 0 0,-1 0 0 0 0,-1-1 0 0 0,2 16 0 0 0,3 15 0 0 0,59 224 554 0 0,-66-265-551 0 0,8 32 172 0 0,0 0 0 0 0,18 42 0 0 0,-9-38-68 0 0,38 103 304 0 0,-48-116-328 0 0,-4-11-17 0 0,8 20 0 0 0,-10-29-57 0 0,1-1 1 0 0,0 1 0 0 0,0-1 0 0 0,1 1-1 0 0,-1-1 1 0 0,1 0 0 0 0,-1 1 0 0 0,1-2 0 0 0,5 6-1 0 0,0-3 1 0 0,1 0 0 0 0,-1 0 0 0 0,1 0 0 0 0,0-1 0 0 0,0-1 0 0 0,1 0 0 0 0,-1 0-1 0 0,1 0 1 0 0,-1-1 0 0 0,1-1 0 0 0,0 0 0 0 0,10 0 0 0 0,7 0-8 0 0,0-2 1 0 0,0-2-1 0 0,31-5 1 0 0,-7-3 19 0 0,0-2 0 0 0,85-34 0 0 0,89-60 96 0 0,-148 70-51 0 0,-65 32-74 0 0,1 0 0 0 0,-1 1 1 0 0,1 0-1 0 0,16-1 0 0 0,-26 4-2 0 0,-1 1-1 0 0,1 0 1 0 0,-1 0-1 0 0,0 0 1 0 0,1 0-1 0 0,-1 0 0 0 0,1 1 1 0 0,-1-1-1 0 0,0 1 1 0 0,1 0-1 0 0,-1-1 1 0 0,0 1-1 0 0,0 0 1 0 0,0 0-1 0 0,0 1 0 0 0,4 1 1 0 0,-3 0-15 0 0,0 0 1 0 0,-1-1-1 0 0,1 1 1 0 0,-1 0-1 0 0,0 0 1 0 0,0 1-1 0 0,0-1 1 0 0,0 0-1 0 0,2 7 1 0 0,1 3-65 0 0,-2 1 0 0 0,1 0 0 0 0,-2 0 0 0 0,2 20 0 0 0,-1 18-168 0 0,5 39-664 0 0,-5-80 352 0 0,-1 0 1 0 0,1 0-1 0 0,1 0 0 0 0,0 0 1 0 0,0 0-1 0 0,7 10 1 0 0,12 15-6442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20"/>
    </inkml:context>
    <inkml:brush xml:id="br0">
      <inkml:brushProperty name="width" value="0.1" units="cm"/>
      <inkml:brushProperty name="height" value="0.1" units="cm"/>
      <inkml:brushProperty name="color" value="#0000FF"/>
    </inkml:brush>
  </inkml:definitions>
  <inkml:trace contextRef="#ctx0" brushRef="#br0">46 26 10136 0 0,'-2'-1'464'0'0,"-2"-3"-232"0"0,-4-3 43 0 0,-23-6 6829 0 0,32 14-7061 0 0,-1-1-1 0 0,1 1 1 0 0,-1 0-1 0 0,1 0 1 0 0,-1 0-1 0 0,0-1 1 0 0,1 1-1 0 0,-1 0 1 0 0,0 0-1 0 0,0 0 1 0 0,1 0-1 0 0,-1 0 1 0 0,0 0-1 0 0,0 0 1 0 0,0 0-1 0 0,0 0 0 0 0,0-1 1 0 0,0 1-1 0 0,-1 0 1 0 0,1 0-1 0 0,0 0 1 0 0,0 0-1 0 0,-1 0 1 0 0,1 0-1 0 0,-1 0 1 0 0,0 2 120 0 0,1 3-16 0 0,-1 0 0 0 0,1 0-1 0 0,0 0 1 0 0,0 1-1 0 0,1-1 1 0 0,1 8-1 0 0,2 17 260 0 0,-3-3 12 0 0,2 1-1 0 0,1-1 0 0 0,15 53 0 0 0,-9-39-286 0 0,-3-10-22 0 0,-5-19-62 0 0,1 0 0 0 0,0 0 0 0 0,1-1 0 0 0,8 17 0 0 0,45 69 161 0 0,-51-87-201 0 0,1 0 0 0 0,1 0 0 0 0,0 0 0 0 0,0-1 0 0 0,1-1 0 0 0,0 1 0 0 0,0-1 0 0 0,1-1 0 0 0,1 0 0 0 0,-1 0 0 0 0,1-1 0 0 0,1-1 0 0 0,-1 0 0 0 0,1 0 0 0 0,20 6 0 0 0,3 0 60 0 0,95 31-46 0 0,-100-33-21 0 0,0 1 0 0 0,-1 1 0 0 0,-1 1 0 0 0,39 25 0 0 0,-41-20 0 0 0,-1 2 0 0 0,-1 0 0 0 0,0 2 0 0 0,-2 0 0 0 0,-1 2 0 0 0,-1 1 0 0 0,-1 0 0 0 0,31 54 0 0 0,5 31 0 0 0,-9-15 0 0 0,-31-65 0 0 0,-10-19 0 0 0,0 0 0 0 0,1 0 0 0 0,0-1 0 0 0,1 0 0 0 0,9 12 0 0 0,-6-12 5 0 0,0 0-1 0 0,1 0 1 0 0,0-1-1 0 0,0-1 0 0 0,1 0 1 0 0,21 11-1 0 0,-24-15 0 0 0,0 0 0 0 0,1-1 0 0 0,-1 0 0 0 0,1 0 0 0 0,0-1 0 0 0,0 0 0 0 0,0-1 0 0 0,0 0 0 0 0,0 0 0 0 0,12-2 0 0 0,31-4 40 0 0,-8 1-41 0 0,0 1 0 0 0,71 5 0 0 0,-108-1-3 0 0,-1 0 0 0 0,1 1 0 0 0,-1 0 0 0 0,0 0 0 0 0,0 0 0 0 0,0 1 0 0 0,0 0 0 0 0,0 1 0 0 0,-1-1 0 0 0,1 1 0 0 0,-1 0 0 0 0,0 1 0 0 0,0 0 0 0 0,-1 0 0 0 0,1 0 0 0 0,-1 0 0 0 0,4 7 0 0 0,0 1 0 0 0,0 0-1 0 0,-1 0 0 0 0,-1 1 1 0 0,0 0-1 0 0,9 28 0 0 0,-8-11 50 0 0,10 59 0 0 0,-15-70-36 0 0,4 35 280 0 0,3 0-1 0 0,26 87 0 0 0,-32-132-244 0 0,0 0 0 0 0,1 0 0 0 0,0-1 0 0 0,1 1 0 0 0,0-1 0 0 0,0-1-1 0 0,1 1 1 0 0,0-1 0 0 0,0 0 0 0 0,12 9 0 0 0,-13-13-35 0 0,-1 1 0 0 0,1-2-1 0 0,0 1 1 0 0,0-1 0 0 0,0 0 0 0 0,0 0 0 0 0,1 0-1 0 0,-1-1 1 0 0,1 0 0 0 0,0-1 0 0 0,0 1 0 0 0,-1-1-1 0 0,1 0 1 0 0,0-1 0 0 0,0 0 0 0 0,0 0 0 0 0,10-2 0 0 0,5-2-12 0 0,0-1 1 0 0,0-2-1 0 0,40-17 0 0 0,61-39-160 0 0,-44 21-181 0 0,-26 15-836 0 0,-7-2-368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94 5527 0 0,'-2'2'258'0'0,"0"-1"-1"0"0,0 0 1 0 0,0 0-1 0 0,0 1 1 0 0,0-1-1 0 0,0 1 1 0 0,0 0-1 0 0,1-1 1 0 0,-3 3-1 0 0,4-2-33 0 0,-1 0 0 0 0,0 0 0 0 0,1-1 0 0 0,-1 1 0 0 0,1 0 0 0 0,0 0-1 0 0,0 0 1 0 0,0 0 0 0 0,0 0 0 0 0,0 0 0 0 0,0 0 0 0 0,1 3 0 0 0,4 29 867 0 0,1-1 1 0 0,2 0 0 0 0,2 0 0 0 0,22 52-1 0 0,-29-79-917 0 0,0 0 0 0 0,1 0 0 0 0,0 0 0 0 0,0-1 0 0 0,0 0 0 0 0,0 1 0 0 0,11 8 1848 0 0,-1-18-1524 0 0,42-12-61 0 0,-54 16-411 0 0,-1 0 0 0 0,0-1 0 0 0,1 1 0 0 0,-1 0 0 0 0,0-1 0 0 0,1 1 0 0 0,-1-1 0 0 0,0 0 0 0 0,0 1 0 0 0,1-1 0 0 0,-1 0 0 0 0,0 0 0 0 0,0 1 0 0 0,0-1 0 0 0,1-2 0 0 0,7-4 110 0 0,-4 3-28 0 0,1-1 1 0 0,-2 0-1 0 0,1 0 1 0 0,0 0-1 0 0,4-7 1 0 0,36-46 337 0 0,-35 45-383 0 0,28-42 219 0 0,-3 0-240 0 0,-7 8 0 0 0,-18 31-41 0 0,23-35-219 0 0,-9 17-62 0 0,-18 26-1442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3T08:03:48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1550 5528 0 0,'-48'-5'6069'0'0,"62"0"-1364"0"0,-14 7-4072 0 0,-5 17 98 0 0,5-18-707 0 0,-1 0 0 0 0,1 0 1 0 0,-1 0-1 0 0,1 0 1 0 0,-1 0-1 0 0,1 1 1 0 0,0-1-1 0 0,-1 0 1 0 0,1 0-1 0 0,0 0 0 0 0,0 1 1 0 0,0-1-1 0 0,0 0 1 0 0,0 0-1 0 0,0 1 1 0 0,0-1-1 0 0,1 0 0 0 0,-1 0 1 0 0,0 1-1 0 0,1-1 1 0 0,-1 0-1 0 0,1 0 1 0 0,-1 0-1 0 0,1 0 0 0 0,-1 0 1 0 0,1 0-1 0 0,0 0 1 0 0,0 0-1 0 0,-1 0 1 0 0,1 0-1 0 0,1 1 0 0 0,7 4 144 0 0,0 1 0 0 0,0-2 0 0 0,0 1-1 0 0,1-1 1 0 0,0-1 0 0 0,0 0 0 0 0,0 0-1 0 0,0-1 1 0 0,13 3 0 0 0,-18-5-136 0 0,-1 0 1 0 0,1-1-1 0 0,0 0 0 0 0,0 1 1 0 0,0-1-1 0 0,0-1 1 0 0,0 1-1 0 0,0-1 0 0 0,0 0 1 0 0,7-2-1 0 0,-6 0 7 0 0,1 1 0 0 0,-1-2 0 0 0,0 1-1 0 0,0-1 1 0 0,0 1 0 0 0,-1-2 0 0 0,7-5-1 0 0,127-121 430 0 0,-103 93-390 0 0,51-68 0 0 0,-79 92-52 0 0,0 0-1 0 0,-1 0 1 0 0,0-1-1 0 0,-2 0 1 0 0,1 0-1 0 0,-2-1 1 0 0,0 1-1 0 0,-1-1 1 0 0,3-28-1 0 0,-6 39 28 0 0,0 0 0 0 0,0 0 0 0 0,0 0 0 0 0,-1-1 0 0 0,0 1 0 0 0,0 0 0 0 0,0 0 0 0 0,0 0 0 0 0,-1 0 0 0 0,0 0 0 0 0,0 0 0 0 0,0 1 0 0 0,-1-1-1 0 0,1 1 1 0 0,-1-1 0 0 0,0 1 0 0 0,-6-7 1034 0 0,8 12-1035 0 0,1 1 1 0 0,-1-1 0 0 0,1 0-1 0 0,-1 0 1 0 0,0 0 0 0 0,1 0 0 0 0,-1 0-1 0 0,0 0 1 0 0,0 0 0 0 0,0 0 0 0 0,1 0-1 0 0,-1-1 1 0 0,0 1 0 0 0,0 0-1 0 0,0 0 1 0 0,0-1 0 0 0,-1 1 0 0 0,0 0-1 0 0,-10 8 136 0 0,-16 36 176 0 0,27-44-363 0 0,1-1-1 0 0,-1 1 1 0 0,1 0 0 0 0,0 0 0 0 0,-1 0-1 0 0,1 0 1 0 0,0-1 0 0 0,-1 1-1 0 0,1 0 1 0 0,0 0 0 0 0,0 0 0 0 0,0 0-1 0 0,0 0 1 0 0,-1 0 0 0 0,2 0-1 0 0,-1 0 1 0 0,0 0 0 0 0,0 0 0 0 0,0 0-1 0 0,0 0 1 0 0,0 0 0 0 0,1 0 0 0 0,0 1-1 0 0,0-1 2 0 0,0 1-1 0 0,0 0 1 0 0,0 0 0 0 0,1-1-1 0 0,-1 1 1 0 0,1-1-1 0 0,-1 1 1 0 0,1-1-1 0 0,0 0 1 0 0,2 2 0 0 0,2 0 1 0 0,0 1 1 0 0,1-1 0 0 0,0 0-1 0 0,14 3 1 0 0,-16-5-4 0 0,0 0 0 0 0,0-1 0 0 0,0 0 0 0 0,1 0 0 0 0,-1-1 0 0 0,0 1 0 0 0,0-1 0 0 0,0 0 0 0 0,0-1 0 0 0,0 1 0 0 0,0-1 0 0 0,0 0 0 0 0,8-4 0 0 0,6-5 0 0 0,33-24 0 0 0,-30 17 1 0 0,1-1 1 0 0,-2-1-1 0 0,-1-1 0 0 0,26-34 1 0 0,-12 7-10 0 0,33-61 0 0 0,-45 72-1 0 0,15-29 1 0 0,-32 57 22 0 0,-1-1 1 0 0,-1 0-1 0 0,0 0 0 0 0,0 0 1 0 0,2-12-1 0 0,4-79 54 0 0,-7 51 8 0 0,-2 18 683 0 0,2 33-695 0 0,2 0-63 0 0,-1-1-1 0 0,0 1 1 0 0,1 0 0 0 0,-1-1 0 0 0,1 0 0 0 0,-1 0-1 0 0,0 0 1 0 0,1 0 0 0 0,-1-1 0 0 0,1 1-1 0 0,-1-1 1 0 0,0 0 0 0 0,1 0 0 0 0,-1 0 0 0 0,0 0-1 0 0,6-3 1 0 0,-1-1 1 0 0,1-1 0 0 0,-1 0-1 0 0,-1 0 1 0 0,1 0 0 0 0,-1-1-1 0 0,8-9 1 0 0,58-72 114 0 0,-24 31-28 0 0,-2-2 0 0 0,40-67 0 0 0,-83 119-72 0 0,-1 1 0 0 0,0-1 0 0 0,0 1 0 0 0,-1-1 0 0 0,0 0 0 0 0,2-7 0 0 0,-4 12-9 0 0,0 1 0 0 0,1-1 0 0 0,-1 1 0 0 0,0 0 0 0 0,0-1 1 0 0,0 1-1 0 0,0-1 0 0 0,0 1 0 0 0,0 0 0 0 0,0-1 0 0 0,0 1 1 0 0,-1-1-1 0 0,1 1 0 0 0,-1 0 0 0 0,1-1 0 0 0,-1 1 1 0 0,1 0-1 0 0,-1-1 0 0 0,0 1 0 0 0,1 0 0 0 0,-1 0 0 0 0,0 0 1 0 0,0 0-1 0 0,0 0 0 0 0,0 0 0 0 0,0 0 0 0 0,0 0 0 0 0,0 0 1 0 0,0 0-1 0 0,-1 0 0 0 0,1 1 0 0 0,0-1 0 0 0,0 0 0 0 0,-1 1 1 0 0,1-1-1 0 0,-1 1 0 0 0,-2-1 0 0 0,-13-1-304 0 0,0 1 0 0 0,0 0-1 0 0,-27 3 1 0 0,14-1-466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9:38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14279 0 0,'0'0'52'0'0,"0"-1"0"0"0,0 1-1 0 0,0 0 1 0 0,0 0-1 0 0,0-1 1 0 0,0 1 0 0 0,0 0-1 0 0,0 0 1 0 0,0-1 0 0 0,0 1-1 0 0,0 0 1 0 0,0 0 0 0 0,0-1-1 0 0,0 1 1 0 0,0 0-1 0 0,0 0 1 0 0,0 0 0 0 0,0-1-1 0 0,0 1 1 0 0,1 0 0 0 0,-1 0-1 0 0,0 0 1 0 0,0-1 0 0 0,0 1-1 0 0,0 0 1 0 0,0 0-1 0 0,1 0 1 0 0,-1 0 0 0 0,0-1-1 0 0,0 1 1 0 0,0 0 0 0 0,1 0-1 0 0,-1 0 1 0 0,0 0 0 0 0,0 0-1 0 0,1 0 1 0 0,-1 0-1 0 0,0 0 1 0 0,0 0 0 0 0,0-1-1 0 0,1 1 1 0 0,20-8 1053 0 0,22-3-101 0 0,-14 6-338 0 0,-23 4 6 0 0,16 2-33 0 0,67 3-140 0 0,-50-1-62 0 0,63 12 369 0 0,3 3-478 0 0,-33-6-221 0 0,-37-8-8 0 0,34 1-23 0 0,-35-4-11 0 0,32-2-1 0 0,-33-1-11 0 0,49-8-30 0 0,47-12 16 0 0,-105 16-34 0 0,-1 0 1 0 0,1-2-1 0 0,29-14 0 0 0,-43 16-167 0 0,-11 5 0 0 0,-6 2-18 0 0,-2 2-196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9:3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5 15199 0 0,'-1'-1'114'0'0,"0"1"0"0"0,0-1 0 0 0,0 1 0 0 0,0-1 0 0 0,0 1 0 0 0,0 0 0 0 0,0-1 1 0 0,0 1-1 0 0,-1 0 0 0 0,1 0 0 0 0,0 0 0 0 0,0 0 0 0 0,-2 0 0 0 0,0 11 1018 0 0,1 7-99 0 0,-45 290 1993 0 0,24 5-2266 0 0,20-264-612 0 0,2-28-116 0 0,-4 47 101 0 0,3-1 1 0 0,13 129-1 0 0,0-149 72 0 0,-1-27-1563 0 0,7-4-3925 0 0,3-7-1969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9:39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19351 0 0,'87'-5'2294'0'0,"-27"4"-1925"0"0,350-12 340 0 0,356-83-89 0 0,-682 80-593 0 0,-53 11-15 0 0,129-22 29 0 0,-159 27-43 0 0,29-1-14 0 0,-29 1 12 0 0,-1 0 0 0 0,1 0 0 0 0,-1 0 0 0 0,0 0 0 0 0,1 0 0 0 0,-1 0 0 0 0,1 0 0 0 0,-1 0 0 0 0,0 0 0 0 0,1 0 0 0 0,-1 0 1 0 0,1 0-1 0 0,-1 0 0 0 0,0 1 0 0 0,1-1 0 0 0,-1 0 0 0 0,0 0 0 0 0,1 0 0 0 0,-1 1 0 0 0,0-1 0 0 0,1 0 0 0 0,-1 1 0 0 0,0-1 0 0 0,0 0 0 0 0,1 0 0 0 0,-1 1 0 0 0,0-1 0 0 0,0 1 0 0 0,0-1 1 0 0,1 0-1 0 0,-1 1 0 0 0,0-1 0 0 0,0 0 0 0 0,0 1 0 0 0,0-1 0 0 0,0 1 0 0 0,0-1 0 0 0,0 0 0 0 0,0 1 0 0 0,0-1 0 0 0,0 1 0 0 0,0-1 0 0 0,0 0 0 0 0,0 1 0 0 0,0-1 0 0 0,0 1 1 0 0,0-1-1 0 0,0 0 0 0 0,0 1 0 0 0,-1-1 0 0 0,1 1 0 0 0,0-1 0 0 0,0 0 0 0 0,0 1 0 0 0,-1-1 0 0 0,1 0 0 0 0,0 1 0 0 0,0-1 0 0 0,-1 0 0 0 0,1 0 0 0 0,0 1 0 0 0,-1-1 0 0 0,0 0 0 0 0,-13 14-189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9:39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51 297 17047 0 0,'-9'-1'249'0'0,"2"1"65"0"0,1 0 0 0 0,0-1-1 0 0,0 0 1 0 0,-11-3 0 0 0,18 0-232 0 0,8-2 266 0 0,13-4 281 0 0,-22 10-626 0 0,24-11 463 0 0,0 2-1 0 0,1 0 1 0 0,0 2 0 0 0,35-6-1 0 0,17-2-201 0 0,-35 7-83 0 0,50-9-18 0 0,-46 8-14 0 0,45-7-43 0 0,-47 7-18 0 0,52-11-7 0 0,-13 1-14 0 0,19-4-54 0 0,0-5-29 0 0,-71 19-104 0 0,66-23-1466 0 0,-61 17-6164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9:40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1236 0 19351 0 0,'-6'3'184'0'0,"-1"0"1"0"0,1 1-1 0 0,0 0 0 0 0,0 0 1 0 0,1 0-1 0 0,-1 1 0 0 0,1 0 1 0 0,0 0-1 0 0,1 0 0 0 0,-1 1 0 0 0,-5 8 1 0 0,-3 7-171 0 0,2 1 0 0 0,-10 24-1 0 0,3-7 318 0 0,-98 206 224 0 0,-124 273 170 0 0,-206 449 644 0 0,390-859-1230 0 0,-74 153 260 0 0,99-191-312 0 0,-37 128-1 0 0,66-191-90 0 0,-9 43-5 0 0,11-48-5 0 0,-1 1 1 0 0,1-1 0 0 0,0 1-1 0 0,0-1 1 0 0,0 1-1 0 0,0-1 1 0 0,0 1 0 0 0,0-1-1 0 0,1 1 1 0 0,-1-1-1 0 0,1 1 1 0 0,0-1-1 0 0,0 1 1 0 0,0-1 0 0 0,2 4-1 0 0,-1-5-62 0 0,-1 0 0 0 0,0 0-1 0 0,1 0 1 0 0,-1-1 0 0 0,0 1-1 0 0,1-1 1 0 0,-1 1 0 0 0,1-1-1 0 0,-1 0 1 0 0,1 1 0 0 0,-1-1-1 0 0,1 0 1 0 0,-1 0 0 0 0,1 0 0 0 0,-1 0-1 0 0,1 0 1 0 0,-1 0 0 0 0,1-1-1 0 0,-1 1 1 0 0,1 0 0 0 0,-1-1-1 0 0,0 1 1 0 0,1-1 0 0 0,-1 1-1 0 0,3-2 1 0 0,28-17-8208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6:48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62 919 0 0,'-12'-5'83'0'0,"7"3"2"0"0,0 0-1 0 0,1 1 1 0 0,-1-1-1 0 0,0 1 0 0 0,-7-1 1 0 0,31-7 3693 0 0,27-1-2980 0 0,0 3 0 0 0,1 1 0 0 0,57 0-1 0 0,-101 6-752 0 0,1790-8 5998 0 0,-1254 32-5449 0 0,565 24-139 0 0,255 20 376 0 0,-1042-51-742 0 0,334 29 109 0 0,63 4-17 0 0,-300-20-18 0 0,-239-16-51 0 0,-140-11-71 0 0,-4-2 21 0 0,0 2-1 0 0,59 14 1 0 0,-84-14-1228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6:5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1839 0 0,'33'-13'3440'0'0,"-14"10"-2352"0"0,0 0-1 0 0,0 1 1 0 0,0 1-1 0 0,23 2 0 0 0,78 12 753 0 0,-26-2-1085 0 0,-55-8-538 0 0,931 46 2422 0 0,760-111-1066 0 0,-359 5-810 0 0,-60 76-219 0 0,-1124-6-460 0 0,122 4 166 0 0,-222-16-177 0 0,134-17 0 0 0,-214 15-73 0 0,40-7 0 0 0,-43 8 0 0 0,0-1 0 0 0,0-1 0 0 0,-1 1 0 0 0,1 0 0 0 0,-1-1 0 0 0,1 0 0 0 0,-1 1 0 0 0,1-1 0 0 0,4-5 0 0 0,-6-1-349 0 0,-3 5-22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0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2303 0 0,'-2'-9'4447'0'0,"-1"33"-2494"0"0,10 82 214 0 0,-3-65-2875 0 0,-2-20-2919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1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0 8287 0 0,'-11'22'368'0'0,"4"-6"80"0"0,1 0-360 0 0,3-9-88 0 0,1 1 0 0 0,-2 2 0 0 0,1 1 112 0 0,-1 2 8 0 0,-3 14 0 0 0,-4 8 0 0 0,4 1 40 0 0,0 0 16 0 0,2-3 0 0 0,5-5 0 0 0,1-3-344 0 0,5-1-72 0 0,3-3-16 0 0,1-1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8 237 6911 0 0,'0'0'97'0'0,"-1"1"0"0"0,0-1 0 0 0,1 1 0 0 0,-1 0-1 0 0,1-1 1 0 0,-1 1 0 0 0,1 0 0 0 0,-1-1 0 0 0,1 1 0 0 0,0 0-1 0 0,-1-1 1 0 0,1 1 0 0 0,0 0 0 0 0,0 0 0 0 0,-1 0 0 0 0,1-1-1 0 0,0 1 1 0 0,0 0 0 0 0,0 0 0 0 0,0-1 0 0 0,0 1-1 0 0,0 1 1 0 0,-1 26 1162 0 0,1-26-1159 0 0,2 53 1126 0 0,2 1 0 0 0,3 0 1 0 0,19 74-1 0 0,-26-128-1099 0 0,1 0 1 0 0,0 1-1 0 0,-1-1 0 0 0,1 1 1 0 0,0-1-1 0 0,0 0 0 0 0,1 0 1 0 0,-1 0-1 0 0,2 3 0 0 0,-2-4-85 0 0,-1-1 0 0 0,0 0 0 0 0,0 0-1 0 0,1 0 1 0 0,-1 1 0 0 0,0-1 0 0 0,0 0-1 0 0,1 0 1 0 0,-1 0 0 0 0,0 0 0 0 0,1 0-1 0 0,-1 0 1 0 0,0 0 0 0 0,0 0-1 0 0,1 1 1 0 0,-1-1 0 0 0,0 0 0 0 0,1 0-1 0 0,-1 0 1 0 0,0-1 0 0 0,1 1 0 0 0,-1 0-1 0 0,0 0 1 0 0,0 0 0 0 0,1 0-1 0 0,-1 0 1 0 0,0 0 0 0 0,1 0 0 0 0,10-13 935 0 0,53-106 1837 0 0,52-85-1527 0 0,5 44-955 0 0,-34 48-765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 1375 0 0,'-12'27'802'0'0,"2"1"-1"0"0,0 1 0 0 0,-8 48 1 0 0,8-21-241 0 0,-6 49 116 0 0,14-90-573 0 0,2-1-1 0 0,0 0 0 0 0,0 1 1 0 0,1-1-1 0 0,4 18 0 0 0,-4-29-89 0 0,0 0-1 0 0,0 1 0 0 0,0-1 1 0 0,0 0-1 0 0,1 1 0 0 0,-1-1 1 0 0,1 0-1 0 0,0 0 0 0 0,0 0 1 0 0,0-1-1 0 0,0 1 0 0 0,0 0 1 0 0,1-1-1 0 0,-1 1 0 0 0,4 2 1 0 0,1-2-271 0 0,-1 1 0 0 0,1 0 1 0 0,0-1-1 0 0,0-1 0 0 0,9 3 1 0 0,29 13-1218 0 0,-43-16 1475 0 0,0-1 0 0 0,0 1 0 0 0,0-1 0 0 0,0 1 0 0 0,0 0 0 0 0,0-1 0 0 0,-1 1 0 0 0,1 0 0 0 0,0 0 0 0 0,-1 1 0 0 0,0-1 0 0 0,1 0 0 0 0,-1 0 0 0 0,0 1 0 0 0,0-1 0 0 0,0 1 0 0 0,0-1 0 0 0,-1 1 0 0 0,1-1 0 0 0,-1 1-1 0 0,0-1 1 0 0,1 1 0 0 0,-1-1 0 0 0,0 1 0 0 0,-1 4 0 0 0,-1 6 8 0 0,0 0 0 0 0,-1 0 0 0 0,-8 24 0 0 0,3-14-6 0 0,-22 84 1191 0 0,5 3 0 0 0,-12 126 0 0 0,35-216-565 0 0,1-1 1 0 0,1 1-1 0 0,0-1 1 0 0,5 25-1 0 0,-4-38-613 0 0,0 0 0 0 0,0-1-1 0 0,0 1 1 0 0,1 0 0 0 0,0 0 0 0 0,0-1-1 0 0,1 1 1 0 0,0-1 0 0 0,0 0 0 0 0,0 0-1 0 0,0 0 1 0 0,1 0 0 0 0,0 0 0 0 0,0-1-1 0 0,0 0 1 0 0,0 0 0 0 0,1 0 0 0 0,5 4-1 0 0,3-2-3835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2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1839 0 0,'-53'141'230'0'0,"37"-73"6439"0"0,14-58-6116 0 0,-10 50 481 0 0,2 0 0 0 0,3 0 0 0 0,1 73 0 0 0,7-123-1103 0 0,0-1-1 0 0,1 0 1 0 0,0 0-1 0 0,0 0 0 0 0,1 0 1 0 0,0 0-1 0 0,0 0 1 0 0,1 0-1 0 0,0-1 0 0 0,1 0 1 0 0,0 0-1 0 0,0 0 1 0 0,1-1-1 0 0,0 1 1 0 0,0-1-1 0 0,0-1 0 0 0,1 1 1 0 0,0-1-1 0 0,1 0 1 0 0,11 7-1 0 0,-13-9-360 0 0,0 0 0 0 0,-1 0 0 0 0,1 1 0 0 0,-1 0 0 0 0,0 0 0 0 0,0 0 0 0 0,-1 1 0 0 0,0-1-1 0 0,5 9 1 0 0,-7-9 328 0 0,1 0 0 0 0,-2 0-1 0 0,1 1 1 0 0,0-1-1 0 0,-1 1 1 0 0,0-1 0 0 0,0 1-1 0 0,-1-1 1 0 0,0 1 0 0 0,0 0-1 0 0,-1 10 1 0 0,-6 19 1426 0 0,0-1 1 0 0,-3 1-1 0 0,0-2 1 0 0,-24 51 0 0 0,-18 53 2494 0 0,52-136-3800 0 0,-8 34 827 0 0,7-33-940 0 0,1 0 0 0 0,0 1 0 0 0,-1-1 0 0 0,1 0 0 0 0,0 1 0 0 0,0-1 0 0 0,1 1 0 0 0,-1-1 0 0 0,0 0 0 0 0,1 1 1 0 0,1 3-1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2.7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4143 0 0,'2'-28'2841'0'0,"-1"19"490"0"0,-1 20 779 0 0,-1 59-344 0 0,-5 36-2618 0 0,0 72-1200 0 0,6-162 148 0 0,3 106 272 0 0,-1-104-393 0 0,0 1 1 0 0,1-1-1 0 0,2 0 1 0 0,9 27 0 0 0,-4-21-102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3.0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6911 0 0,'-2'14'629'0'0,"0"-1"-1"0"0,0 0 0 0 0,1 1 0 0 0,1 18 0 0 0,0 0 185 0 0,0-23-552 0 0,-1 24 1332 0 0,5 46 0 0 0,-4-70-1391 0 0,1-1 1 0 0,1 1-1 0 0,0-1 0 0 0,0 0 0 0 0,1 1 0 0 0,0-1 1 0 0,0 0-1 0 0,0-1 0 0 0,1 1 0 0 0,10 13 1 0 0,-4-11-1361 0 0</inkml:trace>
  <inkml:trace contextRef="#ctx0" brushRef="#br0" timeOffset="1">118 598 8751 0 0,'-14'39'932'0'0,"2"2"0"0"0,1 0 0 0 0,3 0 0 0 0,1 1 0 0 0,-2 66 0 0 0,11-56 246 0 0,-2-48-1229 0 0,1 0 0 0 0,0-1 0 0 0,0 1 0 0 0,0 0 0 0 0,0-1 1 0 0,0 1-1 0 0,1-1 0 0 0,0 0 0 0 0,0 1 0 0 0,0-1 0 0 0,3 4 0 0 0,2 0-1004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4T19:47:33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0 919 0 0,'0'13'594'0'0,"-1"0"0"0"0,-1 0-1 0 0,-6 22 1 0 0,1-2 173 0 0,-14 80 2663 0 0,4-24 992 0 0,-9 129-1 0 0,26-211-4333 0 0,-1-1 0 0 0,2 1 0 0 0,-1 0 0 0 0,1-1 1 0 0,0 1-1 0 0,0 0 0 0 0,4 9 0 0 0,-4-14-191 0 0,-1 0-1 0 0,1 0 1 0 0,0-1 0 0 0,0 1 0 0 0,0 0 0 0 0,1-1-1 0 0,-1 1 1 0 0,0-1 0 0 0,1 1 0 0 0,-1-1-1 0 0,0 0 1 0 0,1 0 0 0 0,0 1 0 0 0,-1-1-1 0 0,1 0 1 0 0,0 0 0 0 0,-1-1 0 0 0,1 1 0 0 0,0 0-1 0 0,0-1 1 0 0,0 1 0 0 0,0-1 0 0 0,0 1-1 0 0,0-1 1 0 0,0 0 0 0 0,0 0 0 0 0,0 0-1 0 0,-1 0 1 0 0,4 0 0 0 0,4-1-738 0 0,-3 0-208 0 0,0 1 0 0 0,0 0 0 0 0,-1 0 1 0 0,1 0-1 0 0,0 0 0 0 0,10 3 0 0 0,-14-2 901 0 0,0 0-1 0 0,-1-1 1 0 0,1 1 0 0 0,-1 0-1 0 0,1 0 1 0 0,-1 0-1 0 0,1 1 1 0 0,-1-1-1 0 0,0 0 1 0 0,1 0 0 0 0,-1 1-1 0 0,0-1 1 0 0,0 1-1 0 0,0-1 1 0 0,0 1-1 0 0,0-1 1 0 0,0 1-1 0 0,-1 0 1 0 0,1-1 0 0 0,0 1-1 0 0,-1 0 1 0 0,0-1-1 0 0,1 1 1 0 0,-1 0-1 0 0,0 0 1 0 0,0 3-1 0 0,2 19 771 0 0,-2 0 0 0 0,-1 0-1 0 0,-5 34 1 0 0,-20 73 2951 0 0,4-23-742 0 0,13-34-2040 0 0,3 1 0 0 0,6 137 0 0 0,0-156 172 0 0,-12 87 0 0 0,6-91 1341 0 0,0 107 1 0 0,7-148-2055 0 0,0 0-1 0 0,1-1 1 0 0,5 20 0 0 0,-7-28-241 0 0,1 0 1 0 0,-1 1-1 0 0,1-1 0 0 0,0 0 0 0 0,0 0 1 0 0,0 0-1 0 0,0 0 0 0 0,0 0 0 0 0,0 0 1 0 0,1-1-1 0 0,-1 1 0 0 0,1 0 0 0 0,-1-1 1 0 0,1 1-1 0 0,0-1 0 0 0,-1 1 1 0 0,1-1-1 0 0,0 0 0 0 0,0 1 0 0 0,0-1 1 0 0,0 0-1 0 0,0-1 0 0 0,0 1 0 0 0,0 0 1 0 0,4 0-1 0 0,4-2-248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5:48.177"/>
    </inkml:context>
    <inkml:brush xml:id="br0">
      <inkml:brushProperty name="width" value="0.1" units="cm"/>
      <inkml:brushProperty name="height" value="0.1" units="cm"/>
      <inkml:brushProperty name="color" value="#0072C8"/>
    </inkml:brush>
  </inkml:definitions>
  <inkml:trace contextRef="#ctx0" brushRef="#br0">24 413 6439 0 0,'-6'-15'-87'0'0,"6"15"87"0"0,0 0 0 0 0,0 0 0 0 0,0 0 0 0 0,-1 0 0 0 0,1 0 0 0 0,0-1 1 0 0,0 1-1 0 0,0 0 0 0 0,0 0 0 0 0,-1 0 0 0 0,1-1 0 0 0,0 1 0 0 0,0 0 1 0 0,0 0-1 0 0,0-1 0 0 0,0 1 0 0 0,0 0 0 0 0,0 0 0 0 0,0 0 0 0 0,0-1 1 0 0,0 1-1 0 0,0 0 0 0 0,0 0 0 0 0,0-1 0 0 0,0 1 0 0 0,0 0 0 0 0,0 0 0 0 0,0-1 1 0 0,0 1-1 0 0,0 0 0 0 0,0 0 0 0 0,0-1 0 0 0,0 1 0 0 0,0 0 0 0 0,0 0 1 0 0,0-1-1 0 0,0 1 0 0 0,1 0 0 0 0,-1 0 0 0 0,0 0 0 0 0,0-1 0 0 0,0 1 1 0 0,0 0-1 0 0,1 0 0 0 0,-1 0 0 0 0,0 0 0 0 0,0 0 0 0 0,0-1 0 0 0,1 1 1 0 0,-1 0-1 0 0,0 0 0 0 0,0 0 0 0 0,1 0 0 0 0,-1 0 0 0 0,0 0 0 0 0,3 0 0 0 0,-2 2 0 0 0,-1-1 0 0 0,-9-10 0 0 0,7 8 0 0 0,0 0 0 0 0,1 2 0 0 0,-3 6 0 0 0,-1 4 0 0 0,10-29-17 0 0,-5 16 22 0 0,1 0 0 0 0,-1 0 0 0 0,0 0 0 0 0,1 0 0 0 0,-1 0 1 0 0,1 0-1 0 0,0 0 0 0 0,0 1 0 0 0,0-1 0 0 0,1-3 0 0 0,-1 5 7 0 0,-1 0-1 0 0,0 0 1 0 0,0 0 0 0 0,0 0 0 0 0,0 0-1 0 0,0 0 1 0 0,0 0 0 0 0,0 0-1 0 0,1 0 1 0 0,-1 0 0 0 0,0 0-1 0 0,0 0 1 0 0,0 0 0 0 0,0 0 0 0 0,0 0-1 0 0,0 0 1 0 0,1 0 0 0 0,-1 0-1 0 0,0 0 1 0 0,0 0 0 0 0,0 0-1 0 0,0 0 1 0 0,0 0 0 0 0,0 0 0 0 0,1 0-1 0 0,-1 0 1 0 0,0 0 0 0 0,0 1-1 0 0,0-1 1 0 0,0 0 0 0 0,0 0-1 0 0,0 0 1 0 0,0 0 0 0 0,0 0 0 0 0,0 0-1 0 0,0 0 1 0 0,1 0 0 0 0,-1 1-1 0 0,0-1 1 0 0,0 0 0 0 0,0 0-1 0 0,0 0 1 0 0,0 0 0 0 0,0 0 0 0 0,0 0-1 0 0,0 1 1 0 0,0-1 0 0 0,0 0-1 0 0,0 0 1 0 0,0 0 0 0 0,0 0-1 0 0,0 0 1 0 0,3 13 105 0 0,1 0 861 0 0,-3-13-869 0 0,1 0 1 0 0,-1 0-1 0 0,0 0 0 0 0,1 1 1 0 0,-1-1-1 0 0,0 0 1 0 0,1 1-1 0 0,-1-1 1 0 0,0 1-1 0 0,1 0 0 0 0,-1-1 1 0 0,0 1-1 0 0,0 0 1 0 0,0 0-1 0 0,0 0 0 0 0,0 0 1 0 0,2 1-1 0 0,15 24 411 0 0,-16-22-455 0 0,-1 0-1 0 0,2-1 1 0 0,-1 1 0 0 0,0-1 0 0 0,1 0 0 0 0,0 0 0 0 0,-1 0-1 0 0,1 0 1 0 0,5 3 0 0 0,-5-4 27 0 0,0-1 0 0 0,0 1 0 0 0,0-1 0 0 0,0 0 0 0 0,1 0 0 0 0,-1 0 0 0 0,0 0 0 0 0,1-1 0 0 0,-1 1 0 0 0,1-1 0 0 0,-1 0 0 0 0,0 0 0 0 0,1 0 0 0 0,-1-1 0 0 0,5 0 0 0 0,-2 0 16 0 0,0-1-1 0 0,-1 0 0 0 0,1-1 1 0 0,-1 1-1 0 0,1-1 0 0 0,-1 0 1 0 0,10-8-1 0 0,1-3 105 0 0,0-1 0 0 0,-1 0 1 0 0,22-30-1 0 0,-19 17-16 0 0,-16 24-143 0 0,0-1 0 0 0,1 0-1 0 0,0 1 1 0 0,0 0 0 0 0,0 0 0 0 0,0 0-1 0 0,1 0 1 0 0,-1 0 0 0 0,1 0-1 0 0,6-3 1 0 0,-11 8-2 0 0,1 0 0 0 0,-1 1-1 0 0,1-1 1 0 0,-1 0 0 0 0,1 1 0 0 0,0-1 0 0 0,-1 1-1 0 0,1-1 1 0 0,0 1 0 0 0,0-1 0 0 0,0 0 0 0 0,0 1 0 0 0,0 2-1 0 0,3 24 336 0 0,-2-21-359 0 0,1 1-1 0 0,0-1 1 0 0,1 1-1 0 0,0-1 1 0 0,0 0 0 0 0,1 0-1 0 0,-1 0 1 0 0,2-1-1 0 0,-1 1 1 0 0,6 6-1 0 0,-1-2-21 0 0,0-1 0 0 0,1-1 1 0 0,0 0-1 0 0,0 0 0 0 0,12 7 0 0 0,-17-12 2 0 0,0-1-1 0 0,1 0 1 0 0,-1 0 0 0 0,1-1-1 0 0,-1 0 1 0 0,1 0 0 0 0,0 0-1 0 0,0-1 1 0 0,0 1 0 0 0,0-1-1 0 0,0-1 1 0 0,0 1 0 0 0,0-1-1 0 0,0 0 1 0 0,0 0 0 0 0,0-1-1 0 0,0 0 1 0 0,0 0 0 0 0,0 0-1 0 0,0-1 1 0 0,0 0 0 0 0,-1 0-1 0 0,1-1 1 0 0,-1 1 0 0 0,7-5-1 0 0,-1-1 42 0 0,0 0 0 0 0,0-1 0 0 0,0 0 0 0 0,-1-1 0 0 0,-1 0 0 0 0,0-1 0 0 0,0 0 0 0 0,-1-1 0 0 0,13-22 0 0 0,-3 0 43 0 0,-1-1 0 0 0,-1-1 1 0 0,-3 0-1 0 0,0 0 0 0 0,7-41 0 0 0,-19 71-70 0 0,2-7 41 0 0,0 13-36 0 0,1 8-7 0 0,8 25 19 0 0,-3-5-29 0 0,18 33 0 0 0,-23-52-9 0 0,1-1-1 0 0,0 0 1 0 0,0 0 0 0 0,1-1-1 0 0,0 1 1 0 0,1-1 0 0 0,0-1 0 0 0,7 7-1 0 0,-9-9-1 0 0,-1-1 0 0 0,1 0 0 0 0,0-1 0 0 0,-1 1 0 0 0,1-1 0 0 0,0 0 0 0 0,1 0 0 0 0,-1-1 0 0 0,0 1-1 0 0,0-1 1 0 0,1 0 0 0 0,-1-1 0 0 0,0 1 0 0 0,1-1 0 0 0,-1 0 0 0 0,1 0 0 0 0,-1-1 0 0 0,0 0 0 0 0,1 0 0 0 0,-1 0 0 0 0,0 0-1 0 0,0-1 1 0 0,0 0 0 0 0,0 0 0 0 0,0 0 0 0 0,9-6 0 0 0,-4 1 1 0 0,0 0-1 0 0,0-1 1 0 0,-1 0-1 0 0,0 0 1 0 0,0-1-1 0 0,-1 0 1 0 0,0-1 0 0 0,0 0-1 0 0,-1 0 1 0 0,9-18-1 0 0,9-30 2 0 0,8-13 0 0 0,-21 57 12 0 0,-12 14-11 0 0,0 0 0 0 0,1 0 0 0 0,-1 0 0 0 0,1 0 1 0 0,-1 0-1 0 0,1-1 0 0 0,-1 1 0 0 0,1 0 0 0 0,-1 0 0 0 0,0 0 1 0 0,1 0-1 0 0,-1 0 0 0 0,1 0 0 0 0,-1 1 0 0 0,1-1 0 0 0,-1 0 1 0 0,1 0-1 0 0,-1 0 0 0 0,0 0 0 0 0,1 0 0 0 0,-1 1 0 0 0,1-1 1 0 0,2 3 2 0 0,-1-1 1 0 0,1 0 0 0 0,-1 1-1 0 0,0 0 1 0 0,0-1 0 0 0,0 1-1 0 0,1 4 1 0 0,4 4-17 0 0,3 4 4 0 0,1 1-1 0 0,1-2 0 0 0,0 1 0 0 0,0-2 1 0 0,2 0-1 0 0,0 0 0 0 0,21 14 1 0 0,-28-22 8 0 0,0-1 0 0 0,1 0 1 0 0,-1-1-1 0 0,1 0 0 0 0,0 0 0 0 0,0 0 1 0 0,0-1-1 0 0,0 0 0 0 0,0-1 1 0 0,1 0-1 0 0,-1 0 0 0 0,0-1 0 0 0,0 0 1 0 0,1 0-1 0 0,-1-1 0 0 0,0 0 1 0 0,1 0-1 0 0,14-6 0 0 0,-13 4 11 0 0,1-2 0 0 0,-1 1-1 0 0,-1-2 1 0 0,1 1 0 0 0,-1-1 0 0 0,0 0-1 0 0,0-1 1 0 0,-1 0 0 0 0,0-1 0 0 0,14-15-1 0 0,0-5 58 0 0,36-62 0 0 0,-51 77-66 0 0,-7 14-2 0 0,0-1 0 0 0,0 0 0 0 0,1 0 0 0 0,-1 0 0 0 0,0 0 0 0 0,0 0 0 0 0,0 1 0 0 0,0-1 0 0 0,0 0 0 0 0,0 0 0 0 0,0 0 0 0 0,0 0 0 0 0,1 0 0 0 0,-1 1 0 0 0,0-1 0 0 0,0 0 0 0 0,0 0 0 0 0,0 0 0 0 0,0 0 0 0 0,1 0 0 0 0,-1 0 0 0 0,0 0 0 0 0,0 0 0 0 0,0 0 0 0 0,0 0 0 0 0,1 1 0 0 0,-1-1 0 0 0,0 0 0 0 0,0 0 0 0 0,0 0 0 0 0,0 0 0 0 0,1 0 0 0 0,-1 0 0 0 0,0 0 0 0 0,0 0 0 0 0,0 0 0 0 0,0-1 0 0 0,1 1 0 0 0,-1 0 0 0 0,0 0 0 0 0,0 0 0 0 0,0 0 0 0 0,0 0 0 0 0,1 0 0 0 0,-1 0 0 0 0,0 0 0 0 0,0 0 0 0 0,0 0 0 0 0,0-1 0 0 0,0 1 0 0 0,0 0 0 0 0,1 0 0 0 0,-1 0 0 0 0,0 0 0 0 0,0-1 0 0 0,2 7-10 0 0,3 6 7 0 0,2 0 1 0 0,-1-1 0 0 0,1 0 0 0 0,1 0 0 0 0,0-1 0 0 0,0 1-1 0 0,1-2 1 0 0,1 1 0 0 0,-1-1 0 0 0,1-1 0 0 0,1 0 0 0 0,0 0-1 0 0,0-1 1 0 0,0-1 0 0 0,21 10 0 0 0,-21-12 1 0 0,-1 0 0 0 0,1-1 0 0 0,0 0 0 0 0,0-1 0 0 0,0 0 0 0 0,0-1 0 0 0,0 0 0 0 0,0-1 0 0 0,1 0 0 0 0,-1 0 0 0 0,0-1 0 0 0,0-1 0 0 0,0 0 0 0 0,0-1 0 0 0,0 0 0 0 0,-1 0 0 0 0,1-1 0 0 0,17-9 0 0 0,-18 5 19 0 0,0 0 1 0 0,0 0-1 0 0,-1-1 0 0 0,-1 0 0 0 0,1 0 0 0 0,-1-1 0 0 0,-1 0 1 0 0,0 0-1 0 0,0-1 0 0 0,7-18 0 0 0,-11 32-9 0 0,-1 0 1 0 0,0 1-1 0 0,0-1 0 0 0,0 0 0 0 0,0 1 0 0 0,2 3 0 0 0,6 16 42 0 0,1-1 0 0 0,1 0 0 0 0,24 31 0 0 0,-28-43-30 0 0,0-1-1 0 0,0 0 0 0 0,0-1 1 0 0,1 0-1 0 0,1 0 1 0 0,-1-1-1 0 0,1 0 0 0 0,1 0 1 0 0,14 6-1 0 0,-13-7-20 0 0,1-2 0 0 0,-1 1 0 0 0,1-2 0 0 0,0 1 0 0 0,0-2 0 0 0,1 0 0 0 0,-1 0 0 0 0,0-2 0 0 0,16 0 0 0 0,-19-1 0 0 0,-1 0 0 0 0,0-1 0 0 0,1 0 0 0 0,-1 0 0 0 0,0-1 0 0 0,0-1 0 0 0,0 0 0 0 0,0 0 0 0 0,-1 0 0 0 0,0-1 0 0 0,0 0 0 0 0,0-1 0 0 0,10-9 0 0 0,-2-2 42 0 0,0-1-1 0 0,-2 0 0 0 0,0-1 0 0 0,20-36 1 0 0,-6 8 10 0 0,-19 29-1 0 0,-8 15-51 0 0,0 0 0 0 0,0 0 1 0 0,0 0-1 0 0,1 0 0 0 0,-1 0 0 0 0,1 1 0 0 0,0-1 0 0 0,0 0 0 0 0,0 1 1 0 0,0-1-1 0 0,0 1 0 0 0,0 0 0 0 0,1 0 0 0 0,2-2 0 0 0,-4 4 0 0 0,0 0 0 0 0,1 0 0 0 0,-1 0 0 0 0,0 0 0 0 0,0 0 0 0 0,0 1 0 0 0,0-1 0 0 0,1 0 0 0 0,-1 1 0 0 0,0-1 0 0 0,0 0 0 0 0,0 1 0 0 0,0 0 0 0 0,0-1 0 0 0,0 1 0 0 0,0 0 0 0 0,0-1 0 0 0,0 1 0 0 0,0 0 0 0 0,-1 0 0 0 0,1 0 0 0 0,1 1 0 0 0,17 25 0 0 0,-15-20 0 0 0,3 2 0 0 0,0 0 0 0 0,1-1 0 0 0,0 0 0 0 0,0 0 0 0 0,1-1 0 0 0,0 0 0 0 0,0 0 0 0 0,0-1 0 0 0,1 0 0 0 0,0-1 0 0 0,0 0 0 0 0,0-1 0 0 0,1 0 0 0 0,13 3 0 0 0,-12-4 0 0 0,-1 0 0 0 0,1-1 0 0 0,0-1 0 0 0,0 0 0 0 0,0 0 0 0 0,0-1 0 0 0,0-1 0 0 0,0 0 0 0 0,0 0 0 0 0,0-1 0 0 0,0-1 0 0 0,-1 0 0 0 0,14-6 0 0 0,-20 7 0 0 0,0-1 0 0 0,0 0 0 0 0,0-1 0 0 0,0 1 0 0 0,-1-1 0 0 0,1 0 0 0 0,-1 0 0 0 0,0 0 0 0 0,0-1 0 0 0,-1 1 0 0 0,1-1 0 0 0,-1 0 0 0 0,0 0 0 0 0,0 0 0 0 0,-1 0 0 0 0,0-1 0 0 0,0 1 0 0 0,0-1 0 0 0,0 1 0 0 0,-1-1 0 0 0,0 0 0 0 0,0 0 0 0 0,0-7 0 0 0,42 60 0 0 0,41 50 0 0 0,-72-86 0 0 0,0 0 0 0 0,0-1 0 0 0,0-1 0 0 0,1 0 0 0 0,1 0 0 0 0,15 6 0 0 0,-24-13 3 0 0,0 0 0 0 0,-1 0 0 0 0,1-1 0 0 0,0 1 0 0 0,0-1 0 0 0,0 0 0 0 0,0-1 0 0 0,0 1 0 0 0,0-1 0 0 0,1 0 0 0 0,-1-1 0 0 0,0 1-1 0 0,0-1 1 0 0,0 0 0 0 0,0 0 0 0 0,0 0 0 0 0,-1-1 0 0 0,1 0 0 0 0,0 0 0 0 0,-1 0 0 0 0,1 0 0 0 0,-1-1 0 0 0,1 0 0 0 0,-1 0 0 0 0,7-6 0 0 0,5-7 78 0 0,-1 0 1 0 0,0-2-1 0 0,-1 0 0 0 0,18-31 1 0 0,-1 4 178 0 0,-24 35-198 0 0,21-27 169 0 0,-26 36-224 0 0,-1-1 0 0 0,1 0 0 0 0,0 0 1 0 0,-1 1-1 0 0,1-1 0 0 0,0 1 0 0 0,0 0 0 0 0,0 0 1 0 0,0-1-1 0 0,0 1 0 0 0,0 1 0 0 0,0-1 1 0 0,1 0-1 0 0,-1 0 0 0 0,4 0 0 0 0,-5 1-10 0 0,1 1 1 0 0,-1-1-1 0 0,1 1 0 0 0,-1-1 0 0 0,1 1 1 0 0,-1 0-1 0 0,0 0 0 0 0,1-1 0 0 0,-1 1 1 0 0,0 0-1 0 0,0 0 0 0 0,1 0 0 0 0,-1 1 1 0 0,0-1-1 0 0,0 0 0 0 0,0 0 0 0 0,0 0 0 0 0,0 1 1 0 0,-1-1-1 0 0,1 1 0 0 0,0-1 0 0 0,0 3 1 0 0,0-2-19 0 0,-1 0 1 0 0,1-1-1 0 0,0 1 0 0 0,0-1 1 0 0,-1 1-1 0 0,1-1 1 0 0,0 0-1 0 0,0 1 1 0 0,0-1-1 0 0,1 0 0 0 0,-1 0 1 0 0,0 0-1 0 0,0 0 1 0 0,1 0-1 0 0,-1 0 0 0 0,0 0 1 0 0,1 0-1 0 0,-1 0 1 0 0,1 0-1 0 0,-1-1 1 0 0,1 1-1 0 0,0-1 0 0 0,1 1 1 0 0,26-12-2188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62 919 0 0,'-12'-5'83'0'0,"7"3"2"0"0,0 0-1 0 0,1 1 1 0 0,-1-1-1 0 0,0 1 0 0 0,-7-1 1 0 0,31-7 3693 0 0,27-1-2980 0 0,0 3 0 0 0,1 1 0 0 0,57 0-1 0 0,-101 6-752 0 0,1790-8 5998 0 0,-1254 32-5449 0 0,565 24-139 0 0,255 20 376 0 0,-1042-51-742 0 0,334 29 109 0 0,63 4-17 0 0,-300-20-18 0 0,-239-16-51 0 0,-140-11-71 0 0,-4-2 21 0 0,0 2-1 0 0,59 14 1 0 0,-84-14-1228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1839 0 0,'33'-13'3440'0'0,"-14"10"-2352"0"0,0 0-1 0 0,0 1 1 0 0,0 1-1 0 0,23 2 0 0 0,78 12 753 0 0,-26-2-1085 0 0,-55-8-538 0 0,931 46 2422 0 0,760-111-1066 0 0,-359 5-810 0 0,-60 76-219 0 0,-1124-6-460 0 0,122 4 166 0 0,-222-16-177 0 0,134-17 0 0 0,-214 15-73 0 0,40-7 0 0 0,-43 8 0 0 0,0-1 0 0 0,0-1 0 0 0,-1 1 0 0 0,1 0 0 0 0,-1-1 0 0 0,1 0 0 0 0,-1 1 0 0 0,1-1 0 0 0,4-5 0 0 0,-6-1-349 0 0,-3 5-22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2303 0 0,'-2'-9'4447'0'0,"-1"33"-2494"0"0,10 82 214 0 0,-3-65-2875 0 0,-2-20-2919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0 8287 0 0,'-11'22'368'0'0,"4"-6"80"0"0,1 0-360 0 0,3-9-88 0 0,1 1 0 0 0,-2 2 0 0 0,1 1 112 0 0,-1 2 8 0 0,-3 14 0 0 0,-4 8 0 0 0,4 1 40 0 0,0 0 16 0 0,2-3 0 0 0,5-5 0 0 0,1-3-344 0 0,5-1-72 0 0,3-3-16 0 0,1-1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7 174 6911 0 0,'-2'4'208'0'0,"1"0"-1"0"0,0 0 0 0 0,0 0 1 0 0,0 0-1 0 0,1 0 0 0 0,-1 0 1 0 0,1 0-1 0 0,0 0 0 0 0,1 0 1 0 0,-1 0-1 0 0,1 4 0 0 0,0 11 304 0 0,5 104 2657 0 0,-4-111-2833 0 0,-1 0 0 0 0,2 0 0 0 0,0 0 0 0 0,0-1 0 0 0,1 1 0 0 0,1-1 0 0 0,12 23 2025 0 0,-4-34-1665 0 0,40-1-6 0 0,-53 1-663 0 0,1 0-1 0 0,0 0 1 0 0,0 0-1 0 0,0 0 1 0 0,0 0-1 0 0,0 0 1 0 0,-1 0-1 0 0,1 0 1 0 0,0 0-1 0 0,0 0 1 0 0,0-1-1 0 0,-1 1 0 0 0,1 0 1 0 0,0 0-1 0 0,0-1 1 0 0,0 1-1 0 0,-1-1 1 0 0,1 1-1 0 0,0 0 1 0 0,-1-1-1 0 0,1 0 1 0 0,0 1-1 0 0,-1-1 1 0 0,1 1-1 0 0,-1-1 1 0 0,1 0-1 0 0,31-38 1042 0 0,53-86 0 0 0,-13-2-318 0 0,13-22-684 0 0,-81 143-231 0 0,0-1 0 0 0,0 1 0 0 0,10-10 0 0 0,-12 23-2278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 1375 0 0,'-12'27'802'0'0,"2"1"-1"0"0,0 1 0 0 0,-8 48 1 0 0,8-21-241 0 0,-6 49 116 0 0,14-90-573 0 0,2-1-1 0 0,0 0 0 0 0,0 1 1 0 0,1-1-1 0 0,4 18 0 0 0,-4-29-89 0 0,0 0-1 0 0,0 1 0 0 0,0-1 1 0 0,0 0-1 0 0,1 1 0 0 0,-1-1 1 0 0,1 0-1 0 0,0 0 0 0 0,0 0 1 0 0,0-1-1 0 0,0 1 0 0 0,0 0 1 0 0,1-1-1 0 0,-1 1 0 0 0,4 2 1 0 0,1-2-271 0 0,-1 1 0 0 0,1 0 1 0 0,0-1-1 0 0,0-1 0 0 0,9 3 1 0 0,29 13-1218 0 0,-43-16 1475 0 0,0-1 0 0 0,0 1 0 0 0,0-1 0 0 0,0 1 0 0 0,0 0 0 0 0,0-1 0 0 0,-1 1 0 0 0,1 0 0 0 0,0 0 0 0 0,-1 1 0 0 0,0-1 0 0 0,1 0 0 0 0,-1 0 0 0 0,0 1 0 0 0,0-1 0 0 0,0 1 0 0 0,0-1 0 0 0,-1 1 0 0 0,1-1 0 0 0,-1 1-1 0 0,0-1 1 0 0,1 1 0 0 0,-1-1 0 0 0,0 1 0 0 0,-1 4 0 0 0,-1 6 8 0 0,0 0 0 0 0,-1 0 0 0 0,-8 24 0 0 0,3-14-6 0 0,-22 84 1191 0 0,5 3 0 0 0,-12 126 0 0 0,35-216-565 0 0,1-1 1 0 0,1 1-1 0 0,0-1 1 0 0,5 25-1 0 0,-4-38-613 0 0,0 0 0 0 0,0-1-1 0 0,0 1 1 0 0,1 0 0 0 0,0 0 0 0 0,0-1-1 0 0,1 1 1 0 0,0-1 0 0 0,0 0 0 0 0,0 0-1 0 0,0 0 1 0 0,1 0 0 0 0,0 0 0 0 0,0-1-1 0 0,0 0 1 0 0,0 0 0 0 0,1 0 0 0 0,5 4-1 0 0,3-2-3835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1839 0 0,'-53'141'230'0'0,"37"-73"6439"0"0,14-58-6116 0 0,-10 50 481 0 0,2 0 0 0 0,3 0 0 0 0,1 73 0 0 0,7-123-1103 0 0,0-1-1 0 0,1 0 1 0 0,0 0-1 0 0,0 0 0 0 0,1 0 1 0 0,0 0-1 0 0,0 0 1 0 0,1 0-1 0 0,0-1 0 0 0,1 0 1 0 0,0 0-1 0 0,0 0 1 0 0,1-1-1 0 0,0 1 1 0 0,0-1-1 0 0,0-1 0 0 0,1 1 1 0 0,0-1-1 0 0,1 0 1 0 0,11 7-1 0 0,-13-9-360 0 0,0 0 0 0 0,-1 0 0 0 0,1 1 0 0 0,-1 0 0 0 0,0 0 0 0 0,0 0 0 0 0,-1 1 0 0 0,0-1-1 0 0,5 9 1 0 0,-7-9 328 0 0,1 0 0 0 0,-2 0-1 0 0,1 1 1 0 0,0-1-1 0 0,-1 1 1 0 0,0-1 0 0 0,0 1-1 0 0,-1-1 1 0 0,0 1 0 0 0,0 0-1 0 0,-1 10 1 0 0,-6 19 1426 0 0,0-1 1 0 0,-3 1-1 0 0,0-2 1 0 0,-24 51 0 0 0,-18 53 2494 0 0,52-136-3800 0 0,-8 34 827 0 0,7-33-940 0 0,1 0 0 0 0,0 1 0 0 0,-1-1 0 0 0,1 0 0 0 0,0 1 0 0 0,0-1 0 0 0,1 1 0 0 0,-1-1 0 0 0,0 0 0 0 0,1 1 1 0 0,1 3-1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4143 0 0,'2'-28'2841'0'0,"-1"19"490"0"0,-1 20 779 0 0,-1 59-344 0 0,-5 36-2618 0 0,0 72-1200 0 0,6-162 148 0 0,3 106 272 0 0,-1-104-393 0 0,0 1 1 0 0,1-1-1 0 0,2 0 1 0 0,9 27 0 0 0,-4-21-102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6911 0 0,'-2'14'629'0'0,"0"-1"-1"0"0,0 0 0 0 0,1 1 0 0 0,1 18 0 0 0,0 0 185 0 0,0-23-552 0 0,-1 24 1332 0 0,5 46 0 0 0,-4-70-1391 0 0,1-1 1 0 0,1 1-1 0 0,0-1 0 0 0,0 0 0 0 0,1 1 0 0 0,0-1 1 0 0,0 0-1 0 0,0-1 0 0 0,1 1 0 0 0,10 13 1 0 0,-4-11-1361 0 0</inkml:trace>
  <inkml:trace contextRef="#ctx0" brushRef="#br0" timeOffset="1">118 598 8751 0 0,'-14'39'932'0'0,"2"2"0"0"0,1 0 0 0 0,3 0 0 0 0,1 1 0 0 0,-2 66 0 0 0,11-56 246 0 0,-2-48-1229 0 0,1 0 0 0 0,0-1 0 0 0,0 1 0 0 0,0 0 0 0 0,0-1 1 0 0,0 1-1 0 0,1-1 0 0 0,0 0 0 0 0,0 1 0 0 0,0-1 0 0 0,3 4 0 0 0,2 0-1004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0 919 0 0,'0'13'594'0'0,"-1"0"0"0"0,-1 0-1 0 0,-6 22 1 0 0,1-2 173 0 0,-14 80 2663 0 0,4-24 992 0 0,-9 129-1 0 0,26-211-4333 0 0,-1-1 0 0 0,2 1 0 0 0,-1 0 0 0 0,1-1 1 0 0,0 1-1 0 0,0 0 0 0 0,4 9 0 0 0,-4-14-191 0 0,-1 0-1 0 0,1 0 1 0 0,0-1 0 0 0,0 1 0 0 0,0 0 0 0 0,1-1-1 0 0,-1 1 1 0 0,0-1 0 0 0,1 1 0 0 0,-1-1-1 0 0,0 0 1 0 0,1 0 0 0 0,0 1 0 0 0,-1-1-1 0 0,1 0 1 0 0,0 0 0 0 0,-1-1 0 0 0,1 1 0 0 0,0 0-1 0 0,0-1 1 0 0,0 1 0 0 0,0-1 0 0 0,0 1-1 0 0,0-1 1 0 0,0 0 0 0 0,0 0 0 0 0,0 0-1 0 0,-1 0 1 0 0,4 0 0 0 0,4-1-738 0 0,-3 0-208 0 0,0 1 0 0 0,0 0 0 0 0,-1 0 1 0 0,1 0-1 0 0,0 0 0 0 0,10 3 0 0 0,-14-2 901 0 0,0 0-1 0 0,-1-1 1 0 0,1 1 0 0 0,-1 0-1 0 0,1 0 1 0 0,-1 0-1 0 0,1 1 1 0 0,-1-1-1 0 0,0 0 1 0 0,1 0 0 0 0,-1 1-1 0 0,0-1 1 0 0,0 1-1 0 0,0-1 1 0 0,0 1-1 0 0,0-1 1 0 0,0 1-1 0 0,-1 0 1 0 0,1-1 0 0 0,0 1-1 0 0,-1 0 1 0 0,0-1-1 0 0,1 1 1 0 0,-1 0-1 0 0,0 0 1 0 0,0 3-1 0 0,2 19 771 0 0,-2 0 0 0 0,-1 0-1 0 0,-5 34 1 0 0,-20 73 2951 0 0,4-23-742 0 0,13-34-2040 0 0,3 1 0 0 0,6 137 0 0 0,0-156 172 0 0,-12 87 0 0 0,6-91 1341 0 0,0 107 1 0 0,7-148-2055 0 0,0 0-1 0 0,1-1 1 0 0,5 20 0 0 0,-7-28-241 0 0,1 0 1 0 0,-1 1-1 0 0,1-1 0 0 0,0 0 0 0 0,0 0 1 0 0,0 0-1 0 0,0 0 0 0 0,0 0 0 0 0,0 0 1 0 0,1-1-1 0 0,-1 1 0 0 0,1 0 0 0 0,-1-1 1 0 0,1 1-1 0 0,0-1 0 0 0,-1 1 1 0 0,1-1-1 0 0,0 0 0 0 0,0 1 0 0 0,0-1 1 0 0,0 0-1 0 0,0-1 0 0 0,0 1 0 0 0,0 0 1 0 0,4 0-1 0 0,4-2-248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23.431"/>
    </inkml:context>
    <inkml:brush xml:id="br0">
      <inkml:brushProperty name="width" value="0.1" units="cm"/>
      <inkml:brushProperty name="height" value="0.1" units="cm"/>
      <inkml:brushProperty name="color" value="#0072C8"/>
    </inkml:brush>
  </inkml:definitions>
  <inkml:trace contextRef="#ctx0" brushRef="#br0">24 413 6439 0 0,'-6'-15'-87'0'0,"6"15"87"0"0,0 0 0 0 0,0 0 0 0 0,0 0 0 0 0,-1 0 0 0 0,1 0 0 0 0,0-1 1 0 0,0 1-1 0 0,0 0 0 0 0,0 0 0 0 0,-1 0 0 0 0,1-1 0 0 0,0 1 0 0 0,0 0 1 0 0,0 0-1 0 0,0-1 0 0 0,0 1 0 0 0,0 0 0 0 0,0 0 0 0 0,0 0 0 0 0,0-1 1 0 0,0 1-1 0 0,0 0 0 0 0,0 0 0 0 0,0-1 0 0 0,0 1 0 0 0,0 0 0 0 0,0 0 0 0 0,0-1 1 0 0,0 1-1 0 0,0 0 0 0 0,0 0 0 0 0,0-1 0 0 0,0 1 0 0 0,0 0 0 0 0,0 0 1 0 0,0-1-1 0 0,0 1 0 0 0,1 0 0 0 0,-1 0 0 0 0,0 0 0 0 0,0-1 0 0 0,0 1 1 0 0,0 0-1 0 0,1 0 0 0 0,-1 0 0 0 0,0 0 0 0 0,0 0 0 0 0,0-1 0 0 0,1 1 1 0 0,-1 0-1 0 0,0 0 0 0 0,0 0 0 0 0,1 0 0 0 0,-1 0 0 0 0,0 0 0 0 0,3 0 0 0 0,-2 2 0 0 0,-1-1 0 0 0,-9-10 0 0 0,7 8 0 0 0,0 0 0 0 0,1 2 0 0 0,-3 6 0 0 0,-1 4 0 0 0,10-29-17 0 0,-5 16 22 0 0,1 0 0 0 0,-1 0 0 0 0,0 0 0 0 0,1 0 0 0 0,-1 0 1 0 0,1 0-1 0 0,0 0 0 0 0,0 1 0 0 0,0-1 0 0 0,1-3 0 0 0,-1 5 7 0 0,-1 0-1 0 0,0 0 1 0 0,0 0 0 0 0,0 0 0 0 0,0 0-1 0 0,0 0 1 0 0,0 0 0 0 0,0 0-1 0 0,1 0 1 0 0,-1 0 0 0 0,0 0-1 0 0,0 0 1 0 0,0 0 0 0 0,0 0 0 0 0,0 0-1 0 0,0 0 1 0 0,1 0 0 0 0,-1 0-1 0 0,0 0 1 0 0,0 0 0 0 0,0 0-1 0 0,0 0 1 0 0,0 0 0 0 0,0 0 0 0 0,1 0-1 0 0,-1 0 1 0 0,0 0 0 0 0,0 1-1 0 0,0-1 1 0 0,0 0 0 0 0,0 0-1 0 0,0 0 1 0 0,0 0 0 0 0,0 0 0 0 0,0 0-1 0 0,0 0 1 0 0,1 0 0 0 0,-1 1-1 0 0,0-1 1 0 0,0 0 0 0 0,0 0-1 0 0,0 0 1 0 0,0 0 0 0 0,0 0 0 0 0,0 0-1 0 0,0 1 1 0 0,0-1 0 0 0,0 0-1 0 0,0 0 1 0 0,0 0 0 0 0,0 0-1 0 0,0 0 1 0 0,3 13 105 0 0,1 0 861 0 0,-3-13-869 0 0,1 0 1 0 0,-1 0-1 0 0,0 0 0 0 0,1 1 1 0 0,-1-1-1 0 0,0 0 1 0 0,1 1-1 0 0,-1-1 1 0 0,0 1-1 0 0,1 0 0 0 0,-1-1 1 0 0,0 1-1 0 0,0 0 1 0 0,0 0-1 0 0,0 0 0 0 0,0 0 1 0 0,2 1-1 0 0,15 24 411 0 0,-16-22-455 0 0,-1 0-1 0 0,2-1 1 0 0,-1 1 0 0 0,0-1 0 0 0,1 0 0 0 0,0 0 0 0 0,-1 0-1 0 0,1 0 1 0 0,5 3 0 0 0,-5-4 27 0 0,0-1 0 0 0,0 1 0 0 0,0-1 0 0 0,0 0 0 0 0,1 0 0 0 0,-1 0 0 0 0,0 0 0 0 0,1-1 0 0 0,-1 1 0 0 0,1-1 0 0 0,-1 0 0 0 0,0 0 0 0 0,1 0 0 0 0,-1-1 0 0 0,5 0 0 0 0,-2 0 16 0 0,0-1-1 0 0,-1 0 0 0 0,1-1 1 0 0,-1 1-1 0 0,1-1 0 0 0,-1 0 1 0 0,10-8-1 0 0,1-3 105 0 0,0-1 0 0 0,-1 0 1 0 0,22-30-1 0 0,-19 17-16 0 0,-16 24-143 0 0,0-1 0 0 0,1 0-1 0 0,0 1 1 0 0,0 0 0 0 0,0 0 0 0 0,0 0-1 0 0,1 0 1 0 0,-1 0 0 0 0,1 0-1 0 0,6-3 1 0 0,-11 8-2 0 0,1 0 0 0 0,-1 1-1 0 0,1-1 1 0 0,-1 0 0 0 0,1 1 0 0 0,0-1 0 0 0,-1 1-1 0 0,1-1 1 0 0,0 1 0 0 0,0-1 0 0 0,0 0 0 0 0,0 1 0 0 0,0 2-1 0 0,3 24 336 0 0,-2-21-359 0 0,1 1-1 0 0,0-1 1 0 0,1 1-1 0 0,0-1 1 0 0,0 0 0 0 0,1 0-1 0 0,-1 0 1 0 0,2-1-1 0 0,-1 1 1 0 0,6 6-1 0 0,-1-2-21 0 0,0-1 0 0 0,1-1 1 0 0,0 0-1 0 0,0 0 0 0 0,12 7 0 0 0,-17-12 2 0 0,0-1-1 0 0,1 0 1 0 0,-1 0 0 0 0,1-1-1 0 0,-1 0 1 0 0,1 0 0 0 0,0 0-1 0 0,0-1 1 0 0,0 1 0 0 0,0-1-1 0 0,0-1 1 0 0,0 1 0 0 0,0-1-1 0 0,0 0 1 0 0,0 0 0 0 0,0-1-1 0 0,0 0 1 0 0,0 0 0 0 0,0 0-1 0 0,0-1 1 0 0,0 0 0 0 0,-1 0-1 0 0,1-1 1 0 0,-1 1 0 0 0,7-5-1 0 0,-1-1 42 0 0,0 0 0 0 0,0-1 0 0 0,0 0 0 0 0,-1-1 0 0 0,-1 0 0 0 0,0-1 0 0 0,0 0 0 0 0,-1-1 0 0 0,13-22 0 0 0,-3 0 43 0 0,-1-1 0 0 0,-1-1 1 0 0,-3 0-1 0 0,0 0 0 0 0,7-41 0 0 0,-19 71-70 0 0,2-7 41 0 0,0 13-36 0 0,1 8-7 0 0,8 25 19 0 0,-3-5-29 0 0,18 33 0 0 0,-23-52-9 0 0,1-1-1 0 0,0 0 1 0 0,0 0 0 0 0,1-1-1 0 0,0 1 1 0 0,1-1 0 0 0,0-1 0 0 0,7 7-1 0 0,-9-9-1 0 0,-1-1 0 0 0,1 0 0 0 0,0-1 0 0 0,-1 1 0 0 0,1-1 0 0 0,0 0 0 0 0,1 0 0 0 0,-1-1 0 0 0,0 1-1 0 0,0-1 1 0 0,1 0 0 0 0,-1-1 0 0 0,0 1 0 0 0,1-1 0 0 0,-1 0 0 0 0,1 0 0 0 0,-1-1 0 0 0,0 0 0 0 0,1 0 0 0 0,-1 0 0 0 0,0 0-1 0 0,0-1 1 0 0,0 0 0 0 0,0 0 0 0 0,0 0 0 0 0,9-6 0 0 0,-4 1 1 0 0,0 0-1 0 0,0-1 1 0 0,-1 0-1 0 0,0 0 1 0 0,0-1-1 0 0,-1 0 1 0 0,0-1 0 0 0,0 0-1 0 0,-1 0 1 0 0,9-18-1 0 0,9-30 2 0 0,8-13 0 0 0,-21 57 12 0 0,-12 14-11 0 0,0 0 0 0 0,1 0 0 0 0,-1 0 0 0 0,1 0 1 0 0,-1 0-1 0 0,1-1 0 0 0,-1 1 0 0 0,1 0 0 0 0,-1 0 0 0 0,0 0 1 0 0,1 0-1 0 0,-1 0 0 0 0,1 0 0 0 0,-1 1 0 0 0,1-1 0 0 0,-1 0 1 0 0,1 0-1 0 0,-1 0 0 0 0,0 0 0 0 0,1 0 0 0 0,-1 1 0 0 0,1-1 1 0 0,2 3 2 0 0,-1-1 1 0 0,1 0 0 0 0,-1 1-1 0 0,0 0 1 0 0,0-1 0 0 0,0 1-1 0 0,1 4 1 0 0,4 4-17 0 0,3 4 4 0 0,1 1-1 0 0,1-2 0 0 0,0 1 0 0 0,0-2 1 0 0,2 0-1 0 0,0 0 0 0 0,21 14 1 0 0,-28-22 8 0 0,0-1 0 0 0,1 0 1 0 0,-1-1-1 0 0,1 0 0 0 0,0 0 0 0 0,0 0 1 0 0,0-1-1 0 0,0 0 0 0 0,0-1 1 0 0,1 0-1 0 0,-1 0 0 0 0,0-1 0 0 0,0 0 1 0 0,1 0-1 0 0,-1-1 0 0 0,0 0 1 0 0,1 0-1 0 0,14-6 0 0 0,-13 4 11 0 0,1-2 0 0 0,-1 1-1 0 0,-1-2 1 0 0,1 1 0 0 0,-1-1 0 0 0,0 0-1 0 0,0-1 1 0 0,-1 0 0 0 0,0-1 0 0 0,14-15-1 0 0,0-5 58 0 0,36-62 0 0 0,-51 77-66 0 0,-7 14-2 0 0,0-1 0 0 0,0 0 0 0 0,1 0 0 0 0,-1 0 0 0 0,0 0 0 0 0,0 0 0 0 0,0 1 0 0 0,0-1 0 0 0,0 0 0 0 0,0 0 0 0 0,0 0 0 0 0,0 0 0 0 0,1 0 0 0 0,-1 1 0 0 0,0-1 0 0 0,0 0 0 0 0,0 0 0 0 0,0 0 0 0 0,0 0 0 0 0,1 0 0 0 0,-1 0 0 0 0,0 0 0 0 0,0 0 0 0 0,0 0 0 0 0,0 0 0 0 0,1 1 0 0 0,-1-1 0 0 0,0 0 0 0 0,0 0 0 0 0,0 0 0 0 0,0 0 0 0 0,1 0 0 0 0,-1 0 0 0 0,0 0 0 0 0,0 0 0 0 0,0 0 0 0 0,0-1 0 0 0,1 1 0 0 0,-1 0 0 0 0,0 0 0 0 0,0 0 0 0 0,0 0 0 0 0,0 0 0 0 0,1 0 0 0 0,-1 0 0 0 0,0 0 0 0 0,0 0 0 0 0,0 0 0 0 0,0-1 0 0 0,0 1 0 0 0,0 0 0 0 0,1 0 0 0 0,-1 0 0 0 0,0 0 0 0 0,0-1 0 0 0,2 7-10 0 0,3 6 7 0 0,2 0 1 0 0,-1-1 0 0 0,1 0 0 0 0,1 0 0 0 0,0-1 0 0 0,0 1-1 0 0,1-2 1 0 0,1 1 0 0 0,-1-1 0 0 0,1-1 0 0 0,1 0 0 0 0,0 0-1 0 0,0-1 1 0 0,0-1 0 0 0,21 10 0 0 0,-21-12 1 0 0,-1 0 0 0 0,1-1 0 0 0,0 0 0 0 0,0-1 0 0 0,0 0 0 0 0,0-1 0 0 0,0 0 0 0 0,0-1 0 0 0,1 0 0 0 0,-1 0 0 0 0,0-1 0 0 0,0-1 0 0 0,0 0 0 0 0,0-1 0 0 0,0 0 0 0 0,-1 0 0 0 0,1-1 0 0 0,17-9 0 0 0,-18 5 19 0 0,0 0 1 0 0,0 0-1 0 0,-1-1 0 0 0,-1 0 0 0 0,1 0 0 0 0,-1-1 0 0 0,-1 0 1 0 0,0 0-1 0 0,0-1 0 0 0,7-18 0 0 0,-11 32-9 0 0,-1 0 1 0 0,0 1-1 0 0,0-1 0 0 0,0 0 0 0 0,0 1 0 0 0,2 3 0 0 0,6 16 42 0 0,1-1 0 0 0,1 0 0 0 0,24 31 0 0 0,-28-43-30 0 0,0-1-1 0 0,0 0 0 0 0,0-1 1 0 0,1 0-1 0 0,1 0 1 0 0,-1-1-1 0 0,1 0 0 0 0,1 0 1 0 0,14 6-1 0 0,-13-7-20 0 0,1-2 0 0 0,-1 1 0 0 0,1-2 0 0 0,0 1 0 0 0,0-2 0 0 0,1 0 0 0 0,-1 0 0 0 0,0-2 0 0 0,16 0 0 0 0,-19-1 0 0 0,-1 0 0 0 0,0-1 0 0 0,1 0 0 0 0,-1 0 0 0 0,0-1 0 0 0,0-1 0 0 0,0 0 0 0 0,0 0 0 0 0,-1 0 0 0 0,0-1 0 0 0,0 0 0 0 0,0-1 0 0 0,10-9 0 0 0,-2-2 42 0 0,0-1-1 0 0,-2 0 0 0 0,0-1 0 0 0,20-36 1 0 0,-6 8 10 0 0,-19 29-1 0 0,-8 15-51 0 0,0 0 0 0 0,0 0 1 0 0,0 0-1 0 0,1 0 0 0 0,-1 0 0 0 0,1 1 0 0 0,0-1 0 0 0,0 0 0 0 0,0 1 1 0 0,0-1-1 0 0,0 1 0 0 0,0 0 0 0 0,1 0 0 0 0,2-2 0 0 0,-4 4 0 0 0,0 0 0 0 0,1 0 0 0 0,-1 0 0 0 0,0 0 0 0 0,0 0 0 0 0,0 1 0 0 0,0-1 0 0 0,1 0 0 0 0,-1 1 0 0 0,0-1 0 0 0,0 0 0 0 0,0 1 0 0 0,0 0 0 0 0,0-1 0 0 0,0 1 0 0 0,0 0 0 0 0,0-1 0 0 0,0 1 0 0 0,0 0 0 0 0,-1 0 0 0 0,1 0 0 0 0,1 1 0 0 0,17 25 0 0 0,-15-20 0 0 0,3 2 0 0 0,0 0 0 0 0,1-1 0 0 0,0 0 0 0 0,0 0 0 0 0,1-1 0 0 0,0 0 0 0 0,0 0 0 0 0,0-1 0 0 0,1 0 0 0 0,0-1 0 0 0,0 0 0 0 0,0-1 0 0 0,1 0 0 0 0,13 3 0 0 0,-12-4 0 0 0,-1 0 0 0 0,1-1 0 0 0,0-1 0 0 0,0 0 0 0 0,0 0 0 0 0,0-1 0 0 0,0-1 0 0 0,0 0 0 0 0,0 0 0 0 0,0-1 0 0 0,0-1 0 0 0,-1 0 0 0 0,14-6 0 0 0,-20 7 0 0 0,0-1 0 0 0,0 0 0 0 0,0-1 0 0 0,0 1 0 0 0,-1-1 0 0 0,1 0 0 0 0,-1 0 0 0 0,0 0 0 0 0,0-1 0 0 0,-1 1 0 0 0,1-1 0 0 0,-1 0 0 0 0,0 0 0 0 0,0 0 0 0 0,-1 0 0 0 0,0-1 0 0 0,0 1 0 0 0,0-1 0 0 0,0 1 0 0 0,-1-1 0 0 0,0 0 0 0 0,0 0 0 0 0,0-7 0 0 0,42 60 0 0 0,41 50 0 0 0,-72-86 0 0 0,0 0 0 0 0,0-1 0 0 0,0-1 0 0 0,1 0 0 0 0,1 0 0 0 0,15 6 0 0 0,-24-13 3 0 0,0 0 0 0 0,-1 0 0 0 0,1-1 0 0 0,0 1 0 0 0,0-1 0 0 0,0 0 0 0 0,0-1 0 0 0,0 1 0 0 0,0-1 0 0 0,1 0 0 0 0,-1-1 0 0 0,0 1-1 0 0,0-1 1 0 0,0 0 0 0 0,0 0 0 0 0,0 0 0 0 0,-1-1 0 0 0,1 0 0 0 0,0 0 0 0 0,-1 0 0 0 0,1 0 0 0 0,-1-1 0 0 0,1 0 0 0 0,-1 0 0 0 0,7-6 0 0 0,5-7 78 0 0,-1 0 1 0 0,0-2-1 0 0,-1 0 0 0 0,18-31 1 0 0,-1 4 178 0 0,-24 35-198 0 0,21-27 169 0 0,-26 36-224 0 0,-1-1 0 0 0,1 0 0 0 0,0 0 1 0 0,-1 1-1 0 0,1-1 0 0 0,0 1 0 0 0,0 0 0 0 0,0 0 1 0 0,0-1-1 0 0,0 1 0 0 0,0 1 0 0 0,0-1 1 0 0,1 0-1 0 0,-1 0 0 0 0,4 0 0 0 0,-5 1-10 0 0,1 1 1 0 0,-1-1-1 0 0,1 1 0 0 0,-1-1 0 0 0,1 1 1 0 0,-1 0-1 0 0,0 0 0 0 0,1-1 0 0 0,-1 1 1 0 0,0 0-1 0 0,0 0 0 0 0,1 0 0 0 0,-1 1 1 0 0,0-1-1 0 0,0 0 0 0 0,0 0 0 0 0,0 0 0 0 0,0 1 1 0 0,-1-1-1 0 0,1 1 0 0 0,0-1 0 0 0,0 3 1 0 0,0-2-19 0 0,-1 0 1 0 0,1-1-1 0 0,0 1 0 0 0,0-1 1 0 0,-1 1-1 0 0,1-1 1 0 0,0 0-1 0 0,0 1 1 0 0,0-1-1 0 0,1 0 0 0 0,-1 0 1 0 0,0 0-1 0 0,0 0 1 0 0,1 0-1 0 0,-1 0 0 0 0,0 0 1 0 0,1 0-1 0 0,-1 0 1 0 0,1 0-1 0 0,-1-1 1 0 0,1 1-1 0 0,0-1 0 0 0,1 1 1 0 0,26-12-2188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62 919 0 0,'-12'-5'83'0'0,"7"3"2"0"0,0 0-1 0 0,1 1 1 0 0,-1-1-1 0 0,0 1 0 0 0,-7-1 1 0 0,31-7 3693 0 0,27-1-2980 0 0,0 3 0 0 0,1 1 0 0 0,57 0-1 0 0,-101 6-752 0 0,1790-8 5998 0 0,-1254 32-5449 0 0,565 24-139 0 0,255 20 376 0 0,-1042-51-742 0 0,334 29 109 0 0,63 4-17 0 0,-300-20-18 0 0,-239-16-51 0 0,-140-11-71 0 0,-4-2 21 0 0,0 2-1 0 0,59 14 1 0 0,-84-14-1228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1839 0 0,'33'-13'3440'0'0,"-14"10"-2352"0"0,0 0-1 0 0,0 1 1 0 0,0 1-1 0 0,23 2 0 0 0,78 12 753 0 0,-26-2-1085 0 0,-55-8-538 0 0,931 46 2422 0 0,760-111-1066 0 0,-359 5-810 0 0,-60 76-219 0 0,-1124-6-460 0 0,122 4 166 0 0,-222-16-177 0 0,134-17 0 0 0,-214 15-73 0 0,40-7 0 0 0,-43 8 0 0 0,0-1 0 0 0,0-1 0 0 0,-1 1 0 0 0,1 0 0 0 0,-1-1 0 0 0,1 0 0 0 0,-1 1 0 0 0,1-1 0 0 0,4-5 0 0 0,-6-1-349 0 0,-3 5-22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2303 0 0,'-2'-9'4447'0'0,"-1"33"-2494"0"0,10 82 214 0 0,-3-65-2875 0 0,-2-20-2919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0 8287 0 0,'-11'22'368'0'0,"4"-6"80"0"0,1 0-360 0 0,3-9-88 0 0,1 1 0 0 0,-2 2 0 0 0,1 1 112 0 0,-1 2 8 0 0,-3 14 0 0 0,-4 8 0 0 0,4 1 40 0 0,0 0 16 0 0,2-3 0 0 0,5-5 0 0 0,1-3-344 0 0,5-1-72 0 0,3-3-16 0 0,1-1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0 342 9215 0 0,'1'9'260'0'0,"1"0"0"0"0,0-1 0 0 0,0 1 0 0 0,1 0 0 0 0,0-1 0 0 0,6 12-1 0 0,0 3 157 0 0,11 29 469 0 0,2 0 1 0 0,32 54 3142 0 0,-45-114-3220 0 0,-2 3-631 0 0,-3 2-72 0 0,1-1 1 0 0,-1 1 0 0 0,0-1-1 0 0,0 0 1 0 0,-1 0 0 0 0,1 0-1 0 0,-1-1 1 0 0,0 1 0 0 0,0-1-1 0 0,-1 0 1 0 0,1 0 0 0 0,2-8-1 0 0,89-263 2809 0 0,-74 228-2929 0 0,1 1 0 0 0,3 1 0 0 0,46-66 1 0 0,-67 108-388 0 0,4-2-100 0 0,19-19-18 0 0,-25 25 457 0 0,-1-1 0 0 0,0 1 0 0 0,1-1 0 0 0,-1 1 0 0 0,0 0 0 0 0,1-1 0 0 0,-1 1 0 0 0,1-1 0 0 0,-1 1 0 0 0,1 0 0 0 0,-1 0 0 0 0,1-1 0 0 0,-1 1 0 0 0,1 0 0 0 0,-1 0 0 0 0,1-1 0 0 0,-1 1 0 0 0,1 0 0 0 0,-1 0 0 0 0,1 0 0 0 0,0 0 0 0 0,-1 0 0 0 0,1 0 0 0 0,-1 0 0 0 0,1 0-1 0 0,-1 0 1 0 0,1 0 0 0 0,0 0 0 0 0,-1 0 0 0 0,1 0 0 0 0,-1 1 0 0 0,1-1 0 0 0,-1 0 0 0 0,1 0 0 0 0,-1 1 0 0 0,1-1 0 0 0,-1 0 0 0 0,1 0 0 0 0,-1 1 0 0 0,1-1 0 0 0,-1 1 0 0 0,0-1 0 0 0,1 0 0 0 0,-1 1 0 0 0,0-1 0 0 0,1 1 0 0 0,-1 0 0 0 0,8 23-4911 0 0,-7-21 3600 0 0,2 14-3684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1 1375 0 0,'-12'27'802'0'0,"2"1"-1"0"0,0 1 0 0 0,-8 48 1 0 0,8-21-241 0 0,-6 49 116 0 0,14-90-573 0 0,2-1-1 0 0,0 0 0 0 0,0 1 1 0 0,1-1-1 0 0,4 18 0 0 0,-4-29-89 0 0,0 0-1 0 0,0 1 0 0 0,0-1 1 0 0,0 0-1 0 0,1 1 0 0 0,-1-1 1 0 0,1 0-1 0 0,0 0 0 0 0,0 0 1 0 0,0-1-1 0 0,0 1 0 0 0,0 0 1 0 0,1-1-1 0 0,-1 1 0 0 0,4 2 1 0 0,1-2-271 0 0,-1 1 0 0 0,1 0 1 0 0,0-1-1 0 0,0-1 0 0 0,9 3 1 0 0,29 13-1218 0 0,-43-16 1475 0 0,0-1 0 0 0,0 1 0 0 0,0-1 0 0 0,0 1 0 0 0,0 0 0 0 0,0-1 0 0 0,-1 1 0 0 0,1 0 0 0 0,0 0 0 0 0,-1 1 0 0 0,0-1 0 0 0,1 0 0 0 0,-1 0 0 0 0,0 1 0 0 0,0-1 0 0 0,0 1 0 0 0,0-1 0 0 0,-1 1 0 0 0,1-1 0 0 0,-1 1-1 0 0,0-1 1 0 0,1 1 0 0 0,-1-1 0 0 0,0 1 0 0 0,-1 4 0 0 0,-1 6 8 0 0,0 0 0 0 0,-1 0 0 0 0,-8 24 0 0 0,3-14-6 0 0,-22 84 1191 0 0,5 3 0 0 0,-12 126 0 0 0,35-216-565 0 0,1-1 1 0 0,1 1-1 0 0,0-1 1 0 0,5 25-1 0 0,-4-38-613 0 0,0 0 0 0 0,0-1-1 0 0,0 1 1 0 0,1 0 0 0 0,0 0 0 0 0,0-1-1 0 0,1 1 1 0 0,0-1 0 0 0,0 0 0 0 0,0 0-1 0 0,0 0 1 0 0,1 0 0 0 0,0 0 0 0 0,0-1-1 0 0,0 0 1 0 0,0 0 0 0 0,1 0 0 0 0,5 4-1 0 0,3-2-3835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 1839 0 0,'-53'141'230'0'0,"37"-73"6439"0"0,14-58-6116 0 0,-10 50 481 0 0,2 0 0 0 0,3 0 0 0 0,1 73 0 0 0,7-123-1103 0 0,0-1-1 0 0,1 0 1 0 0,0 0-1 0 0,0 0 0 0 0,1 0 1 0 0,0 0-1 0 0,0 0 1 0 0,1 0-1 0 0,0-1 0 0 0,1 0 1 0 0,0 0-1 0 0,0 0 1 0 0,1-1-1 0 0,0 1 1 0 0,0-1-1 0 0,0-1 0 0 0,1 1 1 0 0,0-1-1 0 0,1 0 1 0 0,11 7-1 0 0,-13-9-360 0 0,0 0 0 0 0,-1 0 0 0 0,1 1 0 0 0,-1 0 0 0 0,0 0 0 0 0,0 0 0 0 0,-1 1 0 0 0,0-1-1 0 0,5 9 1 0 0,-7-9 328 0 0,1 0 0 0 0,-2 0-1 0 0,1 1 1 0 0,0-1-1 0 0,-1 1 1 0 0,0-1 0 0 0,0 1-1 0 0,-1-1 1 0 0,0 1 0 0 0,0 0-1 0 0,-1 10 1 0 0,-6 19 1426 0 0,0-1 1 0 0,-3 1-1 0 0,0-2 1 0 0,-24 51 0 0 0,-18 53 2494 0 0,52-136-3800 0 0,-8 34 827 0 0,7-33-940 0 0,1 0 0 0 0,0 1 0 0 0,-1-1 0 0 0,1 0 0 0 0,0 1 0 0 0,0-1 0 0 0,1 1 0 0 0,-1-1 0 0 0,0 0 0 0 0,1 1 1 0 0,1 3-1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4143 0 0,'2'-28'2841'0'0,"-1"19"490"0"0,-1 20 779 0 0,-1 59-344 0 0,-5 36-2618 0 0,0 72-1200 0 0,6-162 148 0 0,3 106 272 0 0,-1-104-393 0 0,0 1 1 0 0,1-1-1 0 0,2 0 1 0 0,9 27 0 0 0,-4-21-102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6911 0 0,'-2'14'629'0'0,"0"-1"-1"0"0,0 0 0 0 0,1 1 0 0 0,1 18 0 0 0,0 0 185 0 0,0-23-552 0 0,-1 24 1332 0 0,5 46 0 0 0,-4-70-1391 0 0,1-1 1 0 0,1 1-1 0 0,0-1 0 0 0,0 0 0 0 0,1 1 0 0 0,0-1 1 0 0,0 0-1 0 0,0-1 0 0 0,1 1 0 0 0,10 13 1 0 0,-4-11-1361 0 0</inkml:trace>
  <inkml:trace contextRef="#ctx0" brushRef="#br0" timeOffset="1">118 598 8751 0 0,'-14'39'932'0'0,"2"2"0"0"0,1 0 0 0 0,3 0 0 0 0,1 1 0 0 0,-2 66 0 0 0,11-56 246 0 0,-2-48-1229 0 0,1 0 0 0 0,0-1 0 0 0,0 1 0 0 0,0 0 0 0 0,0-1 1 0 0,0 1-1 0 0,1-1 0 0 0,0 0 0 0 0,0 1 0 0 0,0-1 0 0 0,3 4 0 0 0,2 0-1004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0 919 0 0,'0'13'594'0'0,"-1"0"0"0"0,-1 0-1 0 0,-6 22 1 0 0,1-2 173 0 0,-14 80 2663 0 0,4-24 992 0 0,-9 129-1 0 0,26-211-4333 0 0,-1-1 0 0 0,2 1 0 0 0,-1 0 0 0 0,1-1 1 0 0,0 1-1 0 0,0 0 0 0 0,4 9 0 0 0,-4-14-191 0 0,-1 0-1 0 0,1 0 1 0 0,0-1 0 0 0,0 1 0 0 0,0 0 0 0 0,1-1-1 0 0,-1 1 1 0 0,0-1 0 0 0,1 1 0 0 0,-1-1-1 0 0,0 0 1 0 0,1 0 0 0 0,0 1 0 0 0,-1-1-1 0 0,1 0 1 0 0,0 0 0 0 0,-1-1 0 0 0,1 1 0 0 0,0 0-1 0 0,0-1 1 0 0,0 1 0 0 0,0-1 0 0 0,0 1-1 0 0,0-1 1 0 0,0 0 0 0 0,0 0 0 0 0,0 0-1 0 0,-1 0 1 0 0,4 0 0 0 0,4-1-738 0 0,-3 0-208 0 0,0 1 0 0 0,0 0 0 0 0,-1 0 1 0 0,1 0-1 0 0,0 0 0 0 0,10 3 0 0 0,-14-2 901 0 0,0 0-1 0 0,-1-1 1 0 0,1 1 0 0 0,-1 0-1 0 0,1 0 1 0 0,-1 0-1 0 0,1 1 1 0 0,-1-1-1 0 0,0 0 1 0 0,1 0 0 0 0,-1 1-1 0 0,0-1 1 0 0,0 1-1 0 0,0-1 1 0 0,0 1-1 0 0,0-1 1 0 0,0 1-1 0 0,-1 0 1 0 0,1-1 0 0 0,0 1-1 0 0,-1 0 1 0 0,0-1-1 0 0,1 1 1 0 0,-1 0-1 0 0,0 0 1 0 0,0 3-1 0 0,2 19 771 0 0,-2 0 0 0 0,-1 0-1 0 0,-5 34 1 0 0,-20 73 2951 0 0,4-23-742 0 0,13-34-2040 0 0,3 1 0 0 0,6 137 0 0 0,0-156 172 0 0,-12 87 0 0 0,6-91 1341 0 0,0 107 1 0 0,7-148-2055 0 0,0 0-1 0 0,1-1 1 0 0,5 20 0 0 0,-7-28-241 0 0,1 0 1 0 0,-1 1-1 0 0,1-1 0 0 0,0 0 0 0 0,0 0 1 0 0,0 0-1 0 0,0 0 0 0 0,0 0 0 0 0,0 0 1 0 0,1-1-1 0 0,-1 1 0 0 0,1 0 0 0 0,-1-1 1 0 0,1 1-1 0 0,0-1 0 0 0,-1 1 1 0 0,1-1-1 0 0,0 0 0 0 0,0 1 0 0 0,0-1 1 0 0,0 0-1 0 0,0-1 0 0 0,0 1 0 0 0,0 0 1 0 0,4 0-1 0 0,4-2-248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32.857"/>
    </inkml:context>
    <inkml:brush xml:id="br0">
      <inkml:brushProperty name="width" value="0.1" units="cm"/>
      <inkml:brushProperty name="height" value="0.1" units="cm"/>
      <inkml:brushProperty name="color" value="#0072C8"/>
    </inkml:brush>
  </inkml:definitions>
  <inkml:trace contextRef="#ctx0" brushRef="#br0">24 413 6439 0 0,'-6'-15'-87'0'0,"6"15"87"0"0,0 0 0 0 0,0 0 0 0 0,0 0 0 0 0,-1 0 0 0 0,1 0 0 0 0,0-1 1 0 0,0 1-1 0 0,0 0 0 0 0,0 0 0 0 0,-1 0 0 0 0,1-1 0 0 0,0 1 0 0 0,0 0 1 0 0,0 0-1 0 0,0-1 0 0 0,0 1 0 0 0,0 0 0 0 0,0 0 0 0 0,0 0 0 0 0,0-1 1 0 0,0 1-1 0 0,0 0 0 0 0,0 0 0 0 0,0-1 0 0 0,0 1 0 0 0,0 0 0 0 0,0 0 0 0 0,0-1 1 0 0,0 1-1 0 0,0 0 0 0 0,0 0 0 0 0,0-1 0 0 0,0 1 0 0 0,0 0 0 0 0,0 0 1 0 0,0-1-1 0 0,0 1 0 0 0,1 0 0 0 0,-1 0 0 0 0,0 0 0 0 0,0-1 0 0 0,0 1 1 0 0,0 0-1 0 0,1 0 0 0 0,-1 0 0 0 0,0 0 0 0 0,0 0 0 0 0,0-1 0 0 0,1 1 1 0 0,-1 0-1 0 0,0 0 0 0 0,0 0 0 0 0,1 0 0 0 0,-1 0 0 0 0,0 0 0 0 0,3 0 0 0 0,-2 2 0 0 0,-1-1 0 0 0,-9-10 0 0 0,7 8 0 0 0,0 0 0 0 0,1 2 0 0 0,-3 6 0 0 0,-1 4 0 0 0,10-29-17 0 0,-5 16 22 0 0,1 0 0 0 0,-1 0 0 0 0,0 0 0 0 0,1 0 0 0 0,-1 0 1 0 0,1 0-1 0 0,0 0 0 0 0,0 1 0 0 0,0-1 0 0 0,1-3 0 0 0,-1 5 7 0 0,-1 0-1 0 0,0 0 1 0 0,0 0 0 0 0,0 0 0 0 0,0 0-1 0 0,0 0 1 0 0,0 0 0 0 0,0 0-1 0 0,1 0 1 0 0,-1 0 0 0 0,0 0-1 0 0,0 0 1 0 0,0 0 0 0 0,0 0 0 0 0,0 0-1 0 0,0 0 1 0 0,1 0 0 0 0,-1 0-1 0 0,0 0 1 0 0,0 0 0 0 0,0 0-1 0 0,0 0 1 0 0,0 0 0 0 0,0 0 0 0 0,1 0-1 0 0,-1 0 1 0 0,0 0 0 0 0,0 1-1 0 0,0-1 1 0 0,0 0 0 0 0,0 0-1 0 0,0 0 1 0 0,0 0 0 0 0,0 0 0 0 0,0 0-1 0 0,0 0 1 0 0,1 0 0 0 0,-1 1-1 0 0,0-1 1 0 0,0 0 0 0 0,0 0-1 0 0,0 0 1 0 0,0 0 0 0 0,0 0 0 0 0,0 0-1 0 0,0 1 1 0 0,0-1 0 0 0,0 0-1 0 0,0 0 1 0 0,0 0 0 0 0,0 0-1 0 0,0 0 1 0 0,3 13 105 0 0,1 0 861 0 0,-3-13-869 0 0,1 0 1 0 0,-1 0-1 0 0,0 0 0 0 0,1 1 1 0 0,-1-1-1 0 0,0 0 1 0 0,1 1-1 0 0,-1-1 1 0 0,0 1-1 0 0,1 0 0 0 0,-1-1 1 0 0,0 1-1 0 0,0 0 1 0 0,0 0-1 0 0,0 0 0 0 0,0 0 1 0 0,2 1-1 0 0,15 24 411 0 0,-16-22-455 0 0,-1 0-1 0 0,2-1 1 0 0,-1 1 0 0 0,0-1 0 0 0,1 0 0 0 0,0 0 0 0 0,-1 0-1 0 0,1 0 1 0 0,5 3 0 0 0,-5-4 27 0 0,0-1 0 0 0,0 1 0 0 0,0-1 0 0 0,0 0 0 0 0,1 0 0 0 0,-1 0 0 0 0,0 0 0 0 0,1-1 0 0 0,-1 1 0 0 0,1-1 0 0 0,-1 0 0 0 0,0 0 0 0 0,1 0 0 0 0,-1-1 0 0 0,5 0 0 0 0,-2 0 16 0 0,0-1-1 0 0,-1 0 0 0 0,1-1 1 0 0,-1 1-1 0 0,1-1 0 0 0,-1 0 1 0 0,10-8-1 0 0,1-3 105 0 0,0-1 0 0 0,-1 0 1 0 0,22-30-1 0 0,-19 17-16 0 0,-16 24-143 0 0,0-1 0 0 0,1 0-1 0 0,0 1 1 0 0,0 0 0 0 0,0 0 0 0 0,0 0-1 0 0,1 0 1 0 0,-1 0 0 0 0,1 0-1 0 0,6-3 1 0 0,-11 8-2 0 0,1 0 0 0 0,-1 1-1 0 0,1-1 1 0 0,-1 0 0 0 0,1 1 0 0 0,0-1 0 0 0,-1 1-1 0 0,1-1 1 0 0,0 1 0 0 0,0-1 0 0 0,0 0 0 0 0,0 1 0 0 0,0 2-1 0 0,3 24 336 0 0,-2-21-359 0 0,1 1-1 0 0,0-1 1 0 0,1 1-1 0 0,0-1 1 0 0,0 0 0 0 0,1 0-1 0 0,-1 0 1 0 0,2-1-1 0 0,-1 1 1 0 0,6 6-1 0 0,-1-2-21 0 0,0-1 0 0 0,1-1 1 0 0,0 0-1 0 0,0 0 0 0 0,12 7 0 0 0,-17-12 2 0 0,0-1-1 0 0,1 0 1 0 0,-1 0 0 0 0,1-1-1 0 0,-1 0 1 0 0,1 0 0 0 0,0 0-1 0 0,0-1 1 0 0,0 1 0 0 0,0-1-1 0 0,0-1 1 0 0,0 1 0 0 0,0-1-1 0 0,0 0 1 0 0,0 0 0 0 0,0-1-1 0 0,0 0 1 0 0,0 0 0 0 0,0 0-1 0 0,0-1 1 0 0,0 0 0 0 0,-1 0-1 0 0,1-1 1 0 0,-1 1 0 0 0,7-5-1 0 0,-1-1 42 0 0,0 0 0 0 0,0-1 0 0 0,0 0 0 0 0,-1-1 0 0 0,-1 0 0 0 0,0-1 0 0 0,0 0 0 0 0,-1-1 0 0 0,13-22 0 0 0,-3 0 43 0 0,-1-1 0 0 0,-1-1 1 0 0,-3 0-1 0 0,0 0 0 0 0,7-41 0 0 0,-19 71-70 0 0,2-7 41 0 0,0 13-36 0 0,1 8-7 0 0,8 25 19 0 0,-3-5-29 0 0,18 33 0 0 0,-23-52-9 0 0,1-1-1 0 0,0 0 1 0 0,0 0 0 0 0,1-1-1 0 0,0 1 1 0 0,1-1 0 0 0,0-1 0 0 0,7 7-1 0 0,-9-9-1 0 0,-1-1 0 0 0,1 0 0 0 0,0-1 0 0 0,-1 1 0 0 0,1-1 0 0 0,0 0 0 0 0,1 0 0 0 0,-1-1 0 0 0,0 1-1 0 0,0-1 1 0 0,1 0 0 0 0,-1-1 0 0 0,0 1 0 0 0,1-1 0 0 0,-1 0 0 0 0,1 0 0 0 0,-1-1 0 0 0,0 0 0 0 0,1 0 0 0 0,-1 0 0 0 0,0 0-1 0 0,0-1 1 0 0,0 0 0 0 0,0 0 0 0 0,0 0 0 0 0,9-6 0 0 0,-4 1 1 0 0,0 0-1 0 0,0-1 1 0 0,-1 0-1 0 0,0 0 1 0 0,0-1-1 0 0,-1 0 1 0 0,0-1 0 0 0,0 0-1 0 0,-1 0 1 0 0,9-18-1 0 0,9-30 2 0 0,8-13 0 0 0,-21 57 12 0 0,-12 14-11 0 0,0 0 0 0 0,1 0 0 0 0,-1 0 0 0 0,1 0 1 0 0,-1 0-1 0 0,1-1 0 0 0,-1 1 0 0 0,1 0 0 0 0,-1 0 0 0 0,0 0 1 0 0,1 0-1 0 0,-1 0 0 0 0,1 0 0 0 0,-1 1 0 0 0,1-1 0 0 0,-1 0 1 0 0,1 0-1 0 0,-1 0 0 0 0,0 0 0 0 0,1 0 0 0 0,-1 1 0 0 0,1-1 1 0 0,2 3 2 0 0,-1-1 1 0 0,1 0 0 0 0,-1 1-1 0 0,0 0 1 0 0,0-1 0 0 0,0 1-1 0 0,1 4 1 0 0,4 4-17 0 0,3 4 4 0 0,1 1-1 0 0,1-2 0 0 0,0 1 0 0 0,0-2 1 0 0,2 0-1 0 0,0 0 0 0 0,21 14 1 0 0,-28-22 8 0 0,0-1 0 0 0,1 0 1 0 0,-1-1-1 0 0,1 0 0 0 0,0 0 0 0 0,0 0 1 0 0,0-1-1 0 0,0 0 0 0 0,0-1 1 0 0,1 0-1 0 0,-1 0 0 0 0,0-1 0 0 0,0 0 1 0 0,1 0-1 0 0,-1-1 0 0 0,0 0 1 0 0,1 0-1 0 0,14-6 0 0 0,-13 4 11 0 0,1-2 0 0 0,-1 1-1 0 0,-1-2 1 0 0,1 1 0 0 0,-1-1 0 0 0,0 0-1 0 0,0-1 1 0 0,-1 0 0 0 0,0-1 0 0 0,14-15-1 0 0,0-5 58 0 0,36-62 0 0 0,-51 77-66 0 0,-7 14-2 0 0,0-1 0 0 0,0 0 0 0 0,1 0 0 0 0,-1 0 0 0 0,0 0 0 0 0,0 0 0 0 0,0 1 0 0 0,0-1 0 0 0,0 0 0 0 0,0 0 0 0 0,0 0 0 0 0,0 0 0 0 0,1 0 0 0 0,-1 1 0 0 0,0-1 0 0 0,0 0 0 0 0,0 0 0 0 0,0 0 0 0 0,0 0 0 0 0,1 0 0 0 0,-1 0 0 0 0,0 0 0 0 0,0 0 0 0 0,0 0 0 0 0,0 0 0 0 0,1 1 0 0 0,-1-1 0 0 0,0 0 0 0 0,0 0 0 0 0,0 0 0 0 0,0 0 0 0 0,1 0 0 0 0,-1 0 0 0 0,0 0 0 0 0,0 0 0 0 0,0 0 0 0 0,0-1 0 0 0,1 1 0 0 0,-1 0 0 0 0,0 0 0 0 0,0 0 0 0 0,0 0 0 0 0,0 0 0 0 0,1 0 0 0 0,-1 0 0 0 0,0 0 0 0 0,0 0 0 0 0,0 0 0 0 0,0-1 0 0 0,0 1 0 0 0,0 0 0 0 0,1 0 0 0 0,-1 0 0 0 0,0 0 0 0 0,0-1 0 0 0,2 7-10 0 0,3 6 7 0 0,2 0 1 0 0,-1-1 0 0 0,1 0 0 0 0,1 0 0 0 0,0-1 0 0 0,0 1-1 0 0,1-2 1 0 0,1 1 0 0 0,-1-1 0 0 0,1-1 0 0 0,1 0 0 0 0,0 0-1 0 0,0-1 1 0 0,0-1 0 0 0,21 10 0 0 0,-21-12 1 0 0,-1 0 0 0 0,1-1 0 0 0,0 0 0 0 0,0-1 0 0 0,0 0 0 0 0,0-1 0 0 0,0 0 0 0 0,0-1 0 0 0,1 0 0 0 0,-1 0 0 0 0,0-1 0 0 0,0-1 0 0 0,0 0 0 0 0,0-1 0 0 0,0 0 0 0 0,-1 0 0 0 0,1-1 0 0 0,17-9 0 0 0,-18 5 19 0 0,0 0 1 0 0,0 0-1 0 0,-1-1 0 0 0,-1 0 0 0 0,1 0 0 0 0,-1-1 0 0 0,-1 0 1 0 0,0 0-1 0 0,0-1 0 0 0,7-18 0 0 0,-11 32-9 0 0,-1 0 1 0 0,0 1-1 0 0,0-1 0 0 0,0 0 0 0 0,0 1 0 0 0,2 3 0 0 0,6 16 42 0 0,1-1 0 0 0,1 0 0 0 0,24 31 0 0 0,-28-43-30 0 0,0-1-1 0 0,0 0 0 0 0,0-1 1 0 0,1 0-1 0 0,1 0 1 0 0,-1-1-1 0 0,1 0 0 0 0,1 0 1 0 0,14 6-1 0 0,-13-7-20 0 0,1-2 0 0 0,-1 1 0 0 0,1-2 0 0 0,0 1 0 0 0,0-2 0 0 0,1 0 0 0 0,-1 0 0 0 0,0-2 0 0 0,16 0 0 0 0,-19-1 0 0 0,-1 0 0 0 0,0-1 0 0 0,1 0 0 0 0,-1 0 0 0 0,0-1 0 0 0,0-1 0 0 0,0 0 0 0 0,0 0 0 0 0,-1 0 0 0 0,0-1 0 0 0,0 0 0 0 0,0-1 0 0 0,10-9 0 0 0,-2-2 42 0 0,0-1-1 0 0,-2 0 0 0 0,0-1 0 0 0,20-36 1 0 0,-6 8 10 0 0,-19 29-1 0 0,-8 15-51 0 0,0 0 0 0 0,0 0 1 0 0,0 0-1 0 0,1 0 0 0 0,-1 0 0 0 0,1 1 0 0 0,0-1 0 0 0,0 0 0 0 0,0 1 1 0 0,0-1-1 0 0,0 1 0 0 0,0 0 0 0 0,1 0 0 0 0,2-2 0 0 0,-4 4 0 0 0,0 0 0 0 0,1 0 0 0 0,-1 0 0 0 0,0 0 0 0 0,0 0 0 0 0,0 1 0 0 0,0-1 0 0 0,1 0 0 0 0,-1 1 0 0 0,0-1 0 0 0,0 0 0 0 0,0 1 0 0 0,0 0 0 0 0,0-1 0 0 0,0 1 0 0 0,0 0 0 0 0,0-1 0 0 0,0 1 0 0 0,0 0 0 0 0,-1 0 0 0 0,1 0 0 0 0,1 1 0 0 0,17 25 0 0 0,-15-20 0 0 0,3 2 0 0 0,0 0 0 0 0,1-1 0 0 0,0 0 0 0 0,0 0 0 0 0,1-1 0 0 0,0 0 0 0 0,0 0 0 0 0,0-1 0 0 0,1 0 0 0 0,0-1 0 0 0,0 0 0 0 0,0-1 0 0 0,1 0 0 0 0,13 3 0 0 0,-12-4 0 0 0,-1 0 0 0 0,1-1 0 0 0,0-1 0 0 0,0 0 0 0 0,0 0 0 0 0,0-1 0 0 0,0-1 0 0 0,0 0 0 0 0,0 0 0 0 0,0-1 0 0 0,0-1 0 0 0,-1 0 0 0 0,14-6 0 0 0,-20 7 0 0 0,0-1 0 0 0,0 0 0 0 0,0-1 0 0 0,0 1 0 0 0,-1-1 0 0 0,1 0 0 0 0,-1 0 0 0 0,0 0 0 0 0,0-1 0 0 0,-1 1 0 0 0,1-1 0 0 0,-1 0 0 0 0,0 0 0 0 0,0 0 0 0 0,-1 0 0 0 0,0-1 0 0 0,0 1 0 0 0,0-1 0 0 0,0 1 0 0 0,-1-1 0 0 0,0 0 0 0 0,0 0 0 0 0,0-7 0 0 0,42 60 0 0 0,41 50 0 0 0,-72-86 0 0 0,0 0 0 0 0,0-1 0 0 0,0-1 0 0 0,1 0 0 0 0,1 0 0 0 0,15 6 0 0 0,-24-13 3 0 0,0 0 0 0 0,-1 0 0 0 0,1-1 0 0 0,0 1 0 0 0,0-1 0 0 0,0 0 0 0 0,0-1 0 0 0,0 1 0 0 0,0-1 0 0 0,1 0 0 0 0,-1-1 0 0 0,0 1-1 0 0,0-1 1 0 0,0 0 0 0 0,0 0 0 0 0,0 0 0 0 0,-1-1 0 0 0,1 0 0 0 0,0 0 0 0 0,-1 0 0 0 0,1 0 0 0 0,-1-1 0 0 0,1 0 0 0 0,-1 0 0 0 0,7-6 0 0 0,5-7 78 0 0,-1 0 1 0 0,0-2-1 0 0,-1 0 0 0 0,18-31 1 0 0,-1 4 178 0 0,-24 35-198 0 0,21-27 169 0 0,-26 36-224 0 0,-1-1 0 0 0,1 0 0 0 0,0 0 1 0 0,-1 1-1 0 0,1-1 0 0 0,0 1 0 0 0,0 0 0 0 0,0 0 1 0 0,0-1-1 0 0,0 1 0 0 0,0 1 0 0 0,0-1 1 0 0,1 0-1 0 0,-1 0 0 0 0,4 0 0 0 0,-5 1-10 0 0,1 1 1 0 0,-1-1-1 0 0,1 1 0 0 0,-1-1 0 0 0,1 1 1 0 0,-1 0-1 0 0,0 0 0 0 0,1-1 0 0 0,-1 1 1 0 0,0 0-1 0 0,0 0 0 0 0,1 0 0 0 0,-1 1 1 0 0,0-1-1 0 0,0 0 0 0 0,0 0 0 0 0,0 0 0 0 0,0 1 1 0 0,-1-1-1 0 0,1 1 0 0 0,0-1 0 0 0,0 3 1 0 0,0-2-19 0 0,-1 0 1 0 0,1-1-1 0 0,0 1 0 0 0,0-1 1 0 0,-1 1-1 0 0,1-1 1 0 0,0 0-1 0 0,0 1 1 0 0,0-1-1 0 0,1 0 0 0 0,-1 0 1 0 0,0 0-1 0 0,0 0 1 0 0,1 0-1 0 0,-1 0 0 0 0,0 0 1 0 0,1 0-1 0 0,-1 0 1 0 0,1 0-1 0 0,-1-1 1 0 0,1 1-1 0 0,0-1 0 0 0,1 1 1 0 0,26-12-2188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56.3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105 1502 3703 0 0,'-9'54'392'0'0,"9"-53"-392"0"0,0-1 0 0 0,0 0 0 0 0,0-1 0 0 0,0 1 0 0 0,0 0 0 0 0,0 0 0 0 0,0-1 0 0 0,0 1 0 0 0,-1 0 0 0 0,1 0 0 0 0,0-1 0 0 0,0 1 0 0 0,0 0 0 0 0,0 0 0 0 0,0 0 0 0 0,-1-1 0 0 0,1 1 0 0 0,0 0 0 0 0,0 0 0 0 0,0 0 0 0 0,-1-1 0 0 0,1 1 0 0 0,0 0 0 0 0,0 0 0 0 0,-1 0 0 0 0,1 0 0 0 0,0 0 0 0 0,0 0 0 0 0,-1 0 0 0 0,1 0 0 0 0,0 0 0 0 0,0-1 0 0 0,-1 1 0 0 0,1 0 0 0 0,0 0 0 0 0,0 0 0 0 0,-1 0 0 0 0,1 1 0 0 0,0-1 0 0 0,-1 0 0 0 0,1 0 0 0 0,0 0 0 0 0,0 0 0 0 0,-1 0 0 0 0,1 0 0 0 0,0 0 0 0 0,0 0 0 0 0,0 0 0 0 0,-1 1 0 0 0,1-1 0 0 0,0 0 0 0 0,-1 0 0 0 0,-10 8 0 0 0,-7-17 0 0 0,17 9 0 0 0,-1-2 0 0 0,0 1 0 0 0,0 0 0 0 0,0 1 0 0 0,1 0 0 0 0,-1 1 0 0 0,-6 3 670 0 0,1 0-1 0 0,0 0 0 0 0,0 1 1 0 0,-8 11 2886 0 0,23-15-2185 0 0,10-4-529 0 0,-13 0-736 0 0,0-1 0 0 0,0 1 0 0 0,0-1 1 0 0,0 0-1 0 0,-1 0 0 0 0,1-1 0 0 0,-1 1 0 0 0,-1-1 0 0 0,1 0 1 0 0,0 0-1 0 0,2-7 0 0 0,6-9 282 0 0,11-35 0 0 0,-18 44-229 0 0,11-34 174 0 0,-2-2 0 0 0,-2 1 0 0 0,-2-2-1 0 0,-3 1 1 0 0,-1-1 0 0 0,-1-73 0 0 0,-5 122-325 0 0,0 0 1 0 0,0-1-1 0 0,0 1 1 0 0,0 0-1 0 0,0 0 1 0 0,0 0-1 0 0,-1 0 1 0 0,1 0 0 0 0,0 0-1 0 0,0-1 1 0 0,0 1-1 0 0,0 0 1 0 0,0 0-1 0 0,0 0 1 0 0,0 0-1 0 0,0 0 1 0 0,0-1 0 0 0,1 1-1 0 0,-1 0 1 0 0,0 0-1 0 0,0 0 1 0 0,0 0-1 0 0,0 0 1 0 0,0 0-1 0 0,0 0 1 0 0,0-1 0 0 0,0 1-1 0 0,0 0 1 0 0,0 0-1 0 0,0 0 1 0 0,0 0-1 0 0,0 0 1 0 0,1 0-1 0 0,-1 0 1 0 0,0 0 0 0 0,0 0-1 0 0,0-1 1 0 0,0 1-1 0 0,0 0 1 0 0,0 0-1 0 0,1 0 1 0 0,-1 0-1 0 0,0 0 1 0 0,0 0 0 0 0,0 0-1 0 0,0 0 1 0 0,0 0-1 0 0,0 0 1 0 0,1 0-1 0 0,-1 0 1 0 0,0 0-1 0 0,8 7 263 0 0,10 20-25 0 0,-13-19-177 0 0,0 0-45 0 0,1-1-1 0 0,0 1 1 0 0,0-1-1 0 0,0 0 1 0 0,1-1-1 0 0,0 0 0 0 0,0 0 1 0 0,1 0-1 0 0,-1-1 1 0 0,10 4-1 0 0,-13-7-23 0 0,0 0 0 0 0,0-1 0 0 0,1 1 0 0 0,-1-1 0 0 0,1 0 0 0 0,-1-1 0 0 0,1 1 0 0 0,-1-1 0 0 0,1 0-1 0 0,0 0 1 0 0,-1 0 0 0 0,1-1 0 0 0,-1 1 0 0 0,1-1 0 0 0,-1 0 0 0 0,0-1 0 0 0,1 1 0 0 0,-1-1 0 0 0,0 0 0 0 0,0 0-1 0 0,0 0 1 0 0,6-4 0 0 0,-1-1-1 0 0,0 0 1 0 0,-1-1-1 0 0,0 0 0 0 0,0 0 0 0 0,-1-1 1 0 0,0 1-1 0 0,-1-2 0 0 0,0 1 0 0 0,0-1 0 0 0,-1 0 1 0 0,8-20-1 0 0,0-9 105 0 0,17-73 0 0 0,-19 58-40 0 0,-3 0 0 0 0,-2 0 1 0 0,-2-1-1 0 0,-4-70 0 0 0,2 106-41 0 0,-2 19-22 0 0,0 0 1 0 0,0 0-1 0 0,1 0 1 0 0,-1 0-1 0 0,0 0 1 0 0,0 0-1 0 0,1 0 1 0 0,-1 0-1 0 0,0 0 1 0 0,0 0 0 0 0,1 0-1 0 0,-1 0 1 0 0,0 0-1 0 0,0 0 1 0 0,1 0-1 0 0,-1 0 1 0 0,0 0-1 0 0,0 0 1 0 0,1 1 0 0 0,-1-1-1 0 0,0 0 1 0 0,0 0-1 0 0,0 0 1 0 0,1 0-1 0 0,-1 1 1 0 0,0-1-1 0 0,0 0 1 0 0,0 0-1 0 0,0 1 1 0 0,0-1 0 0 0,1 0-1 0 0,-1 0 1 0 0,0 0-1 0 0,0 1 1 0 0,0-1-1 0 0,19 37 145 0 0,-15-29-107 0 0,2 3 18 0 0,-1-1 1 0 0,2 0-1 0 0,0 0 1 0 0,0-1 0 0 0,0 0-1 0 0,1 0 1 0 0,1 0-1 0 0,0-1 1 0 0,14 10-1 0 0,-19-15-51 0 0,0-1 0 0 0,0 1 0 0 0,1-1 0 0 0,-1 1 0 0 0,1-1 0 0 0,-1-1 0 0 0,1 1 0 0 0,0-1-1 0 0,0 0 1 0 0,0 0 0 0 0,0 0 0 0 0,-1 0 0 0 0,1-1 0 0 0,0 0 0 0 0,0 0 0 0 0,0-1 0 0 0,0 1 0 0 0,0-1 0 0 0,0 0 0 0 0,0 0 0 0 0,0-1 0 0 0,0 1-1 0 0,-1-1 1 0 0,1 0 0 0 0,4-3 0 0 0,0-1 12 0 0,-1 0-1 0 0,0-1 1 0 0,0 0 0 0 0,-1 0-1 0 0,0 0 1 0 0,0-1-1 0 0,-1-1 1 0 0,0 1-1 0 0,0-1 1 0 0,-1 0 0 0 0,8-18-1 0 0,2-10 247 0 0,17-68-1 0 0,-24 76-149 0 0,4-15 339 0 0,12-80-1 0 0,-22 105-375 0 0,-1 0-1 0 0,-1-1 0 0 0,-1 1 1 0 0,0 0-1 0 0,-1 0 1 0 0,-9-37-1 0 0,9 51-36 0 0,2 4-27 0 0,0 0 0 0 0,0-1 0 0 0,0 1-1 0 0,0 0 1 0 0,-1-1 0 0 0,1 1 0 0 0,0 0 0 0 0,-1 0 0 0 0,1-1 0 0 0,-1 1-1 0 0,0 0 1 0 0,1 0 0 0 0,-1 0 0 0 0,0 0 0 0 0,0 0 0 0 0,0 0-1 0 0,0 0 1 0 0,-1-1 0 0 0,2 3-2 0 0,-1 0 0 0 0,0 0 0 0 0,1 0 0 0 0,-1 1 1 0 0,1-1-1 0 0,0 0 0 0 0,-1 1 0 0 0,1-1 0 0 0,0 0 0 0 0,0 1 0 0 0,0-1 0 0 0,0 1 0 0 0,0-1 0 0 0,0 0 0 0 0,0 3 0 0 0,0-2 0 0 0,2 72-326 0 0,2-42-5560 0 0,-1-6-1187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6:59.4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1797 455 0 0,'0'0'165'0'0,"0"-1"0"0"0,0 0 0 0 0,0 1 0 0 0,0-1 0 0 0,0 0 0 0 0,0 1 0 0 0,0-1 0 0 0,0 0 0 0 0,1 0 0 0 0,-1 1-1 0 0,0-1 1 0 0,0 0 0 0 0,1 1 0 0 0,-1-1 0 0 0,0 1 0 0 0,1-1 0 0 0,-1 0 0 0 0,0 1 0 0 0,1-1 0 0 0,-1 1 0 0 0,1-1-1 0 0,-1 1 1 0 0,1-1 0 0 0,-1 1 0 0 0,1 0 0 0 0,0-1 0 0 0,-1 1 0 0 0,1 0 0 0 0,-1-1 0 0 0,1 1 0 0 0,0 0-1 0 0,0-1 1 0 0,27 2 2449 0 0,-25-1-2398 0 0,0 1-1 0 0,1-1 0 0 0,-1 0 0 0 0,0 1 0 0 0,0-2 1 0 0,0 1-1 0 0,0 0 0 0 0,0-1 0 0 0,4 0 0 0 0,-3-1-17 0 0,0-1 0 0 0,0 0 0 0 0,0 1-1 0 0,-1-1 1 0 0,1 0 0 0 0,-1-1 0 0 0,0 1 0 0 0,0-1-1 0 0,0 1 1 0 0,0-1 0 0 0,-1 0 0 0 0,1 0-1 0 0,1-5 1 0 0,4-9 565 0 0,11-32 0 0 0,-19 48-730 0 0,42-153 2149 0 0,-7 25-1692 0 0,-34 126-466 0 0,0-1 1 0 0,1 1-1 0 0,-1 0 0 0 0,1 0 0 0 0,0 0 0 0 0,0 0 1 0 0,0 1-1 0 0,1-1 0 0 0,-1 0 0 0 0,7-6 1 0 0,-7 9-1 0 0,-1 0 0 0 0,1 0 1 0 0,0 0-1 0 0,0 1 0 0 0,0-1 0 0 0,-1 0 1 0 0,1 1-1 0 0,0-1 0 0 0,0 1 1 0 0,0-1-1 0 0,0 1 0 0 0,0 0 1 0 0,0 0-1 0 0,0 0 0 0 0,0 0 1 0 0,0 0-1 0 0,0 0 0 0 0,0 1 1 0 0,0-1-1 0 0,0 1 0 0 0,0-1 1 0 0,0 1-1 0 0,0 0 0 0 0,0 0 1 0 0,2 1-1 0 0,7 4 28 0 0,0-2 0 0 0,0 1 0 0 0,1-1 0 0 0,-1-1 0 0 0,1 0 0 0 0,0-1 0 0 0,0 0 0 0 0,0-1 0 0 0,13 0 1 0 0,-19-2-30 0 0,1 1 0 0 0,-1-1-1 0 0,0-1 1 0 0,1 1 0 0 0,-1-1 0 0 0,0 0 0 0 0,0 0 0 0 0,0-1 0 0 0,-1 0 0 0 0,1 0 0 0 0,-1 0 0 0 0,1-1 0 0 0,-1 0 0 0 0,0 0 0 0 0,0 0 0 0 0,-1 0 0 0 0,1-1 0 0 0,6-9 0 0 0,-4 3 12 0 0,0-1-1 0 0,0 0 1 0 0,-1-1-1 0 0,0 1 0 0 0,-2-1 1 0 0,1 0-1 0 0,-1-1 1 0 0,3-24-1 0 0,0-11 176 0 0,-1-51-1 0 0,-6 95-202 0 0,2-195 634 0 0,-3 109-484 0 0,3 68-131 0 0,4 23 18 0 0,4 10 20 0 0,-1 2-22 0 0,1 0-1 0 0,1 0 1 0 0,-1-1-1 0 0,2-1 1 0 0,0 0-1 0 0,13 9 0 0 0,-21-16-34 0 0,1-1 0 0 0,-1 0 0 0 0,1 0 0 0 0,0 0 0 0 0,0 0 0 0 0,-1-1-1 0 0,1 0 1 0 0,0 0 0 0 0,0 0 0 0 0,0 0 0 0 0,1-1 0 0 0,-1 0 0 0 0,0 0-1 0 0,0 0 1 0 0,0-1 0 0 0,0 0 0 0 0,0 0 0 0 0,0 0 0 0 0,0 0 0 0 0,-1-1-1 0 0,1 0 1 0 0,6-3 0 0 0,-1-1 20 0 0,-1 0-1 0 0,0 0 1 0 0,-1-1 0 0 0,0 0-1 0 0,0-1 1 0 0,0 0-1 0 0,-1 0 1 0 0,0 0 0 0 0,-1-1-1 0 0,0 0 1 0 0,0 0-1 0 0,-1-1 1 0 0,6-15 0 0 0,0-2 98 0 0,-1 0 1 0 0,-2-1 0 0 0,10-54 0 0 0,-11 28-39 0 0,-2-1-1 0 0,-3 0 1 0 0,-1 1 0 0 0,-4-1-1 0 0,-13-81 1 0 0,15 129-73 0 0,-9-37 84 0 0,9 41-94 0 0,1 1 0 0 0,-1 0 0 0 0,0 0 0 0 0,0-1 0 0 0,0 1 0 0 0,0 0 0 0 0,-1 0 0 0 0,1 0 0 0 0,-1 0 0 0 0,1 0 0 0 0,-1 0 0 0 0,1 1 0 0 0,-1-1 0 0 0,0 1 0 0 0,-2-2 0 0 0,3 2 0 0 0,1 1-1 0 0,-1 0 1 0 0,0 0-1 0 0,0 0 0 0 0,1-1 1 0 0,-1 1-1 0 0,0 0 1 0 0,0 0-1 0 0,0 0 1 0 0,1 0-1 0 0,-1 1 1 0 0,0-1-1 0 0,0 0 1 0 0,1 0-1 0 0,-1 0 1 0 0,0 0-1 0 0,0 1 1 0 0,1-1-1 0 0,-1 0 0 0 0,0 1 1 0 0,1-1-1 0 0,-1 1 1 0 0,0-1-1 0 0,1 1 1 0 0,-1-1-1 0 0,1 1 1 0 0,-1-1-1 0 0,1 1 1 0 0,-1 0-1 0 0,1-1 1 0 0,-1 1-1 0 0,1-1 1 0 0,0 1-1 0 0,-1 0 0 0 0,1 1 1 0 0,-10 25-1763 0 0,9-6-5967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7:02.5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1762 1375 0 0,'16'-6'7180'0'0,"26"-12"-3704"0"0,-31 10-2941 0 0,0 0 0 0 0,0-1 0 0 0,-1 0 0 0 0,0-1 0 0 0,-1 0 0 0 0,0-1 0 0 0,0 0 0 0 0,-1 0 0 0 0,8-17 0 0 0,-9 15-417 0 0,0-1 0 0 0,-1 0 0 0 0,0 0-1 0 0,-1-1 1 0 0,-1 1 0 0 0,0-1 0 0 0,-1 0 0 0 0,1-19 0 0 0,-4 29-96 0 0,0 0 1 0 0,-1 0 0 0 0,1 0-1 0 0,-1 0 1 0 0,0 1-1 0 0,0-1 1 0 0,-3-6-1 0 0,4 10-4 0 0,-1 1-1 0 0,1-1 0 0 0,0 1 0 0 0,0-1 0 0 0,-1 0 0 0 0,1 1 0 0 0,-1-1 1 0 0,1 1-1 0 0,0-1 0 0 0,-1 0 0 0 0,1 1 0 0 0,-1 0 0 0 0,1-1 0 0 0,-1 1 1 0 0,0-1-1 0 0,1 1 0 0 0,-1-1 0 0 0,1 1 0 0 0,-1 0 0 0 0,0 0 0 0 0,1-1 1 0 0,-2 1-1 0 0,1 0 15 0 0,0 0 0 0 0,0 1 1 0 0,0-1-1 0 0,0 0 0 0 0,0 1 1 0 0,1-1-1 0 0,-1 1 0 0 0,0-1 0 0 0,0 1 1 0 0,0 0-1 0 0,0-1 0 0 0,1 1 1 0 0,-1 0-1 0 0,0-1 0 0 0,1 1 0 0 0,-1 0 1 0 0,0 0-1 0 0,1 0 0 0 0,-1 0 1 0 0,1-1-1 0 0,-1 2 0 0 0,-1 2 12 0 0,0 0-1 0 0,0 0 1 0 0,1 1-1 0 0,-1-1 1 0 0,1 0-1 0 0,0 1 0 0 0,0-1 1 0 0,1 0-1 0 0,-1 1 1 0 0,1-1-1 0 0,0 1 1 0 0,0-1-1 0 0,1 1 1 0 0,1 8-1 0 0,-2-11-43 0 0,1-1 1 0 0,-1 1-1 0 0,1-1 0 0 0,-1 1 1 0 0,1-1-1 0 0,0 1 0 0 0,0-1 1 0 0,0 1-1 0 0,-1-1 0 0 0,2 0 1 0 0,-1 1-1 0 0,0-1 0 0 0,0 0 0 0 0,0 0 1 0 0,0 0-1 0 0,1 0 0 0 0,1 2 1 0 0,-1-3 4 0 0,0 1 1 0 0,0-1-1 0 0,0 1 1 0 0,-1-1-1 0 0,1 0 1 0 0,0 0-1 0 0,0 1 1 0 0,0-1 0 0 0,0-1-1 0 0,0 1 1 0 0,0 0-1 0 0,0 0 1 0 0,0-1-1 0 0,-1 1 1 0 0,1-1-1 0 0,0 1 1 0 0,0-1-1 0 0,3-2 1 0 0,3-1 41 0 0,0-1-1 0 0,0 0 1 0 0,0-1 0 0 0,-1 0 0 0 0,0 0-1 0 0,0-1 1 0 0,0 1 0 0 0,9-14 0 0 0,4-8 147 0 0,17-30 0 0 0,-23 34-110 0 0,23-37 42 0 0,-3-2 0 0 0,-2-1 0 0 0,43-131 0 0 0,-39 43-126 0 0,-17 68 0 0 0,-13 64 39 0 0,-3 22 49 0 0,0 11-34 0 0,-1 2-37 0 0,9 38 64 0 0,-11-50-79 0 0,1-1 1 0 0,0 0 0 0 0,0 1-1 0 0,0-1 1 0 0,0 0-1 0 0,0 0 1 0 0,0 0 0 0 0,0 0-1 0 0,1 0 1 0 0,-1 0-1 0 0,1 0 1 0 0,-1-1 0 0 0,1 1-1 0 0,0 0 1 0 0,0-1-1 0 0,0 1 1 0 0,0-1 0 0 0,2 2-1 0 0,-2-3 0 0 0,-1 0 0 0 0,1 0 0 0 0,-1 0 0 0 0,1 0 0 0 0,-1 0 0 0 0,1 0 0 0 0,-1 0 0 0 0,0-1 0 0 0,1 1 0 0 0,-1 0 0 0 0,1-1 0 0 0,-1 1 0 0 0,0-1 1 0 0,1 0-1 0 0,-1 1 0 0 0,0-1 0 0 0,0 0 0 0 0,0 0 0 0 0,1 0 0 0 0,-1 0 0 0 0,0 0 0 0 0,0 0 0 0 0,0 0 0 0 0,0 0 0 0 0,-1 0 0 0 0,1 0 0 0 0,1-2 0 0 0,20-35 98 0 0,3-24 69 0 0,25-99-1 0 0,-36 112-102 0 0,0 0-40 0 0,-2-1-1 0 0,6-74 1 0 0,-15 98-25 0 0,-2 1 1 0 0,-1-1 0 0 0,-2 0-1 0 0,0 1 1 0 0,-1-1 0 0 0,-13-44-1 0 0,-1 31-1 0 0,17 38 0 0 0,-1-1 0 0 0,0 1 0 0 0,1 0 0 0 0,-1 0 0 0 0,0-1 0 0 0,0 1 0 0 0,0 0 0 0 0,0 0 0 0 0,0 0 0 0 0,0 0 0 0 0,0 0 0 0 0,0 0 0 0 0,0 1 0 0 0,0-1 0 0 0,-1 0 0 0 0,1 0 0 0 0,0 1 0 0 0,0-1 0 0 0,-1 1 0 0 0,1-1 0 0 0,0 1 0 0 0,-1 0 0 0 0,1-1 0 0 0,-1 1 0 0 0,-2 0 0 0 0,3 1-16 0 0,0-1-1 0 0,0 1 1 0 0,-1 0 0 0 0,1-1-1 0 0,0 1 1 0 0,0 0 0 0 0,0 0-1 0 0,0 0 1 0 0,0 0 0 0 0,0 0-1 0 0,0 0 1 0 0,0 0 0 0 0,0 1-1 0 0,0-1 1 0 0,1 0-1 0 0,-1 0 1 0 0,0 1 0 0 0,1-1-1 0 0,-1 1 1 0 0,1-1 0 0 0,0 0-1 0 0,-1 1 1 0 0,1-1 0 0 0,0 1-1 0 0,0-1 1 0 0,0 3 0 0 0,-1 3-1539 0 0,1 0 1 0 0,0 1 0 0 0,2 12 0 0 0,5 10-5412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5T03:17:03.7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29 455 0 0,'-25'16'2160'0'0,"20"-12"-1782"0"0,0 0-1 0 0,1 0 0 0 0,-1 1 0 0 0,1-1 1 0 0,-5 8-1 0 0,-9 9 3871 0 0,40-43-1899 0 0,39-41-2234 0 0,-49 49-4235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6 140 11975 0 0,'-1'2'118'0'0,"0"-1"-1"0"0,1 1 1 0 0,-1 0 0 0 0,0-1-1 0 0,1 1 1 0 0,-1 0-1 0 0,1 0 1 0 0,0-1-1 0 0,-1 1 1 0 0,1 0-1 0 0,0 0 1 0 0,0 0-1 0 0,0-1 1 0 0,1 4 0 0 0,6 29 597 0 0,-3-19-312 0 0,0 5-67 0 0,0 0 0 0 0,2 0 0 0 0,1 0 0 0 0,0-1 0 0 0,2 0 1 0 0,0-1-1 0 0,15 22 0 0 0,-23-38-299 0 0,0 0 0 0 0,0-1 1 0 0,1 1-1 0 0,-1 0 0 0 0,1-1 0 0 0,-1 1 1 0 0,1-1-1 0 0,0 0 0 0 0,3 3 0 0 0,0-1 36 0 0,-1 1 1090 0 0,8-7-662 0 0,37-10-1 0 0,-48 13-476 0 0,0 0 0 0 0,0 0 1 0 0,0 0-1 0 0,-1-1 0 0 0,1 1 0 0 0,0 0 0 0 0,0-1 0 0 0,0 1 0 0 0,0 0 1 0 0,0-1-1 0 0,0 1 0 0 0,-1-1 0 0 0,1 0 0 0 0,0 1 0 0 0,0-1 0 0 0,-1 1 0 0 0,1-1 1 0 0,0 0-1 0 0,0-1 0 0 0,7-5 133 0 0,-5 3-58 0 0,1 1-1 0 0,-1-1 1 0 0,1 0-1 0 0,-2 0 1 0 0,1-1-1 0 0,0 1 1 0 0,2-6-1 0 0,100-178 1131 0 0,-100 179-1199 0 0,14-24 23 0 0,2 1 0 0 0,1 0-67 0 0,-17 24-124 0 0,1 0-68 0 0,18-22-18 0 0,-18 22-115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35 3679 0 0,'-2'1'230'0'0,"1"0"-1"0"0,0 0 0 0 0,0 0 0 0 0,0 1 0 0 0,0-1 0 0 0,1 0 0 0 0,-1 1 0 0 0,0-1 0 0 0,1 1 0 0 0,-1-1 0 0 0,1 1 0 0 0,-1-1 0 0 0,1 1 0 0 0,0-1 0 0 0,-1 1 0 0 0,1-1 1 0 0,0 1-1 0 0,0-1 0 0 0,1 4 0 0 0,4 37 2012 0 0,-3-27-1496 0 0,3 67 2079 0 0,-5-62-2278 0 0,1 0 1 0 0,1 0-1 0 0,1 0 1 0 0,0 0-1 0 0,8 22 1 0 0,-10-38-384 0 0,1 1 0 0 0,0-1-1 0 0,1 0 1 0 0,-1 0 0 0 0,1-1 0 0 0,0 1 0 0 0,-1 0-1 0 0,8 5 1 0 0,-8-7 805 0 0,11-2-480 0 0,55-3 466 0 0,-54-6-584 0 0,41-26-39 0 0,-51 32-278 0 0,0 1 1 0 0,-1-1-1 0 0,1 1 1 0 0,-1-1 0 0 0,4-4-1 0 0,35-33 236 0 0,-22 17-129 0 0,17-25-57 0 0,-19 23-8 0 0,21-37-21 0 0,1-7-59 0 0,-12 22-122 0 0,-23 38-438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7 354 10135 0 0,'-2'8'430'0'0,"0"1"0"0"0,1-1-1 0 0,0 0 1 0 0,1 1 0 0 0,0-1-1 0 0,0 0 1 0 0,0 1-1 0 0,3 8 1 0 0,-2-6-289 0 0,1 9 585 0 0,9 32 0 0 0,-10-46-535 0 0,1 0 1 0 0,0 0 0 0 0,1 0-1 0 0,-1 0 1 0 0,1-1 0 0 0,0 1-1 0 0,1-1 1 0 0,-1 0 0 0 0,8 8-1 0 0,-11-12-140 0 0,1-1 0 0 0,-1 1 0 0 0,1-1 0 0 0,0 1 0 0 0,-1-1-1 0 0,1 1 1 0 0,0-1 0 0 0,-1 0 0 0 0,1 1 0 0 0,0-1 0 0 0,0 0 0 0 0,-1 1-1 0 0,1-1 1 0 0,0 0 0 0 0,0 0 0 0 0,0 0 0 0 0,-1 0 0 0 0,1 0 0 0 0,0 0-1 0 0,0 0 1 0 0,0 0 0 0 0,-1 0 0 0 0,1 0 0 0 0,0 0 0 0 0,0 0 0 0 0,0 0 0 0 0,-1-1-1 0 0,1 1 1 0 0,0 0 0 0 0,-1-1 0 0 0,1 1 0 0 0,0 0 0 0 0,0-1 0 0 0,-1 1-1 0 0,1-1 1 0 0,-1 1 0 0 0,1-1 0 0 0,0 1 0 0 0,-1-1 0 0 0,2-2 826 0 0,5-7-469 0 0,1-1-275 0 0,-3 4-14 0 0,-1 0-1 0 0,1 0 0 0 0,-1 0 0 0 0,4-12 0 0 0,18-35 478 0 0,5-14-177 0 0,-24 53-384 0 0,23-44 126 0 0,4-3-87 0 0,5-8-59 0 0,-7 16-35 0 0,-25 43-87 0 0,1 0-46 0 0,25-35-8 0 0,-24 34-149 0 0,1 3-4049 0 0,39-34-2219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6:35.5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2303 0 0,'-2'1'227'0'0,"-1"-1"-1"0"0,1 0 0 0 0,-1 1 0 0 0,1 0 0 0 0,-1-1 0 0 0,1 1 0 0 0,0 0 0 0 0,-5 3 0 0 0,6-4-164 0 0,1 0 0 0 0,-1 0 1 0 0,0 1-1 0 0,1-1 0 0 0,-1 1 0 0 0,1-1 0 0 0,-1 0 0 0 0,1 1 1 0 0,-1-1-1 0 0,1 1 0 0 0,-1-1 0 0 0,1 1 0 0 0,-1-1 0 0 0,1 1 0 0 0,-1 0 1 0 0,1-1-1 0 0,0 1 0 0 0,-1-1 0 0 0,1 1 0 0 0,0 0 0 0 0,0-1 1 0 0,0 1-1 0 0,-1 0 0 0 0,1-1 0 0 0,0 1 0 0 0,0 0 0 0 0,0-1 1 0 0,0 1-1 0 0,0 0 0 0 0,0 0 0 0 0,0-1 0 0 0,1 1 0 0 0,-1 0 1 0 0,0-1-1 0 0,0 1 0 0 0,1 1 0 0 0,35 52 1936 0 0,-23-36-1232 0 0,-1 1 1 0 0,14 26-1 0 0,-12-9 160 0 0,15 60-1 0 0,-19-60-254 0 0,24 60-1 0 0,-33-94-626 0 0,-1-1 0 0 0,1 1 0 0 0,-1-1 0 0 0,1 1 0 0 0,0-1 0 0 0,0 1 0 0 0,0-1 0 0 0,0 1 0 0 0,0-1 0 0 0,0 0 0 0 0,0 0 0 0 0,0 1 0 0 0,0-1 0 0 0,1 0 0 0 0,-1 0 0 0 0,1 0 0 0 0,-1 0 0 0 0,0-1 0 0 0,1 1 0 0 0,0 0 0 0 0,-1-1 0 0 0,1 1 0 0 0,-1-1 1 0 0,1 1-1 0 0,0-1 0 0 0,-1 0 0 0 0,1 1 0 0 0,0-1 0 0 0,0 0 0 0 0,-1 0 0 0 0,4-1 0 0 0,-2 0 51 0 0,0 0 0 0 0,0 0 0 0 0,0 0 0 0 0,0-1 0 0 0,0 0 0 0 0,0 1 1 0 0,0-1-1 0 0,-1 0 0 0 0,1 0 0 0 0,-1-1 0 0 0,1 1 0 0 0,-1 0 0 0 0,0-1 1 0 0,0 0-1 0 0,2-3 0 0 0,12-20 186 0 0,-1 0 0 0 0,-1-2 1 0 0,-1 0-1 0 0,13-45 0 0 0,20-120 1186 0 0,-40 163-1431 0 0,-3 10-258 0 0,-2 13-2 0 0,0 0 0 0 0,0 1-1 0 0,1-1 1 0 0,0 0-1 0 0,0 0 1 0 0,0 1 0 0 0,1-1-1 0 0,4-7 1 0 0,6 6-2679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68 4607 0 0,'-1'-1'95'0'0,"1"1"-1"0"0,-1-1 1 0 0,1 1-1 0 0,-1-1 1 0 0,0 1-1 0 0,1-1 0 0 0,-1 1 1 0 0,0 0-1 0 0,1-1 1 0 0,-1 1-1 0 0,0 0 1 0 0,1-1-1 0 0,-1 1 1 0 0,0 0-1 0 0,0 0 0 0 0,1 0 1 0 0,-1 0-1 0 0,0 0 1 0 0,0 0-1 0 0,1 0 1 0 0,-1 0-1 0 0,0 0 0 0 0,1 0 1 0 0,-1 0-1 0 0,0 0 1 0 0,0 1-1 0 0,1-1 1 0 0,-1 0-1 0 0,0 0 1 0 0,1 1-1 0 0,-1-1 0 0 0,0 1 1 0 0,-1 1 92 0 0,1 0 0 0 0,0 0 0 0 0,0 0 0 0 0,0 0 0 0 0,0 0 0 0 0,0 0 0 0 0,1 0 0 0 0,-1 0 0 0 0,0 5 0 0 0,-3 15 374 0 0,2 0-1 0 0,1 0 1 0 0,0 1-1 0 0,2-1 1 0 0,0 0 0 0 0,2 0-1 0 0,0 0 1 0 0,12 39-1 0 0,5-17 675 0 0,-17-40-606 0 0,5 2 3 0 0,25 18 0 0 0,-25-18 640 0 0,5-12-632 0 0,1 1-445 0 0,-8 3-107 0 0,0 0-1 0 0,0-1 1 0 0,0 1-1 0 0,0-2 1 0 0,-1 1-1 0 0,1 0 1 0 0,-1-1-1 0 0,0 0 1 0 0,0 0-1 0 0,0-1 1 0 0,6-7 0 0 0,28-40 653 0 0,54-94 0 0 0,-13 17-141 0 0,-77 124-646 0 0,-2 3-9 0 0,0 1 1 0 0,-1-1-1 0 0,1 1 1 0 0,1-1-1 0 0,-1 1 1 0 0,0-1-1 0 0,0 1 1 0 0,0 0-1 0 0,1 0 1 0 0,-1-1-1 0 0,1 1 1 0 0,-1 0-1 0 0,4-1 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58 2303 0 0,'-4'-3'255'0'0,"6"4"386"0"0,10 5 517 0 0,-5 2-734 0 0,0 0 0 0 0,-1 1 0 0 0,0 0 1 0 0,0 1-1 0 0,-1-1 0 0 0,0 1 0 0 0,6 20 0 0 0,-9-26-312 0 0,29 88 1870 0 0,26 126 0 0 0,-57-217-1888 0 0,0 0 0 0 0,0 0 1 0 0,1 0-1 0 0,-1 0 0 0 0,0 0 0 0 0,0 0 0 0 0,1 0 1 0 0,-1 0-1 0 0,1 0 0 0 0,-1 0 0 0 0,1 0 0 0 0,-1 0 1 0 0,1-1-1 0 0,-1 1 0 0 0,1 0 0 0 0,1 1 0 0 0,-2-2-38 0 0,1 0 0 0 0,-1-1 0 0 0,0 1 0 0 0,1 0-1 0 0,-1 0 1 0 0,0 0 0 0 0,1 0 0 0 0,-1 0 0 0 0,0 0 0 0 0,1-1-1 0 0,-1 1 1 0 0,0 0 0 0 0,1 0 0 0 0,-1 0 0 0 0,0-1 0 0 0,1 1-1 0 0,-1 0 1 0 0,0-1 0 0 0,0 1 0 0 0,1 0 0 0 0,-1 0 0 0 0,0-1-1 0 0,0 1 1 0 0,0 0 0 0 0,0-1 0 0 0,1 1 0 0 0,-1-1 0 0 0,0 1-1 0 0,13-40 2386 0 0,-11 33-2127 0 0,66-191 3524 0 0,-51 160-3654 0 0,2-1 0 0 0,44-67 0 0 0,-62 104-183 0 0,23-27-298 0 0,-23 27 92 0 0,1 0 0 0 0,0 0 0 0 0,0 0 0 0 0,0 1 0 0 0,0-1 0 0 0,1 1 0 0 0,-1-1-1 0 0,0 1 1 0 0,1 0 0 0 0,-1 0 0 0 0,5-2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1:01:24.0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58 2303 0 0,'-4'-3'255'0'0,"6"4"386"0"0,10 5 517 0 0,-5 2-734 0 0,0 0 0 0 0,-1 1 0 0 0,0 0 1 0 0,0 1-1 0 0,-1-1 0 0 0,0 1 0 0 0,6 20 0 0 0,-9-26-312 0 0,29 88 1870 0 0,26 126 0 0 0,-57-217-1888 0 0,0 0 0 0 0,0 0 1 0 0,1 0-1 0 0,-1 0 0 0 0,0 0 0 0 0,0 0 0 0 0,1 0 1 0 0,-1 0-1 0 0,1 0 0 0 0,-1 0 0 0 0,1 0 0 0 0,-1 0 1 0 0,1-1-1 0 0,-1 1 0 0 0,1 0 0 0 0,1 1 0 0 0,-2-2-38 0 0,1 0 0 0 0,-1-1 0 0 0,0 1 0 0 0,1 0-1 0 0,-1 0 1 0 0,0 0 0 0 0,1 0 0 0 0,-1 0 0 0 0,0 0 0 0 0,1-1-1 0 0,-1 1 1 0 0,0 0 0 0 0,1 0 0 0 0,-1 0 0 0 0,0-1 0 0 0,1 1-1 0 0,-1 0 1 0 0,0-1 0 0 0,0 1 0 0 0,1 0 0 0 0,-1 0 0 0 0,0-1-1 0 0,0 1 1 0 0,0 0 0 0 0,0-1 0 0 0,1 1 0 0 0,-1-1 0 0 0,0 1-1 0 0,13-40 2386 0 0,-11 33-2127 0 0,66-191 3524 0 0,-51 160-3654 0 0,2-1 0 0 0,44-67 0 0 0,-62 104-183 0 0,23-27-298 0 0,-23 27 92 0 0,1 0 0 0 0,0 0 0 0 0,0 0 0 0 0,0 1 0 0 0,0-1 0 0 0,1 1 0 0 0,-1-1-1 0 0,0 1 1 0 0,1 0 0 0 0,-1 0 0 0 0,5-2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94 5527 0 0,'-2'2'258'0'0,"0"-1"-1"0"0,0 0 1 0 0,0 0-1 0 0,0 1 1 0 0,0-1-1 0 0,0 1 1 0 0,0 0-1 0 0,1-1 1 0 0,-3 3-1 0 0,4-2-33 0 0,-1 0 0 0 0,0 0 0 0 0,1-1 0 0 0,-1 1 0 0 0,1 0 0 0 0,0 0-1 0 0,0 0 1 0 0,0 0 0 0 0,0 0 0 0 0,0 0 0 0 0,0 0 0 0 0,1 3 0 0 0,4 29 867 0 0,1-1 1 0 0,2 0 0 0 0,2 0 0 0 0,22 52-1 0 0,-29-79-917 0 0,0 0 0 0 0,1 0 0 0 0,0 0 0 0 0,0-1 0 0 0,0 0 0 0 0,0 1 0 0 0,11 8 1848 0 0,-1-18-1524 0 0,42-12-61 0 0,-54 16-411 0 0,-1 0 0 0 0,0-1 0 0 0,1 1 0 0 0,-1 0 0 0 0,0-1 0 0 0,1 1 0 0 0,-1-1 0 0 0,0 0 0 0 0,0 1 0 0 0,1-1 0 0 0,-1 0 0 0 0,0 0 0 0 0,0 1 0 0 0,0-1 0 0 0,1-2 0 0 0,7-4 110 0 0,-4 3-28 0 0,1-1 1 0 0,-2 0-1 0 0,1 0 1 0 0,0 0-1 0 0,4-7 1 0 0,36-46 337 0 0,-35 45-383 0 0,28-42 219 0 0,-3 0-240 0 0,-7 8 0 0 0,-18 31-41 0 0,23-35-219 0 0,-9 17-62 0 0,-18 26-1442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8 237 6911 0 0,'0'0'97'0'0,"-1"1"0"0"0,0-1 0 0 0,1 1 0 0 0,-1 0-1 0 0,1-1 1 0 0,-1 1 0 0 0,1 0 0 0 0,-1-1 0 0 0,1 1 0 0 0,0 0-1 0 0,-1-1 1 0 0,1 1 0 0 0,0 0 0 0 0,0 0 0 0 0,-1 0 0 0 0,1-1-1 0 0,0 1 1 0 0,0 0 0 0 0,0 0 0 0 0,0-1 0 0 0,0 1-1 0 0,0 1 1 0 0,-1 26 1162 0 0,1-26-1159 0 0,2 53 1126 0 0,2 1 0 0 0,3 0 1 0 0,19 74-1 0 0,-26-128-1099 0 0,1 0 1 0 0,0 1-1 0 0,-1-1 0 0 0,1 1 1 0 0,0-1-1 0 0,0 0 0 0 0,1 0 1 0 0,-1 0-1 0 0,2 3 0 0 0,-2-4-85 0 0,-1-1 0 0 0,0 0 0 0 0,0 0-1 0 0,1 0 1 0 0,-1 1 0 0 0,0-1 0 0 0,0 0-1 0 0,1 0 1 0 0,-1 0 0 0 0,0 0 0 0 0,1 0-1 0 0,-1 0 1 0 0,0 0 0 0 0,0 0-1 0 0,1 1 1 0 0,-1-1 0 0 0,0 0 0 0 0,1 0-1 0 0,-1 0 1 0 0,0-1 0 0 0,1 1 0 0 0,-1 0-1 0 0,0 0 1 0 0,0 0 0 0 0,1 0-1 0 0,-1 0 1 0 0,0 0 0 0 0,1 0 0 0 0,10-13 935 0 0,53-106 1837 0 0,52-85-1527 0 0,5 44-955 0 0,-34 48-765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68 4607 0 0,'-1'-1'95'0'0,"1"1"-1"0"0,-1-1 1 0 0,1 1-1 0 0,-1-1 1 0 0,0 1-1 0 0,1-1 0 0 0,-1 1 1 0 0,0 0-1 0 0,1-1 1 0 0,-1 1-1 0 0,0 0 1 0 0,1-1-1 0 0,-1 1 1 0 0,0 0-1 0 0,0 0 0 0 0,1 0 1 0 0,-1 0-1 0 0,0 0 1 0 0,0 0-1 0 0,1 0 1 0 0,-1 0-1 0 0,0 0 0 0 0,1 0 1 0 0,-1 0-1 0 0,0 0 1 0 0,0 1-1 0 0,1-1 1 0 0,-1 0-1 0 0,0 0 1 0 0,1 1-1 0 0,-1-1 0 0 0,0 1 1 0 0,-1 1 92 0 0,1 0 0 0 0,0 0 0 0 0,0 0 0 0 0,0 0 0 0 0,0 0 0 0 0,0 0 0 0 0,1 0 0 0 0,-1 0 0 0 0,0 5 0 0 0,-3 15 374 0 0,2 0-1 0 0,1 0 1 0 0,0 1-1 0 0,2-1 1 0 0,0 0 0 0 0,2 0-1 0 0,0 0 1 0 0,12 39-1 0 0,5-17 675 0 0,-17-40-606 0 0,5 2 3 0 0,25 18 0 0 0,-25-18 640 0 0,5-12-632 0 0,1 1-445 0 0,-8 3-107 0 0,0 0-1 0 0,0-1 1 0 0,0 1-1 0 0,0-2 1 0 0,-1 1-1 0 0,1 0 1 0 0,-1-1-1 0 0,0 0 1 0 0,0 0-1 0 0,0-1 1 0 0,6-7 0 0 0,28-40 653 0 0,54-94 0 0 0,-13 17-141 0 0,-77 124-646 0 0,-2 3-9 0 0,0 1 1 0 0,-1-1-1 0 0,1 1 1 0 0,1-1-1 0 0,-1 1 1 0 0,0-1-1 0 0,0 1 1 0 0,0 0-1 0 0,1 0 1 0 0,-1-1-1 0 0,1 1 1 0 0,-1 0-1 0 0,4-1 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94 5527 0 0,'-2'2'258'0'0,"0"-1"-1"0"0,0 0 1 0 0,0 0-1 0 0,0 1 1 0 0,0-1-1 0 0,0 1 1 0 0,0 0-1 0 0,1-1 1 0 0,-3 3-1 0 0,4-2-33 0 0,-1 0 0 0 0,0 0 0 0 0,1-1 0 0 0,-1 1 0 0 0,1 0 0 0 0,0 0-1 0 0,0 0 1 0 0,0 0 0 0 0,0 0 0 0 0,0 0 0 0 0,0 0 0 0 0,1 3 0 0 0,4 29 867 0 0,1-1 1 0 0,2 0 0 0 0,2 0 0 0 0,22 52-1 0 0,-29-79-917 0 0,0 0 0 0 0,1 0 0 0 0,0 0 0 0 0,0-1 0 0 0,0 0 0 0 0,0 1 0 0 0,11 8 1848 0 0,-1-18-1524 0 0,42-12-61 0 0,-54 16-411 0 0,-1 0 0 0 0,0-1 0 0 0,1 1 0 0 0,-1 0 0 0 0,0-1 0 0 0,1 1 0 0 0,-1-1 0 0 0,0 0 0 0 0,0 1 0 0 0,1-1 0 0 0,-1 0 0 0 0,0 0 0 0 0,0 1 0 0 0,0-1 0 0 0,1-2 0 0 0,7-4 110 0 0,-4 3-28 0 0,1-1 1 0 0,-2 0-1 0 0,1 0 1 0 0,0 0-1 0 0,4-7 1 0 0,36-46 337 0 0,-35 45-383 0 0,28-42 219 0 0,-3 0-240 0 0,-7 8 0 0 0,-18 31-41 0 0,23-35-219 0 0,-9 17-62 0 0,-18 26-1442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8 237 6911 0 0,'0'0'97'0'0,"-1"1"0"0"0,0-1 0 0 0,1 1 0 0 0,-1 0-1 0 0,1-1 1 0 0,-1 1 0 0 0,1 0 0 0 0,-1-1 0 0 0,1 1 0 0 0,0 0-1 0 0,-1-1 1 0 0,1 1 0 0 0,0 0 0 0 0,0 0 0 0 0,-1 0 0 0 0,1-1-1 0 0,0 1 1 0 0,0 0 0 0 0,0 0 0 0 0,0-1 0 0 0,0 1-1 0 0,0 1 1 0 0,-1 26 1162 0 0,1-26-1159 0 0,2 53 1126 0 0,2 1 0 0 0,3 0 1 0 0,19 74-1 0 0,-26-128-1099 0 0,1 0 1 0 0,0 1-1 0 0,-1-1 0 0 0,1 1 1 0 0,0-1-1 0 0,0 0 0 0 0,1 0 1 0 0,-1 0-1 0 0,2 3 0 0 0,-2-4-85 0 0,-1-1 0 0 0,0 0 0 0 0,0 0-1 0 0,1 0 1 0 0,-1 1 0 0 0,0-1 0 0 0,0 0-1 0 0,1 0 1 0 0,-1 0 0 0 0,0 0 0 0 0,1 0-1 0 0,-1 0 1 0 0,0 0 0 0 0,0 0-1 0 0,1 1 1 0 0,-1-1 0 0 0,0 0 0 0 0,1 0-1 0 0,-1 0 1 0 0,0-1 0 0 0,1 1 0 0 0,-1 0-1 0 0,0 0 1 0 0,0 0 0 0 0,1 0-1 0 0,-1 0 1 0 0,0 0 0 0 0,1 0 0 0 0,10-13 935 0 0,53-106 1837 0 0,52-85-1527 0 0,5 44-955 0 0,-34 48-765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7 174 6911 0 0,'-2'4'208'0'0,"1"0"-1"0"0,0 0 0 0 0,0 0 1 0 0,0 0-1 0 0,1 0 0 0 0,-1 0 1 0 0,1 0-1 0 0,0 0 0 0 0,1 0 1 0 0,-1 0-1 0 0,1 4 0 0 0,0 11 304 0 0,5 104 2657 0 0,-4-111-2833 0 0,-1 0 0 0 0,2 0 0 0 0,0 0 0 0 0,0-1 0 0 0,1 1 0 0 0,1-1 0 0 0,12 23 2025 0 0,-4-34-1665 0 0,40-1-6 0 0,-53 1-663 0 0,1 0-1 0 0,0 0 1 0 0,0 0-1 0 0,0 0 1 0 0,0 0-1 0 0,0 0 1 0 0,-1 0-1 0 0,1 0 1 0 0,0 0-1 0 0,0 0 1 0 0,0-1-1 0 0,-1 1 0 0 0,1 0 1 0 0,0 0-1 0 0,0-1 1 0 0,0 1-1 0 0,-1-1 1 0 0,1 1-1 0 0,0 0 1 0 0,-1-1-1 0 0,1 0 1 0 0,0 1-1 0 0,-1-1 1 0 0,1 1-1 0 0,-1-1 1 0 0,1 0-1 0 0,31-38 1042 0 0,53-86 0 0 0,-13-2-318 0 0,13-22-684 0 0,-81 143-231 0 0,0-1 0 0 0,0 1 0 0 0,10-10 0 0 0,-12 23-2278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0 342 9215 0 0,'1'9'260'0'0,"1"0"0"0"0,0-1 0 0 0,0 1 0 0 0,1 0 0 0 0,0-1 0 0 0,6 12-1 0 0,0 3 157 0 0,11 29 469 0 0,2 0 1 0 0,32 54 3142 0 0,-45-114-3220 0 0,-2 3-631 0 0,-3 2-72 0 0,1-1 1 0 0,-1 1 0 0 0,0-1-1 0 0,0 0 1 0 0,-1 0 0 0 0,1 0-1 0 0,-1-1 1 0 0,0 1 0 0 0,0-1-1 0 0,-1 0 1 0 0,1 0 0 0 0,2-8-1 0 0,89-263 2809 0 0,-74 228-2929 0 0,1 1 0 0 0,3 1 0 0 0,46-66 1 0 0,-67 108-388 0 0,4-2-100 0 0,19-19-18 0 0,-25 25 457 0 0,-1-1 0 0 0,0 1 0 0 0,1-1 0 0 0,-1 1 0 0 0,0 0 0 0 0,1-1 0 0 0,-1 1 0 0 0,1-1 0 0 0,-1 1 0 0 0,1 0 0 0 0,-1 0 0 0 0,1-1 0 0 0,-1 1 0 0 0,1 0 0 0 0,-1 0 0 0 0,1-1 0 0 0,-1 1 0 0 0,1 0 0 0 0,-1 0 0 0 0,1 0 0 0 0,0 0 0 0 0,-1 0 0 0 0,1 0 0 0 0,-1 0 0 0 0,1 0-1 0 0,-1 0 1 0 0,1 0 0 0 0,0 0 0 0 0,-1 0 0 0 0,1 0 0 0 0,-1 1 0 0 0,1-1 0 0 0,-1 0 0 0 0,1 0 0 0 0,-1 1 0 0 0,1-1 0 0 0,-1 0 0 0 0,1 0 0 0 0,-1 1 0 0 0,1-1 0 0 0,-1 1 0 0 0,0-1 0 0 0,1 0 0 0 0,-1 1 0 0 0,0-1 0 0 0,1 1 0 0 0,-1 0 0 0 0,8 23-4911 0 0,-7-21 3600 0 0,2 14-3684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6 140 11975 0 0,'-1'2'118'0'0,"0"-1"-1"0"0,1 1 1 0 0,-1 0 0 0 0,0-1-1 0 0,1 1 1 0 0,-1 0-1 0 0,1 0 1 0 0,0-1-1 0 0,-1 1 1 0 0,1 0-1 0 0,0 0 1 0 0,0 0-1 0 0,0-1 1 0 0,1 4 0 0 0,6 29 597 0 0,-3-19-312 0 0,0 5-67 0 0,0 0 0 0 0,2 0 0 0 0,1 0 0 0 0,0-1 0 0 0,2 0 1 0 0,0-1-1 0 0,15 22 0 0 0,-23-38-299 0 0,0 0 0 0 0,0-1 1 0 0,1 1-1 0 0,-1 0 0 0 0,1-1 0 0 0,-1 1 1 0 0,1-1-1 0 0,0 0 0 0 0,3 3 0 0 0,0-1 36 0 0,-1 1 1090 0 0,8-7-662 0 0,37-10-1 0 0,-48 13-476 0 0,0 0 0 0 0,0 0 1 0 0,0 0-1 0 0,-1-1 0 0 0,1 1 0 0 0,0 0 0 0 0,0-1 0 0 0,0 1 0 0 0,0 0 1 0 0,0-1-1 0 0,0 1 0 0 0,-1-1 0 0 0,1 0 0 0 0,0 1 0 0 0,0-1 0 0 0,-1 1 0 0 0,1-1 1 0 0,0 0-1 0 0,0-1 0 0 0,7-5 133 0 0,-5 3-58 0 0,1 1-1 0 0,-1-1 1 0 0,1 0-1 0 0,-2 0 1 0 0,1-1-1 0 0,0 1 1 0 0,2-6-1 0 0,100-178 1131 0 0,-100 179-1199 0 0,14-24 23 0 0,2 1 0 0 0,1 0-67 0 0,-17 24-124 0 0,1 0-68 0 0,18-22-18 0 0,-18 22-115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35 3679 0 0,'-2'1'230'0'0,"1"0"-1"0"0,0 0 0 0 0,0 0 0 0 0,0 1 0 0 0,0-1 0 0 0,1 0 0 0 0,-1 1 0 0 0,0-1 0 0 0,1 1 0 0 0,-1-1 0 0 0,1 1 0 0 0,-1-1 0 0 0,1 1 0 0 0,0-1 0 0 0,-1 1 0 0 0,1-1 1 0 0,0 1-1 0 0,0-1 0 0 0,1 4 0 0 0,4 37 2012 0 0,-3-27-1496 0 0,3 67 2079 0 0,-5-62-2278 0 0,1 0 1 0 0,1 0-1 0 0,1 0 1 0 0,0 0-1 0 0,8 22 1 0 0,-10-38-384 0 0,1 1 0 0 0,0-1-1 0 0,1 0 1 0 0,-1 0 0 0 0,1-1 0 0 0,0 1 0 0 0,-1 0-1 0 0,8 5 1 0 0,-8-7 805 0 0,11-2-480 0 0,55-3 466 0 0,-54-6-584 0 0,41-26-39 0 0,-51 32-278 0 0,0 1 1 0 0,-1-1-1 0 0,1 1 1 0 0,-1-1 0 0 0,4-4-1 0 0,35-33 236 0 0,-22 17-129 0 0,17-25-57 0 0,-19 23-8 0 0,21-37-21 0 0,1-7-59 0 0,-12 22-122 0 0,-23 38-438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7 354 10135 0 0,'-2'8'430'0'0,"0"1"0"0"0,1-1-1 0 0,0 0 1 0 0,1 1 0 0 0,0-1-1 0 0,0 0 1 0 0,0 1-1 0 0,3 8 1 0 0,-2-6-289 0 0,1 9 585 0 0,9 32 0 0 0,-10-46-535 0 0,1 0 1 0 0,0 0 0 0 0,1 0-1 0 0,-1 0 1 0 0,1-1 0 0 0,0 1-1 0 0,1-1 1 0 0,-1 0 0 0 0,8 8-1 0 0,-11-12-140 0 0,1-1 0 0 0,-1 1 0 0 0,1-1 0 0 0,0 1 0 0 0,-1-1-1 0 0,1 1 1 0 0,0-1 0 0 0,-1 0 0 0 0,1 1 0 0 0,0-1 0 0 0,0 0 0 0 0,-1 1-1 0 0,1-1 1 0 0,0 0 0 0 0,0 0 0 0 0,0 0 0 0 0,-1 0 0 0 0,1 0 0 0 0,0 0-1 0 0,0 0 1 0 0,0 0 0 0 0,-1 0 0 0 0,1 0 0 0 0,0 0 0 0 0,0 0 0 0 0,0 0 0 0 0,-1-1-1 0 0,1 1 1 0 0,0 0 0 0 0,-1-1 0 0 0,1 1 0 0 0,0 0 0 0 0,0-1 0 0 0,-1 1-1 0 0,1-1 1 0 0,-1 1 0 0 0,1-1 0 0 0,0 1 0 0 0,-1-1 0 0 0,2-2 826 0 0,5-7-469 0 0,1-1-275 0 0,-3 4-14 0 0,-1 0-1 0 0,1 0 0 0 0,-1 0 0 0 0,4-12 0 0 0,18-35 478 0 0,5-14-177 0 0,-24 53-384 0 0,23-44 126 0 0,4-3-87 0 0,5-8-59 0 0,-7 16-35 0 0,-25 43-87 0 0,1 0-46 0 0,25-35-8 0 0,-24 34-149 0 0,1 3-4049 0 0,39-34-2219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5:50.2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2303 0 0,'-2'1'227'0'0,"-1"-1"-1"0"0,1 0 0 0 0,-1 1 0 0 0,1 0 0 0 0,-1-1 0 0 0,1 1 0 0 0,0 0 0 0 0,-5 3 0 0 0,6-4-164 0 0,1 0 0 0 0,-1 0 1 0 0,0 1-1 0 0,1-1 0 0 0,-1 1 0 0 0,1-1 0 0 0,-1 0 0 0 0,1 1 1 0 0,-1-1-1 0 0,1 1 0 0 0,-1-1 0 0 0,1 1 0 0 0,-1-1 0 0 0,1 1 0 0 0,-1 0 1 0 0,1-1-1 0 0,0 1 0 0 0,-1-1 0 0 0,1 1 0 0 0,0 0 0 0 0,0-1 1 0 0,0 1-1 0 0,-1 0 0 0 0,1-1 0 0 0,0 1 0 0 0,0 0 0 0 0,0-1 1 0 0,0 1-1 0 0,0 0 0 0 0,0 0 0 0 0,0-1 0 0 0,1 1 0 0 0,-1 0 1 0 0,0-1-1 0 0,0 1 0 0 0,1 1 0 0 0,35 52 1936 0 0,-23-36-1232 0 0,-1 1 1 0 0,14 26-1 0 0,-12-9 160 0 0,15 60-1 0 0,-19-60-254 0 0,24 60-1 0 0,-33-94-626 0 0,-1-1 0 0 0,1 1 0 0 0,-1-1 0 0 0,1 1 0 0 0,0-1 0 0 0,0 1 0 0 0,0-1 0 0 0,0 1 0 0 0,0-1 0 0 0,0 0 0 0 0,0 0 0 0 0,0 1 0 0 0,0-1 0 0 0,1 0 0 0 0,-1 0 0 0 0,1 0 0 0 0,-1 0 0 0 0,0-1 0 0 0,1 1 0 0 0,0 0 0 0 0,-1-1 0 0 0,1 1 0 0 0,-1-1 1 0 0,1 1-1 0 0,0-1 0 0 0,-1 0 0 0 0,1 1 0 0 0,0-1 0 0 0,0 0 0 0 0,-1 0 0 0 0,4-1 0 0 0,-2 0 51 0 0,0 0 0 0 0,0 0 0 0 0,0 0 0 0 0,0-1 0 0 0,0 0 0 0 0,0 1 1 0 0,0-1-1 0 0,-1 0 0 0 0,1 0 0 0 0,-1-1 0 0 0,1 1 0 0 0,-1 0 0 0 0,0-1 1 0 0,0 0-1 0 0,2-3 0 0 0,12-20 186 0 0,-1 0 0 0 0,-1-2 1 0 0,-1 0-1 0 0,13-45 0 0 0,20-120 1186 0 0,-40 163-1431 0 0,-3 10-258 0 0,-2 13-2 0 0,0 0 0 0 0,0 1-1 0 0,1-1 1 0 0,0 0-1 0 0,0 0 1 0 0,0 1 0 0 0,1-1-1 0 0,4-7 1 0 0,6 6-2679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7 174 6911 0 0,'-2'4'208'0'0,"1"0"-1"0"0,0 0 0 0 0,0 0 1 0 0,0 0-1 0 0,1 0 0 0 0,-1 0 1 0 0,1 0-1 0 0,0 0 0 0 0,1 0 1 0 0,-1 0-1 0 0,1 4 0 0 0,0 11 304 0 0,5 104 2657 0 0,-4-111-2833 0 0,-1 0 0 0 0,2 0 0 0 0,0 0 0 0 0,0-1 0 0 0,1 1 0 0 0,1-1 0 0 0,12 23 2025 0 0,-4-34-1665 0 0,40-1-6 0 0,-53 1-663 0 0,1 0-1 0 0,0 0 1 0 0,0 0-1 0 0,0 0 1 0 0,0 0-1 0 0,0 0 1 0 0,-1 0-1 0 0,1 0 1 0 0,0 0-1 0 0,0 0 1 0 0,0-1-1 0 0,-1 1 0 0 0,1 0 1 0 0,0 0-1 0 0,0-1 1 0 0,0 1-1 0 0,-1-1 1 0 0,1 1-1 0 0,0 0 1 0 0,-1-1-1 0 0,1 0 1 0 0,0 1-1 0 0,-1-1 1 0 0,1 1-1 0 0,-1-1 1 0 0,1 0-1 0 0,31-38 1042 0 0,53-86 0 0 0,-13-2-318 0 0,13-22-684 0 0,-81 143-231 0 0,0-1 0 0 0,0 1 0 0 0,10-10 0 0 0,-12 23-2278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58 2303 0 0,'-4'-3'255'0'0,"6"4"386"0"0,10 5 517 0 0,-5 2-734 0 0,0 0 0 0 0,-1 1 0 0 0,0 0 1 0 0,0 1-1 0 0,-1-1 0 0 0,0 1 0 0 0,6 20 0 0 0,-9-26-312 0 0,29 88 1870 0 0,26 126 0 0 0,-57-217-1888 0 0,0 0 0 0 0,0 0 1 0 0,1 0-1 0 0,-1 0 0 0 0,0 0 0 0 0,0 0 0 0 0,1 0 1 0 0,-1 0-1 0 0,1 0 0 0 0,-1 0 0 0 0,1 0 0 0 0,-1 0 1 0 0,1-1-1 0 0,-1 1 0 0 0,1 0 0 0 0,1 1 0 0 0,-2-2-38 0 0,1 0 0 0 0,-1-1 0 0 0,0 1 0 0 0,1 0-1 0 0,-1 0 1 0 0,0 0 0 0 0,1 0 0 0 0,-1 0 0 0 0,0 0 0 0 0,1-1-1 0 0,-1 1 1 0 0,0 0 0 0 0,1 0 0 0 0,-1 0 0 0 0,0-1 0 0 0,1 1-1 0 0,-1 0 1 0 0,0-1 0 0 0,0 1 0 0 0,1 0 0 0 0,-1 0 0 0 0,0-1-1 0 0,0 1 1 0 0,0 0 0 0 0,0-1 0 0 0,1 1 0 0 0,-1-1 0 0 0,0 1-1 0 0,13-40 2386 0 0,-11 33-2127 0 0,66-191 3524 0 0,-51 160-3654 0 0,2-1 0 0 0,44-67 0 0 0,-62 104-183 0 0,23-27-298 0 0,-23 27 92 0 0,1 0 0 0 0,0 0 0 0 0,0 0 0 0 0,0 1 0 0 0,0-1 0 0 0,1 1 0 0 0,-1-1-1 0 0,0 1 1 0 0,1 0 0 0 0,-1 0 0 0 0,5-2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0 342 9215 0 0,'1'9'260'0'0,"1"0"0"0"0,0-1 0 0 0,0 1 0 0 0,1 0 0 0 0,0-1 0 0 0,6 12-1 0 0,0 3 157 0 0,11 29 469 0 0,2 0 1 0 0,32 54 3142 0 0,-45-114-3220 0 0,-2 3-631 0 0,-3 2-72 0 0,1-1 1 0 0,-1 1 0 0 0,0-1-1 0 0,0 0 1 0 0,-1 0 0 0 0,1 0-1 0 0,-1-1 1 0 0,0 1 0 0 0,0-1-1 0 0,-1 0 1 0 0,1 0 0 0 0,2-8-1 0 0,89-263 2809 0 0,-74 228-2929 0 0,1 1 0 0 0,3 1 0 0 0,46-66 1 0 0,-67 108-388 0 0,4-2-100 0 0,19-19-18 0 0,-25 25 457 0 0,-1-1 0 0 0,0 1 0 0 0,1-1 0 0 0,-1 1 0 0 0,0 0 0 0 0,1-1 0 0 0,-1 1 0 0 0,1-1 0 0 0,-1 1 0 0 0,1 0 0 0 0,-1 0 0 0 0,1-1 0 0 0,-1 1 0 0 0,1 0 0 0 0,-1 0 0 0 0,1-1 0 0 0,-1 1 0 0 0,1 0 0 0 0,-1 0 0 0 0,1 0 0 0 0,0 0 0 0 0,-1 0 0 0 0,1 0 0 0 0,-1 0 0 0 0,1 0-1 0 0,-1 0 1 0 0,1 0 0 0 0,0 0 0 0 0,-1 0 0 0 0,1 0 0 0 0,-1 1 0 0 0,1-1 0 0 0,-1 0 0 0 0,1 0 0 0 0,-1 1 0 0 0,1-1 0 0 0,-1 0 0 0 0,1 0 0 0 0,-1 1 0 0 0,1-1 0 0 0,-1 1 0 0 0,0-1 0 0 0,1 0 0 0 0,-1 1 0 0 0,0-1 0 0 0,1 1 0 0 0,-1 0 0 0 0,8 23-4911 0 0,-7-21 3600 0 0,2 14-3684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68 4607 0 0,'-1'-1'95'0'0,"1"1"-1"0"0,-1-1 1 0 0,1 1-1 0 0,-1-1 1 0 0,0 1-1 0 0,1-1 0 0 0,-1 1 1 0 0,0 0-1 0 0,1-1 1 0 0,-1 1-1 0 0,0 0 1 0 0,1-1-1 0 0,-1 1 1 0 0,0 0-1 0 0,0 0 0 0 0,1 0 1 0 0,-1 0-1 0 0,0 0 1 0 0,0 0-1 0 0,1 0 1 0 0,-1 0-1 0 0,0 0 0 0 0,1 0 1 0 0,-1 0-1 0 0,0 0 1 0 0,0 1-1 0 0,1-1 1 0 0,-1 0-1 0 0,0 0 1 0 0,1 1-1 0 0,-1-1 0 0 0,0 1 1 0 0,-1 1 92 0 0,1 0 0 0 0,0 0 0 0 0,0 0 0 0 0,0 0 0 0 0,0 0 0 0 0,0 0 0 0 0,1 0 0 0 0,-1 0 0 0 0,0 5 0 0 0,-3 15 374 0 0,2 0-1 0 0,1 0 1 0 0,0 1-1 0 0,2-1 1 0 0,0 0 0 0 0,2 0-1 0 0,0 0 1 0 0,12 39-1 0 0,5-17 675 0 0,-17-40-606 0 0,5 2 3 0 0,25 18 0 0 0,-25-18 640 0 0,5-12-632 0 0,1 1-445 0 0,-8 3-107 0 0,0 0-1 0 0,0-1 1 0 0,0 1-1 0 0,0-2 1 0 0,-1 1-1 0 0,1 0 1 0 0,-1-1-1 0 0,0 0 1 0 0,0 0-1 0 0,0-1 1 0 0,6-7 0 0 0,28-40 653 0 0,54-94 0 0 0,-13 17-141 0 0,-77 124-646 0 0,-2 3-9 0 0,0 1 1 0 0,-1-1-1 0 0,1 1 1 0 0,1-1-1 0 0,-1 1 1 0 0,0-1-1 0 0,0 1 1 0 0,0 0-1 0 0,1 0 1 0 0,-1-1-1 0 0,1 1 1 0 0,-1 0-1 0 0,4-1 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94 5527 0 0,'-2'2'258'0'0,"0"-1"-1"0"0,0 0 1 0 0,0 0-1 0 0,0 1 1 0 0,0-1-1 0 0,0 1 1 0 0,0 0-1 0 0,1-1 1 0 0,-3 3-1 0 0,4-2-33 0 0,-1 0 0 0 0,0 0 0 0 0,1-1 0 0 0,-1 1 0 0 0,1 0 0 0 0,0 0-1 0 0,0 0 1 0 0,0 0 0 0 0,0 0 0 0 0,0 0 0 0 0,0 0 0 0 0,1 3 0 0 0,4 29 867 0 0,1-1 1 0 0,2 0 0 0 0,2 0 0 0 0,22 52-1 0 0,-29-79-917 0 0,0 0 0 0 0,1 0 0 0 0,0 0 0 0 0,0-1 0 0 0,0 0 0 0 0,0 1 0 0 0,11 8 1848 0 0,-1-18-1524 0 0,42-12-61 0 0,-54 16-411 0 0,-1 0 0 0 0,0-1 0 0 0,1 1 0 0 0,-1 0 0 0 0,0-1 0 0 0,1 1 0 0 0,-1-1 0 0 0,0 0 0 0 0,0 1 0 0 0,1-1 0 0 0,-1 0 0 0 0,0 0 0 0 0,0 1 0 0 0,0-1 0 0 0,1-2 0 0 0,7-4 110 0 0,-4 3-28 0 0,1-1 1 0 0,-2 0-1 0 0,1 0 1 0 0,0 0-1 0 0,4-7 1 0 0,36-46 337 0 0,-35 45-383 0 0,28-42 219 0 0,-3 0-240 0 0,-7 8 0 0 0,-18 31-41 0 0,23-35-219 0 0,-9 17-62 0 0,-18 26-1442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8 237 6911 0 0,'0'0'97'0'0,"-1"1"0"0"0,0-1 0 0 0,1 1 0 0 0,-1 0-1 0 0,1-1 1 0 0,-1 1 0 0 0,1 0 0 0 0,-1-1 0 0 0,1 1 0 0 0,0 0-1 0 0,-1-1 1 0 0,1 1 0 0 0,0 0 0 0 0,0 0 0 0 0,-1 0 0 0 0,1-1-1 0 0,0 1 1 0 0,0 0 0 0 0,0 0 0 0 0,0-1 0 0 0,0 1-1 0 0,0 1 1 0 0,-1 26 1162 0 0,1-26-1159 0 0,2 53 1126 0 0,2 1 0 0 0,3 0 1 0 0,19 74-1 0 0,-26-128-1099 0 0,1 0 1 0 0,0 1-1 0 0,-1-1 0 0 0,1 1 1 0 0,0-1-1 0 0,0 0 0 0 0,1 0 1 0 0,-1 0-1 0 0,2 3 0 0 0,-2-4-85 0 0,-1-1 0 0 0,0 0 0 0 0,0 0-1 0 0,1 0 1 0 0,-1 1 0 0 0,0-1 0 0 0,0 0-1 0 0,1 0 1 0 0,-1 0 0 0 0,0 0 0 0 0,1 0-1 0 0,-1 0 1 0 0,0 0 0 0 0,0 0-1 0 0,1 1 1 0 0,-1-1 0 0 0,0 0 0 0 0,1 0-1 0 0,-1 0 1 0 0,0-1 0 0 0,1 1 0 0 0,-1 0-1 0 0,0 0 1 0 0,0 0 0 0 0,1 0-1 0 0,-1 0 1 0 0,0 0 0 0 0,1 0 0 0 0,10-13 935 0 0,53-106 1837 0 0,52-85-1527 0 0,5 44-955 0 0,-34 48-765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7 174 6911 0 0,'-2'4'208'0'0,"1"0"-1"0"0,0 0 0 0 0,0 0 1 0 0,0 0-1 0 0,1 0 0 0 0,-1 0 1 0 0,1 0-1 0 0,0 0 0 0 0,1 0 1 0 0,-1 0-1 0 0,1 4 0 0 0,0 11 304 0 0,5 104 2657 0 0,-4-111-2833 0 0,-1 0 0 0 0,2 0 0 0 0,0 0 0 0 0,0-1 0 0 0,1 1 0 0 0,1-1 0 0 0,12 23 2025 0 0,-4-34-1665 0 0,40-1-6 0 0,-53 1-663 0 0,1 0-1 0 0,0 0 1 0 0,0 0-1 0 0,0 0 1 0 0,0 0-1 0 0,0 0 1 0 0,-1 0-1 0 0,1 0 1 0 0,0 0-1 0 0,0 0 1 0 0,0-1-1 0 0,-1 1 0 0 0,1 0 1 0 0,0 0-1 0 0,0-1 1 0 0,0 1-1 0 0,-1-1 1 0 0,1 1-1 0 0,0 0 1 0 0,-1-1-1 0 0,1 0 1 0 0,0 1-1 0 0,-1-1 1 0 0,1 1-1 0 0,-1-1 1 0 0,1 0-1 0 0,31-38 1042 0 0,53-86 0 0 0,-13-2-318 0 0,13-22-684 0 0,-81 143-231 0 0,0-1 0 0 0,0 1 0 0 0,10-10 0 0 0,-12 23-2278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0 342 9215 0 0,'1'9'260'0'0,"1"0"0"0"0,0-1 0 0 0,0 1 0 0 0,1 0 0 0 0,0-1 0 0 0,6 12-1 0 0,0 3 157 0 0,11 29 469 0 0,2 0 1 0 0,32 54 3142 0 0,-45-114-3220 0 0,-2 3-631 0 0,-3 2-72 0 0,1-1 1 0 0,-1 1 0 0 0,0-1-1 0 0,0 0 1 0 0,-1 0 0 0 0,1 0-1 0 0,-1-1 1 0 0,0 1 0 0 0,0-1-1 0 0,-1 0 1 0 0,1 0 0 0 0,2-8-1 0 0,89-263 2809 0 0,-74 228-2929 0 0,1 1 0 0 0,3 1 0 0 0,46-66 1 0 0,-67 108-388 0 0,4-2-100 0 0,19-19-18 0 0,-25 25 457 0 0,-1-1 0 0 0,0 1 0 0 0,1-1 0 0 0,-1 1 0 0 0,0 0 0 0 0,1-1 0 0 0,-1 1 0 0 0,1-1 0 0 0,-1 1 0 0 0,1 0 0 0 0,-1 0 0 0 0,1-1 0 0 0,-1 1 0 0 0,1 0 0 0 0,-1 0 0 0 0,1-1 0 0 0,-1 1 0 0 0,1 0 0 0 0,-1 0 0 0 0,1 0 0 0 0,0 0 0 0 0,-1 0 0 0 0,1 0 0 0 0,-1 0 0 0 0,1 0-1 0 0,-1 0 1 0 0,1 0 0 0 0,0 0 0 0 0,-1 0 0 0 0,1 0 0 0 0,-1 1 0 0 0,1-1 0 0 0,-1 0 0 0 0,1 0 0 0 0,-1 1 0 0 0,1-1 0 0 0,-1 0 0 0 0,1 0 0 0 0,-1 1 0 0 0,1-1 0 0 0,-1 1 0 0 0,0-1 0 0 0,1 0 0 0 0,-1 1 0 0 0,0-1 0 0 0,1 1 0 0 0,-1 0 0 0 0,8 23-4911 0 0,-7-21 3600 0 0,2 14-3684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6 140 11975 0 0,'-1'2'118'0'0,"0"-1"-1"0"0,1 1 1 0 0,-1 0 0 0 0,0-1-1 0 0,1 1 1 0 0,-1 0-1 0 0,1 0 1 0 0,0-1-1 0 0,-1 1 1 0 0,1 0-1 0 0,0 0 1 0 0,0 0-1 0 0,0-1 1 0 0,1 4 0 0 0,6 29 597 0 0,-3-19-312 0 0,0 5-67 0 0,0 0 0 0 0,2 0 0 0 0,1 0 0 0 0,0-1 0 0 0,2 0 1 0 0,0-1-1 0 0,15 22 0 0 0,-23-38-299 0 0,0 0 0 0 0,0-1 1 0 0,1 1-1 0 0,-1 0 0 0 0,1-1 0 0 0,-1 1 1 0 0,1-1-1 0 0,0 0 0 0 0,3 3 0 0 0,0-1 36 0 0,-1 1 1090 0 0,8-7-662 0 0,37-10-1 0 0,-48 13-476 0 0,0 0 0 0 0,0 0 1 0 0,0 0-1 0 0,-1-1 0 0 0,1 1 0 0 0,0 0 0 0 0,0-1 0 0 0,0 1 0 0 0,0 0 1 0 0,0-1-1 0 0,0 1 0 0 0,-1-1 0 0 0,1 0 0 0 0,0 1 0 0 0,0-1 0 0 0,-1 1 0 0 0,1-1 1 0 0,0 0-1 0 0,0-1 0 0 0,7-5 133 0 0,-5 3-58 0 0,1 1-1 0 0,-1-1 1 0 0,1 0-1 0 0,-2 0 1 0 0,1-1-1 0 0,0 1 1 0 0,2-6-1 0 0,100-178 1131 0 0,-100 179-1199 0 0,14-24 23 0 0,2 1 0 0 0,1 0-67 0 0,-17 24-124 0 0,1 0-68 0 0,18-22-18 0 0,-18 22-115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35 3679 0 0,'-2'1'230'0'0,"1"0"-1"0"0,0 0 0 0 0,0 0 0 0 0,0 1 0 0 0,0-1 0 0 0,1 0 0 0 0,-1 1 0 0 0,0-1 0 0 0,1 1 0 0 0,-1-1 0 0 0,1 1 0 0 0,-1-1 0 0 0,1 1 0 0 0,0-1 0 0 0,-1 1 0 0 0,1-1 1 0 0,0 1-1 0 0,0-1 0 0 0,1 4 0 0 0,4 37 2012 0 0,-3-27-1496 0 0,3 67 2079 0 0,-5-62-2278 0 0,1 0 1 0 0,1 0-1 0 0,1 0 1 0 0,0 0-1 0 0,8 22 1 0 0,-10-38-384 0 0,1 1 0 0 0,0-1-1 0 0,1 0 1 0 0,-1 0 0 0 0,1-1 0 0 0,0 1 0 0 0,-1 0-1 0 0,8 5 1 0 0,-8-7 805 0 0,11-2-480 0 0,55-3 466 0 0,-54-6-584 0 0,41-26-39 0 0,-51 32-278 0 0,0 1 1 0 0,-1-1-1 0 0,1 1 1 0 0,-1-1 0 0 0,4-4-1 0 0,35-33 236 0 0,-22 17-129 0 0,17-25-57 0 0,-19 23-8 0 0,21-37-21 0 0,1-7-59 0 0,-12 22-122 0 0,-23 38-438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7 354 10135 0 0,'-2'8'430'0'0,"0"1"0"0"0,1-1-1 0 0,0 0 1 0 0,1 1 0 0 0,0-1-1 0 0,0 0 1 0 0,0 1-1 0 0,3 8 1 0 0,-2-6-289 0 0,1 9 585 0 0,9 32 0 0 0,-10-46-535 0 0,1 0 1 0 0,0 0 0 0 0,1 0-1 0 0,-1 0 1 0 0,1-1 0 0 0,0 1-1 0 0,1-1 1 0 0,-1 0 0 0 0,8 8-1 0 0,-11-12-140 0 0,1-1 0 0 0,-1 1 0 0 0,1-1 0 0 0,0 1 0 0 0,-1-1-1 0 0,1 1 1 0 0,0-1 0 0 0,-1 0 0 0 0,1 1 0 0 0,0-1 0 0 0,0 0 0 0 0,-1 1-1 0 0,1-1 1 0 0,0 0 0 0 0,0 0 0 0 0,0 0 0 0 0,-1 0 0 0 0,1 0 0 0 0,0 0-1 0 0,0 0 1 0 0,0 0 0 0 0,-1 0 0 0 0,1 0 0 0 0,0 0 0 0 0,0 0 0 0 0,0 0 0 0 0,-1-1-1 0 0,1 1 1 0 0,0 0 0 0 0,-1-1 0 0 0,1 1 0 0 0,0 0 0 0 0,0-1 0 0 0,-1 1-1 0 0,1-1 1 0 0,-1 1 0 0 0,1-1 0 0 0,0 1 0 0 0,-1-1 0 0 0,2-2 826 0 0,5-7-469 0 0,1-1-275 0 0,-3 4-14 0 0,-1 0-1 0 0,1 0 0 0 0,-1 0 0 0 0,4-12 0 0 0,18-35 478 0 0,5-14-177 0 0,-24 53-384 0 0,23-44 126 0 0,4-3-87 0 0,5-8-59 0 0,-7 16-35 0 0,-25 43-87 0 0,1 0-46 0 0,25-35-8 0 0,-24 34-149 0 0,1 3-4049 0 0,39-34-2219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6 140 11975 0 0,'-1'2'118'0'0,"0"-1"-1"0"0,1 1 1 0 0,-1 0 0 0 0,0-1-1 0 0,1 1 1 0 0,-1 0-1 0 0,1 0 1 0 0,0-1-1 0 0,-1 1 1 0 0,1 0-1 0 0,0 0 1 0 0,0 0-1 0 0,0-1 1 0 0,1 4 0 0 0,6 29 597 0 0,-3-19-312 0 0,0 5-67 0 0,0 0 0 0 0,2 0 0 0 0,1 0 0 0 0,0-1 0 0 0,2 0 1 0 0,0-1-1 0 0,15 22 0 0 0,-23-38-299 0 0,0 0 0 0 0,0-1 1 0 0,1 1-1 0 0,-1 0 0 0 0,1-1 0 0 0,-1 1 1 0 0,1-1-1 0 0,0 0 0 0 0,3 3 0 0 0,0-1 36 0 0,-1 1 1090 0 0,8-7-662 0 0,37-10-1 0 0,-48 13-476 0 0,0 0 0 0 0,0 0 1 0 0,0 0-1 0 0,-1-1 0 0 0,1 1 0 0 0,0 0 0 0 0,0-1 0 0 0,0 1 0 0 0,0 0 1 0 0,0-1-1 0 0,0 1 0 0 0,-1-1 0 0 0,1 0 0 0 0,0 1 0 0 0,0-1 0 0 0,-1 1 0 0 0,1-1 1 0 0,0 0-1 0 0,0-1 0 0 0,7-5 133 0 0,-5 3-58 0 0,1 1-1 0 0,-1-1 1 0 0,1 0-1 0 0,-2 0 1 0 0,1-1-1 0 0,0 1 1 0 0,2-6-1 0 0,100-178 1131 0 0,-100 179-1199 0 0,14-24 23 0 0,2 1 0 0 0,1 0-67 0 0,-17 24-124 0 0,1 0-68 0 0,18-22-18 0 0,-18 22-115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2303 0 0,'-2'1'227'0'0,"-1"-1"-1"0"0,1 0 0 0 0,-1 1 0 0 0,1 0 0 0 0,-1-1 0 0 0,1 1 0 0 0,0 0 0 0 0,-5 3 0 0 0,6-4-164 0 0,1 0 0 0 0,-1 0 1 0 0,0 1-1 0 0,1-1 0 0 0,-1 1 0 0 0,1-1 0 0 0,-1 0 0 0 0,1 1 1 0 0,-1-1-1 0 0,1 1 0 0 0,-1-1 0 0 0,1 1 0 0 0,-1-1 0 0 0,1 1 0 0 0,-1 0 1 0 0,1-1-1 0 0,0 1 0 0 0,-1-1 0 0 0,1 1 0 0 0,0 0 0 0 0,0-1 1 0 0,0 1-1 0 0,-1 0 0 0 0,1-1 0 0 0,0 1 0 0 0,0 0 0 0 0,0-1 1 0 0,0 1-1 0 0,0 0 0 0 0,0 0 0 0 0,0-1 0 0 0,1 1 0 0 0,-1 0 1 0 0,0-1-1 0 0,0 1 0 0 0,1 1 0 0 0,35 52 1936 0 0,-23-36-1232 0 0,-1 1 1 0 0,14 26-1 0 0,-12-9 160 0 0,15 60-1 0 0,-19-60-254 0 0,24 60-1 0 0,-33-94-626 0 0,-1-1 0 0 0,1 1 0 0 0,-1-1 0 0 0,1 1 0 0 0,0-1 0 0 0,0 1 0 0 0,0-1 0 0 0,0 1 0 0 0,0-1 0 0 0,0 0 0 0 0,0 0 0 0 0,0 1 0 0 0,0-1 0 0 0,1 0 0 0 0,-1 0 0 0 0,1 0 0 0 0,-1 0 0 0 0,0-1 0 0 0,1 1 0 0 0,0 0 0 0 0,-1-1 0 0 0,1 1 0 0 0,-1-1 1 0 0,1 1-1 0 0,0-1 0 0 0,-1 0 0 0 0,1 1 0 0 0,0-1 0 0 0,0 0 0 0 0,-1 0 0 0 0,4-1 0 0 0,-2 0 51 0 0,0 0 0 0 0,0 0 0 0 0,0 0 0 0 0,0-1 0 0 0,0 0 0 0 0,0 1 1 0 0,0-1-1 0 0,-1 0 0 0 0,1 0 0 0 0,-1-1 0 0 0,1 1 0 0 0,-1 0 0 0 0,0-1 1 0 0,0 0-1 0 0,2-3 0 0 0,12-20 186 0 0,-1 0 0 0 0,-1-2 1 0 0,-1 0-1 0 0,13-45 0 0 0,20-120 1186 0 0,-40 163-1431 0 0,-3 10-258 0 0,-2 13-2 0 0,0 0 0 0 0,0 1-1 0 0,1-1 1 0 0,0 0-1 0 0,0 0 1 0 0,0 1 0 0 0,1-1-1 0 0,4-7 1 0 0,6 6-2679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55 102 5983 0 0,'-10'4'458'0'0,"8"-3"-417"0"0,0-1 0 0 0,0 1 1 0 0,1 0-1 0 0,-1 0 0 0 0,0-1 0 0 0,1 1 0 0 0,-1 0 1 0 0,0 1-1 0 0,1-1 0 0 0,-1 0 0 0 0,1 0 0 0 0,0 1 0 0 0,0-1 1 0 0,-1 0-1 0 0,1 1 0 0 0,0 0 0 0 0,0-1 0 0 0,0 1 1 0 0,0-1-1 0 0,-1 4 0 0 0,-1 9 562 0 0,-1-1-1 0 0,2 1 1 0 0,0 0-1 0 0,0 0 1 0 0,2-1-1 0 0,0 1 1 0 0,1 15-1 0 0,20 98 1843 0 0,-17-105-1929 0 0,-2-10-105 0 0,1 1 0 0 0,1-1 0 0 0,7 19 0 0 0,-10-28-303 0 0,0-1 1 0 0,1 1 0 0 0,-1-1 0 0 0,1 1 0 0 0,-1-1 0 0 0,1 0 0 0 0,0 1 0 0 0,-1-1-1 0 0,1 0 1 0 0,1 0 0 0 0,-1 0 0 0 0,0 0 0 0 0,0-1 0 0 0,1 1 0 0 0,-1-1 0 0 0,1 1-1 0 0,-1-1 1 0 0,1 0 0 0 0,0 0 0 0 0,-1 0 0 0 0,6 1 0 0 0,-6-2 356 0 0,6-4-1 0 0,3-3-278 0 0,0 1 1 0 0,-1-2-1 0 0,0 1 0 0 0,0-2 1 0 0,-1 1-1 0 0,12-14 0 0 0,136-202 1080 0 0,-63 83-764 0 0,-82 124-529 0 0,-9 11-13 0 0,1 0 0 0 0,0 0 0 0 0,0 0 0 0 0,0 1 0 0 0,0 0 0 0 0,1 0 0 0 0,0 0 0 0 0,0 0 0 0 0,1 1 0 0 0,8-6 0 0 0,-14 10-57 0 0,0 0-1 0 0,1 0 1 0 0,-1-1-1 0 0,1 1 0 0 0,-1 0 1 0 0,0 0-1 0 0,1 0 0 0 0,-1 0 1 0 0,1 0-1 0 0,-1 0 0 0 0,0-1 1 0 0,1 1-1 0 0,-1 0 0 0 0,1 0 1 0 0,-1 0-1 0 0,0 1 0 0 0,1-1 1 0 0,-1 0-1 0 0,1 0 0 0 0,-1 0 1 0 0,0 0-1 0 0,1 0 0 0 0,-1 0 1 0 0,1 0-1 0 0,-1 1 0 0 0,0-1 1 0 0,1 0-1 0 0,-1 0 0 0 0,0 1 1 0 0,1-1-1 0 0,-1 0 1 0 0,1 1-1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10 272 8287 0 0,'-1'1'105'0'0,"0"0"0"0"0,0-1 0 0 0,1 1 0 0 0,-1 0 0 0 0,0 0 0 0 0,1 0 0 0 0,-1 0-1 0 0,0-1 1 0 0,1 1 0 0 0,0 0 0 0 0,-1 0 0 0 0,1 0 0 0 0,-1 0 0 0 0,1 0 0 0 0,0 0 0 0 0,0 0 0 0 0,0 0-1 0 0,0 0 1 0 0,-1 0 0 0 0,1 1 0 0 0,1-1 0 0 0,-1 0 0 0 0,0 0 0 0 0,0 0 0 0 0,0 0 0 0 0,0 0-1 0 0,1 0 1 0 0,0 1 0 0 0,10 38 2007 0 0,-9-35-1880 0 0,-1-3-176 0 0,32 83 2488 0 0,-30-76-2224 0 0,2-1 1 0 0,-1 0 0 0 0,1 0 0 0 0,0-1 0 0 0,1 1 0 0 0,0-1-1 0 0,12 12 1481 0 0,33-22-957 0 0,-35 1-690 0 0,-15 2-133 0 0,0 0 1 0 0,1 0 0 0 0,-1 0 0 0 0,0 0 0 0 0,0-1 0 0 0,1 1 0 0 0,-1 0 0 0 0,0 0 0 0 0,0-1 0 0 0,0 1 0 0 0,0-1 0 0 0,1 1 0 0 0,-1-1 0 0 0,0 1 0 0 0,0-1 0 0 0,1-1 0 0 0,8-3 87 0 0,-5 2-43 0 0,-1 1 0 0 0,1-1 0 0 0,-1 0 0 0 0,0-1 0 0 0,0 1 0 0 0,0-1 0 0 0,4-4 0 0 0,100-108 589 0 0,-13-23-243 0 0,-63 90-406 0 0,2 0-1 0 0,44-47 1 0 0,-78 95-27 0 0,1 1 0 0 0,-1-1 0 0 0,1 0 1 0 0,-1 1-1 0 0,1-1 0 0 0,-1 0 0 0 0,1 1 0 0 0,-1-1 0 0 0,1 1 0 0 0,0-1 0 0 0,0 1 0 0 0,-1-1 1 0 0,1 1-1 0 0,0 0 0 0 0,0-1 0 0 0,-1 1 0 0 0,1 0 0 0 0,0-1 0 0 0,0 1 0 0 0,0 0 0 0 0,0 0 1 0 0,1 0-1 0 0,-2 1-145 0 0,1-1 1 0 0,-1 1-1 0 0,1 0 0 0 0,-1 0 1 0 0,1 0-1 0 0,-1 0 1 0 0,0 0-1 0 0,1 0 0 0 0,-1 0 1 0 0,0 0-1 0 0,0 0 1 0 0,0 0-1 0 0,0 0 0 0 0,0 0 1 0 0,0 0-1 0 0,0 0 1 0 0,0 0-1 0 0,-1 2 1 0 0,0 12-7045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11 125 4143 0 0,'-1'2'238'0'0,"0"0"-1"0"0,-1-1 0 0 0,1 1 0 0 0,0 0 0 0 0,0 0 0 0 0,0 1 0 0 0,1-1 1 0 0,-1 0-1 0 0,1 0 0 0 0,-1 0 0 0 0,1 0 0 0 0,-1 1 0 0 0,1-1 0 0 0,0 0 0 0 0,0 0 1 0 0,0 0-1 0 0,1 1 0 0 0,0 3 0 0 0,1 7 775 0 0,1-1-1 0 0,6 14 1 0 0,-6-17-761 0 0,20 74 2104 0 0,7 21-122 0 0,-25-90-1912 0 0,1 0 1 0 0,0-1 0 0 0,1 0-1 0 0,0 0 1 0 0,13 15 0 0 0,-19-26-260 0 0,1 0 0 0 0,-1 0 1 0 0,1 0-1 0 0,0 0 0 0 0,0 0 1 0 0,0-1-1 0 0,0 1 1 0 0,1 0-1 0 0,-1-1 0 0 0,0 0 1 0 0,1 1-1 0 0,-1-1 0 0 0,1 0 1 0 0,-1 0-1 0 0,1 0 1 0 0,-1-1-1 0 0,1 1 0 0 0,0 0 1 0 0,3-1-1 0 0,-3 0 16 0 0,0 0-1 0 0,1-1 0 0 0,-1 0 1 0 0,0 1-1 0 0,1-1 1 0 0,-1-1-1 0 0,0 1 1 0 0,0 0-1 0 0,0-1 1 0 0,0 1-1 0 0,0-1 0 0 0,0 0 1 0 0,-1 0-1 0 0,1 0 1 0 0,2-3-1 0 0,10-10 223 0 0,0 0 1 0 0,-1-1-1 0 0,-1-1 0 0 0,13-21 1 0 0,39-76 277 0 0,78-180-342 0 0,-139 289-1109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0 919 0 0,'0'0'67'0'0,"2"2"160"0"0,-1-1 1 0 0,0 1-1 0 0,0 0 0 0 0,0-1 0 0 0,0 1 0 0 0,-1 0 1 0 0,1 0-1 0 0,0 0 0 0 0,-1 0 0 0 0,1 0 1 0 0,0 3-1 0 0,-1-3-75 0 0,3 21 841 0 0,-1 0 0 0 0,0 0 0 0 0,-2 1 0 0 0,-5 37 0 0 0,2 41 2856 0 0,3-99-3564 0 0,0 1 0 0 0,1 0-1 0 0,-1-1 1 0 0,1 0-1 0 0,0 1 1 0 0,0-1 0 0 0,0 1-1 0 0,3 3 1 0 0,-4-5-136 0 0,1-1 0 0 0,0 0 0 0 0,0 0 0 0 0,0 1 0 0 0,0-1 0 0 0,0 0 0 0 0,0 0 0 0 0,1 0 0 0 0,-1 0 0 0 0,0 0 0 0 0,0 0 0 0 0,1 0 0 0 0,-1-1 1 0 0,1 1-1 0 0,-1 0 0 0 0,1-1 0 0 0,-1 1 0 0 0,1-1 0 0 0,3 1 1795 0 0,8-3-1524 0 0,37-9-18 0 0,-38 9-23 0 0,-2-4-90 0 0,6-5-128 0 0,0-1 0 0 0,0-1 0 0 0,-1 0 0 0 0,20-24 0 0 0,-23 22-101 0 0,-2-1-1 0 0,0 0 0 0 0,-1 0 0 0 0,8-20 0 0 0,-12 25-398 0 0,0-2 1 0 0,-1 1-1 0 0,-1 0 0 0 0,0-1 0 0 0,-1 0 0 0 0,1-22 1 0 0,-4 23-4657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0 6911 0 0,'-2'2'261'0'0,"0"0"0"0"0,0 0 0 0 0,1 0 0 0 0,-1 0 0 0 0,0 0-1 0 0,1 0 1 0 0,-1 1 0 0 0,1-1 0 0 0,0 1 0 0 0,0-1 0 0 0,0 1-1 0 0,0-1 1 0 0,0 1 0 0 0,0-1 0 0 0,1 1 0 0 0,-1 0-1 0 0,1-1 1 0 0,0 5 0 0 0,0 7 828 0 0,0-1 0 0 0,3 18 0 0 0,-3-25-778 0 0,17 108 3566 0 0,-14-98-3463 0 0,1-1 0 0 0,1 0 1 0 0,1 1-1 0 0,0-2 0 0 0,9 17 0 0 0,-14-29-292 0 0,0 0-1 0 0,0 0 1 0 0,1 0 0 0 0,-1 1-1 0 0,1-1 1 0 0,0-1-1 0 0,0 1 1 0 0,0 0 0 0 0,2 2-1 0 0,60-5 127 0 0,-51 0-132 0 0,-6-6-17 0 0,6-5-60 0 0,-1-2 1 0 0,0 1 0 0 0,-2-1-1 0 0,1-1 1 0 0,-2 0 0 0 0,9-17-1 0 0,-11 15-87 0 0,-1 0 0 0 0,-1 0 0 0 0,5-33 0 0 0,-8 5-3088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4:48.8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19 10135 0 0,'-2'1'180'0'0,"1"1"0"0"0,0 0 0 0 0,0 0 0 0 0,0-1-1 0 0,0 1 1 0 0,0 0 0 0 0,0 0 0 0 0,1 0 0 0 0,-1 0 0 0 0,1 0-1 0 0,-1 0 1 0 0,1 3 0 0 0,-2 31 1812 0 0,2-22-1263 0 0,-1 211 5420 0 0,1-216-5963 0 0,1 0 0 0 0,0-1 0 0 0,0 1 0 0 0,3 8 0 0 0,-4-15-152 0 0,1 0 0 0 0,0 0-1 0 0,-1 0 1 0 0,1-1 0 0 0,0 1 0 0 0,0 0-1 0 0,0 0 1 0 0,0 0 0 0 0,1-1-1 0 0,-1 1 1 0 0,0-1 0 0 0,1 1 0 0 0,-1-1-1 0 0,1 1 1 0 0,0-1 0 0 0,-1 0 0 0 0,1 0-1 0 0,0 0 1 0 0,0 0 0 0 0,0 0-1 0 0,2 1 1 0 0,-2-1 234 0 0,11-4-153 0 0,36-6-10 0 0,-37 7-1 0 0,2-7-1 0 0,40-27-6 0 0,-30 18-1 0 0,-12 7-64 0 0,37-37 112 0 0,-35 35-131 0 0,35-41 63 0 0,6-10 6 0 0,-8 7-153 0 0,-19 25 3 0 0,-21 25-27 0 0,2-1-127 0 0,28-21-54 0 0,-28 21-1516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58 2303 0 0,'-4'-3'255'0'0,"6"4"386"0"0,10 5 517 0 0,-5 2-734 0 0,0 0 0 0 0,-1 1 0 0 0,0 0 1 0 0,0 1-1 0 0,-1-1 0 0 0,0 1 0 0 0,6 20 0 0 0,-9-26-312 0 0,29 88 1870 0 0,26 126 0 0 0,-57-217-1888 0 0,0 0 0 0 0,0 0 1 0 0,1 0-1 0 0,-1 0 0 0 0,0 0 0 0 0,0 0 0 0 0,1 0 1 0 0,-1 0-1 0 0,1 0 0 0 0,-1 0 0 0 0,1 0 0 0 0,-1 0 1 0 0,1-1-1 0 0,-1 1 0 0 0,1 0 0 0 0,1 1 0 0 0,-2-2-38 0 0,1 0 0 0 0,-1-1 0 0 0,0 1 0 0 0,1 0-1 0 0,-1 0 1 0 0,0 0 0 0 0,1 0 0 0 0,-1 0 0 0 0,0 0 0 0 0,1-1-1 0 0,-1 1 1 0 0,0 0 0 0 0,1 0 0 0 0,-1 0 0 0 0,0-1 0 0 0,1 1-1 0 0,-1 0 1 0 0,0-1 0 0 0,0 1 0 0 0,1 0 0 0 0,-1 0 0 0 0,0-1-1 0 0,0 1 1 0 0,0 0 0 0 0,0-1 0 0 0,1 1 0 0 0,-1-1 0 0 0,0 1-1 0 0,13-40 2386 0 0,-11 33-2127 0 0,66-191 3524 0 0,-51 160-3654 0 0,2-1 0 0 0,44-67 0 0 0,-62 104-183 0 0,23-27-298 0 0,-23 27 92 0 0,1 0 0 0 0,0 0 0 0 0,0 0 0 0 0,0 1 0 0 0,0-1 0 0 0,1 1 0 0 0,-1-1-1 0 0,0 1 1 0 0,1 0 0 0 0,-1 0 0 0 0,5-2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35 3679 0 0,'-2'1'230'0'0,"1"0"-1"0"0,0 0 0 0 0,0 0 0 0 0,0 1 0 0 0,0-1 0 0 0,1 0 0 0 0,-1 1 0 0 0,0-1 0 0 0,1 1 0 0 0,-1-1 0 0 0,1 1 0 0 0,-1-1 0 0 0,1 1 0 0 0,0-1 0 0 0,-1 1 0 0 0,1-1 1 0 0,0 1-1 0 0,0-1 0 0 0,1 4 0 0 0,4 37 2012 0 0,-3-27-1496 0 0,3 67 2079 0 0,-5-62-2278 0 0,1 0 1 0 0,1 0-1 0 0,1 0 1 0 0,0 0-1 0 0,8 22 1 0 0,-10-38-384 0 0,1 1 0 0 0,0-1-1 0 0,1 0 1 0 0,-1 0 0 0 0,1-1 0 0 0,0 1 0 0 0,-1 0-1 0 0,8 5 1 0 0,-8-7 805 0 0,11-2-480 0 0,55-3 466 0 0,-54-6-584 0 0,41-26-39 0 0,-51 32-278 0 0,0 1 1 0 0,-1-1-1 0 0,1 1 1 0 0,-1-1 0 0 0,4-4-1 0 0,35-33 236 0 0,-22 17-129 0 0,17-25-57 0 0,-19 23-8 0 0,21-37-21 0 0,1-7-59 0 0,-12 22-122 0 0,-23 38-438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0:53.3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1 377 6447 0 0,'0'3'316'0'0,"1"1"0"0"0,1-1 0 0 0,-1 0 0 0 0,0 0-1 0 0,1 1 1 0 0,-1-1 0 0 0,1 0 0 0 0,3 4 0 0 0,5 9 297 0 0,35 80 1795 0 0,54 169 0 0 0,-97-258-2330 0 0,-1-3 47 0 0,0 0 0 0 0,0 0 0 0 0,1 0 0 0 0,-1 0 0 0 0,1-1 1 0 0,2 4-1 0 0,-4-7-99 0 0,1 0 1 0 0,-1 0 0 0 0,0 0 0 0 0,0 0 0 0 0,1 0 0 0 0,-1 0 0 0 0,0 0 0 0 0,0 0-1 0 0,1 0 1 0 0,-1 0 0 0 0,0-1 0 0 0,0 1 0 0 0,0 0 0 0 0,1 0 0 0 0,-1 0 0 0 0,0 0-1 0 0,0-1 1 0 0,0 1 0 0 0,1 0 0 0 0,-1 0 0 0 0,0 0 0 0 0,0-1 0 0 0,0 1 0 0 0,0 0-1 0 0,0 0 1 0 0,1 0 0 0 0,-1-1 0 0 0,0 1 0 0 0,0 0 0 0 0,0 0 0 0 0,0-1 0 0 0,0 1-1 0 0,0 0 1 0 0,0-1 0 0 0,4-10 546 0 0,17-54 121 0 0,3 1-1 0 0,2 1 1 0 0,63-107 0 0 0,-32 79 517 0 0,119-142 0 0 0,-105 156-1383 0 0,-53 64-50 0 0,31-18-1437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0 232 6911 0 0,'2'14'890'0'0,"-1"0"0"0"0,2 0 1 0 0,0 0-1 0 0,7 16 0 0 0,-1 2-165 0 0,49 186 1395 0 0,-56-212-2007 0 0,0 0 0 0 0,0-1 0 0 0,0 1 0 0 0,1-1 0 0 0,4 7 0 0 0,-7-11-65 0 0,1-1-1 0 0,-1 1 0 0 0,1 0 1 0 0,-1-1-1 0 0,1 1 0 0 0,-1 0 1 0 0,1-1-1 0 0,0 1 0 0 0,0-1 1 0 0,-1 1-1 0 0,1-1 0 0 0,0 0 1 0 0,0 1-1 0 0,-1-1 0 0 0,1 0 1 0 0,0 1-1 0 0,0-1 0 0 0,1 0 1 0 0,-1 0 12 0 0,0 0 0 0 0,0 0 0 0 0,0-1 0 0 0,0 1 0 0 0,0 0 0 0 0,0-1 0 0 0,0 1 0 0 0,0-1 0 0 0,-1 1 0 0 0,1-1 0 0 0,0 1 0 0 0,0-1 0 0 0,-1 1 0 0 0,1-1 1 0 0,0 0-1 0 0,0 0 0 0 0,-1 1 0 0 0,1-1 0 0 0,-1 0 0 0 0,2-1 0 0 0,11-21 1210 0 0,0-1 0 0 0,16-42 0 0 0,2-4-569 0 0,-3 16-480 0 0,2 2 0 0 0,3 1 0 0 0,2 1 1 0 0,64-69-1 0 0,-49 73-284 0 0,-46 42-261 0 0,8-2-106 0 0,40-22-18 0 0,-49 27 310 0 0,0-1 1 0 0,0 1-1 0 0,0-1 1 0 0,0 1 0 0 0,1 0-1 0 0,-1 0 1 0 0,0 0-1 0 0,0 1 1 0 0,1-1-1 0 0,-1 1 1 0 0,7 0-1 0 0,-6 0-173 0 0,14 0-1335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1 304 5063 0 0,'8'26'739'0'0,"2"0"-1"0"0,1 0 0 0 0,15 24 0 0 0,-7-13-315 0 0,4 12 149 0 0,-4-9 315 0 0,1 0-1 0 0,35 49 1 0 0,-54-88-796 0 0,-1 0 1 0 0,1 0-1 0 0,0 0 0 0 0,0 1 0 0 0,0-2 0 0 0,0 1 0 0 0,0 0 0 0 0,0 0 0 0 0,0 0 1 0 0,0 0-1 0 0,0-1 0 0 0,0 1 0 0 0,1 0 0 0 0,1 0 0 0 0,-2-1-11 0 0,-1 0 0 0 0,1 0-1 0 0,0 0 1 0 0,-1 0 0 0 0,1 0-1 0 0,-1 0 1 0 0,1 0 0 0 0,-1 0-1 0 0,1-1 1 0 0,0 1 0 0 0,-1 0 0 0 0,1 0-1 0 0,-1 0 1 0 0,1-1 0 0 0,-1 1-1 0 0,1 0 1 0 0,-1-1 0 0 0,1 1-1 0 0,-1 0 1 0 0,0-1 0 0 0,1 1-1 0 0,-1-1 1 0 0,1 0 0 0 0,2-4 421 0 0,-1 0 0 0 0,1 0-1 0 0,-1 0 1 0 0,0 0 0 0 0,2-9 0 0 0,-1 4-374 0 0,8-23 807 0 0,10-36 170 0 0,4 0-1 0 0,42-83 0 0 0,-64 146-1079 0 0,93-156 281 0 0,-84 144-302 0 0,2 0 1 0 0,0 1-1 0 0,1 0 1 0 0,0 1-1 0 0,2 1 1 0 0,25-19-1 0 0,-38 32-116 0 0,0-1-1 0 0,0 1 0 0 0,0 0 0 0 0,1 0 0 0 0,-1 0 0 0 0,9-2 0 0 0,4 1-690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1 262 9215 0 0,'-1'4'192'0'0,"1"0"1"0"0,0 0-1 0 0,1 0 0 0 0,-1 0 0 0 0,1 0 0 0 0,-1 0 0 0 0,1 0 0 0 0,0 0 0 0 0,1 0 1 0 0,-1 0-1 0 0,1-1 0 0 0,2 5 0 0 0,4 11 164 0 0,126 334 3118 0 0,-133-350-3376 0 0,0-1 1 0 0,0 0-1 0 0,0 0 0 0 0,0 0 0 0 0,0 0 1 0 0,1 0-1 0 0,2 4 0 0 0,-3-6-68 0 0,-1 0 1 0 0,0 0-1 0 0,0 0 0 0 0,0 1 0 0 0,1-1 0 0 0,-1 0 1 0 0,0 0-1 0 0,0 0 0 0 0,1 0 0 0 0,-1 0 1 0 0,0 0-1 0 0,0 0 0 0 0,1 0 0 0 0,-1 0 0 0 0,0 0 1 0 0,0 0-1 0 0,1 0 0 0 0,-1 0 0 0 0,0 0 1 0 0,0 0-1 0 0,1 0 0 0 0,-1 0 0 0 0,0 0 0 0 0,0 0 1 0 0,0 0-1 0 0,1 0 0 0 0,-1 0 0 0 0,0-1 1 0 0,1 1-1 0 0,7-12 741 0 0,2-15 410 0 0,8-34-1 0 0,2-8-71 0 0,9-5-927 0 0,4 1 1 0 0,2 1 0 0 0,4 2-1 0 0,73-101 1 0 0,-98 156-310 0 0,22-18-109 0 0,-26 24-454 0 0,2 5-204 0 0,40-15-1199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15 292 8287 0 0,'-2'3'100'0'0,"0"0"0"0"0,1 0 0 0 0,-1 0 0 0 0,1 1 0 0 0,-1-1 0 0 0,1 0 0 0 0,0 1 0 0 0,0-1 0 0 0,0 1 0 0 0,1 0 0 0 0,-1-1 0 0 0,1 1-1 0 0,0-1 1 0 0,0 1 0 0 0,0-1 0 0 0,1 1 0 0 0,-1 0 0 0 0,1-1 0 0 0,2 6 0 0 0,2 9 233 0 0,22 79 1153 0 0,43 102 0 0 0,-58-178-714 0 0,-11-20-740 0 0,-1-1-1 0 0,0 0 1 0 0,0 0-1 0 0,1 1 1 0 0,-1-1 0 0 0,0 0-1 0 0,1 0 1 0 0,-1 0-1 0 0,1 1 1 0 0,-1-1-1 0 0,0 0 1 0 0,1 0-1 0 0,-1 0 1 0 0,1 0-1 0 0,-1 0 1 0 0,0 0-1 0 0,1 0 1 0 0,-1 0-1 0 0,1 0 1 0 0,-1 0-1 0 0,0 0 1 0 0,1 0-1 0 0,-1 0 1 0 0,1 0-1 0 0,-1 0 1 0 0,1 0-1 0 0,-1 0 1 0 0,0 0-1 0 0,1 0 1 0 0,-1-1 0 0 0,0 1-1 0 0,1 0 1 0 0,-1 0-1 0 0,0-1 1 0 0,1 1-1 0 0,-1 0 1 0 0,0 0-1 0 0,1-1 1 0 0,-1 1-1 0 0,0 0 1 0 0,1-1-1 0 0,-1 1 1 0 0,0 0-1 0 0,0-1 1 0 0,0 1-1 0 0,0 0 1 0 0,1-1-1 0 0,-1 1 1 0 0,0-1-1 0 0,0 1 1 0 0,0 0-1 0 0,0-1 1 0 0,9-18 712 0 0,-1 0 1 0 0,-2 0 0 0 0,6-21-1 0 0,0-2-58 0 0,80-219 785 0 0,-73 216-1178 0 0,3 0 1 0 0,1 2-1 0 0,46-66 1 0 0,-64 102-447 0 0,1 0 1 0 0,0 0-1 0 0,0 0 0 0 0,11-8 0 0 0,1 5-723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3:15.5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2 195 5527 0 0,'-2'2'3153'0'0,"3"7"-1634"0"0,1 9 129 0 0,15 68 2193 0 0,16 88-1378 0 0,-33-173-2462 0 0,2 5 144 0 0,-1 1 0 0 0,1 0 0 0 0,0 0 0 0 0,1-1 0 0 0,3 7-1 0 0,-6-12-113 0 0,1 0-1 0 0,-1 0 1 0 0,1 0-1 0 0,-1 0 1 0 0,1-1-1 0 0,0 1 0 0 0,-1 0 1 0 0,1 0-1 0 0,0-1 1 0 0,0 1-1 0 0,-1 0 1 0 0,1-1-1 0 0,0 1 1 0 0,0-1-1 0 0,0 1 0 0 0,0-1 1 0 0,0 1-1 0 0,0-1 1 0 0,0 0-1 0 0,0 1 1 0 0,0-1-1 0 0,0 0 1 0 0,0 0-1 0 0,0 0 0 0 0,0 0 1 0 0,0 0-1 0 0,0 0 1 0 0,0 0-1 0 0,0 0 1 0 0,0 0-1 0 0,0 0 0 0 0,0 0 1 0 0,0-1-1 0 0,0 1 1 0 0,0 0-1 0 0,0-1 1 0 0,0 1-1 0 0,0-1 1 0 0,-1 1-1 0 0,1-1 0 0 0,0 1 1 0 0,0-1-1 0 0,0 0 1 0 0,0 0-1 0 0,20-18 504 0 0,-19 16-308 0 0,8-8-2 0 0,2-3-151 0 0,32-43 226 0 0,-10 12-167 0 0,-15 21-4 0 0,36-40-21 0 0,4-5-75 0 0,-35 40 10 0 0,37-42-50 0 0,-5 8-82 0 0,-35 41-1461 0 0,32-25-5805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20:57:26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7 354 10135 0 0,'-2'8'430'0'0,"0"1"0"0"0,1-1-1 0 0,0 0 1 0 0,1 1 0 0 0,0-1-1 0 0,0 0 1 0 0,0 1-1 0 0,3 8 1 0 0,-2-6-289 0 0,1 9 585 0 0,9 32 0 0 0,-10-46-535 0 0,1 0 1 0 0,0 0 0 0 0,1 0-1 0 0,-1 0 1 0 0,1-1 0 0 0,0 1-1 0 0,1-1 1 0 0,-1 0 0 0 0,8 8-1 0 0,-11-12-140 0 0,1-1 0 0 0,-1 1 0 0 0,1-1 0 0 0,0 1 0 0 0,-1-1-1 0 0,1 1 1 0 0,0-1 0 0 0,-1 0 0 0 0,1 1 0 0 0,0-1 0 0 0,0 0 0 0 0,-1 1-1 0 0,1-1 1 0 0,0 0 0 0 0,0 0 0 0 0,0 0 0 0 0,-1 0 0 0 0,1 0 0 0 0,0 0-1 0 0,0 0 1 0 0,0 0 0 0 0,-1 0 0 0 0,1 0 0 0 0,0 0 0 0 0,0 0 0 0 0,0 0 0 0 0,-1-1-1 0 0,1 1 1 0 0,0 0 0 0 0,-1-1 0 0 0,1 1 0 0 0,0 0 0 0 0,0-1 0 0 0,-1 1-1 0 0,1-1 1 0 0,-1 1 0 0 0,1-1 0 0 0,0 1 0 0 0,-1-1 0 0 0,2-2 826 0 0,5-7-469 0 0,1-1-275 0 0,-3 4-14 0 0,-1 0-1 0 0,1 0 0 0 0,-1 0 0 0 0,4-12 0 0 0,18-35 478 0 0,5-14-177 0 0,-24 53-384 0 0,23-44 126 0 0,4-3-87 0 0,5-8-59 0 0,-7 16-35 0 0,-25 43-87 0 0,1 0-46 0 0,25-35-8 0 0,-24 34-149 0 0,1 3-4049 0 0,39-34-2219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68 4607 0 0,'-1'-1'95'0'0,"1"1"-1"0"0,-1-1 1 0 0,1 1-1 0 0,-1-1 1 0 0,0 1-1 0 0,1-1 0 0 0,-1 1 1 0 0,0 0-1 0 0,1-1 1 0 0,-1 1-1 0 0,0 0 1 0 0,1-1-1 0 0,-1 1 1 0 0,0 0-1 0 0,0 0 0 0 0,1 0 1 0 0,-1 0-1 0 0,0 0 1 0 0,0 0-1 0 0,1 0 1 0 0,-1 0-1 0 0,0 0 0 0 0,1 0 1 0 0,-1 0-1 0 0,0 0 1 0 0,0 1-1 0 0,1-1 1 0 0,-1 0-1 0 0,0 0 1 0 0,1 1-1 0 0,-1-1 0 0 0,0 1 1 0 0,-1 1 92 0 0,1 0 0 0 0,0 0 0 0 0,0 0 0 0 0,0 0 0 0 0,0 0 0 0 0,0 0 0 0 0,1 0 0 0 0,-1 0 0 0 0,0 5 0 0 0,-3 15 374 0 0,2 0-1 0 0,1 0 1 0 0,0 1-1 0 0,2-1 1 0 0,0 0 0 0 0,2 0-1 0 0,0 0 1 0 0,12 39-1 0 0,5-17 675 0 0,-17-40-606 0 0,5 2 3 0 0,25 18 0 0 0,-25-18 640 0 0,5-12-632 0 0,1 1-445 0 0,-8 3-107 0 0,0 0-1 0 0,0-1 1 0 0,0 1-1 0 0,0-2 1 0 0,-1 1-1 0 0,1 0 1 0 0,-1-1-1 0 0,0 0 1 0 0,0 0-1 0 0,0-1 1 0 0,6-7 0 0 0,28-40 653 0 0,54-94 0 0 0,-13 17-141 0 0,-77 124-646 0 0,-2 3-9 0 0,0 1 1 0 0,-1-1-1 0 0,1 1 1 0 0,1-1-1 0 0,-1 1 1 0 0,0-1-1 0 0,0 1 1 0 0,0 0-1 0 0,1 0 1 0 0,-1-1-1 0 0,1 1 1 0 0,-1 0-1 0 0,4-1 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94 5527 0 0,'-2'2'258'0'0,"0"-1"-1"0"0,0 0 1 0 0,0 0-1 0 0,0 1 1 0 0,0-1-1 0 0,0 1 1 0 0,0 0-1 0 0,1-1 1 0 0,-3 3-1 0 0,4-2-33 0 0,-1 0 0 0 0,0 0 0 0 0,1-1 0 0 0,-1 1 0 0 0,1 0 0 0 0,0 0-1 0 0,0 0 1 0 0,0 0 0 0 0,0 0 0 0 0,0 0 0 0 0,0 0 0 0 0,1 3 0 0 0,4 29 867 0 0,1-1 1 0 0,2 0 0 0 0,2 0 0 0 0,22 52-1 0 0,-29-79-917 0 0,0 0 0 0 0,1 0 0 0 0,0 0 0 0 0,0-1 0 0 0,0 0 0 0 0,0 1 0 0 0,11 8 1848 0 0,-1-18-1524 0 0,42-12-61 0 0,-54 16-411 0 0,-1 0 0 0 0,0-1 0 0 0,1 1 0 0 0,-1 0 0 0 0,0-1 0 0 0,1 1 0 0 0,-1-1 0 0 0,0 0 0 0 0,0 1 0 0 0,1-1 0 0 0,-1 0 0 0 0,0 0 0 0 0,0 1 0 0 0,0-1 0 0 0,1-2 0 0 0,7-4 110 0 0,-4 3-28 0 0,1-1 1 0 0,-2 0-1 0 0,1 0 1 0 0,0 0-1 0 0,4-7 1 0 0,36-46 337 0 0,-35 45-383 0 0,28-42 219 0 0,-3 0-240 0 0,-7 8 0 0 0,-18 31-41 0 0,23-35-219 0 0,-9 17-62 0 0,-18 26-1442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8 237 6911 0 0,'0'0'97'0'0,"-1"1"0"0"0,0-1 0 0 0,1 1 0 0 0,-1 0-1 0 0,1-1 1 0 0,-1 1 0 0 0,1 0 0 0 0,-1-1 0 0 0,1 1 0 0 0,0 0-1 0 0,-1-1 1 0 0,1 1 0 0 0,0 0 0 0 0,0 0 0 0 0,-1 0 0 0 0,1-1-1 0 0,0 1 1 0 0,0 0 0 0 0,0 0 0 0 0,0-1 0 0 0,0 1-1 0 0,0 1 1 0 0,-1 26 1162 0 0,1-26-1159 0 0,2 53 1126 0 0,2 1 0 0 0,3 0 1 0 0,19 74-1 0 0,-26-128-1099 0 0,1 0 1 0 0,0 1-1 0 0,-1-1 0 0 0,1 1 1 0 0,0-1-1 0 0,0 0 0 0 0,1 0 1 0 0,-1 0-1 0 0,2 3 0 0 0,-2-4-85 0 0,-1-1 0 0 0,0 0 0 0 0,0 0-1 0 0,1 0 1 0 0,-1 1 0 0 0,0-1 0 0 0,0 0-1 0 0,1 0 1 0 0,-1 0 0 0 0,0 0 0 0 0,1 0-1 0 0,-1 0 1 0 0,0 0 0 0 0,0 0-1 0 0,1 1 1 0 0,-1-1 0 0 0,0 0 0 0 0,1 0-1 0 0,-1 0 1 0 0,0-1 0 0 0,1 1 0 0 0,-1 0-1 0 0,0 0 1 0 0,0 0 0 0 0,1 0-1 0 0,-1 0 1 0 0,0 0 0 0 0,1 0 0 0 0,10-13 935 0 0,53-106 1837 0 0,52-85-1527 0 0,5 44-955 0 0,-34 48-765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7 174 6911 0 0,'-2'4'208'0'0,"1"0"-1"0"0,0 0 0 0 0,0 0 1 0 0,0 0-1 0 0,1 0 0 0 0,-1 0 1 0 0,1 0-1 0 0,0 0 0 0 0,1 0 1 0 0,-1 0-1 0 0,1 4 0 0 0,0 11 304 0 0,5 104 2657 0 0,-4-111-2833 0 0,-1 0 0 0 0,2 0 0 0 0,0 0 0 0 0,0-1 0 0 0,1 1 0 0 0,1-1 0 0 0,12 23 2025 0 0,-4-34-1665 0 0,40-1-6 0 0,-53 1-663 0 0,1 0-1 0 0,0 0 1 0 0,0 0-1 0 0,0 0 1 0 0,0 0-1 0 0,0 0 1 0 0,-1 0-1 0 0,1 0 1 0 0,0 0-1 0 0,0 0 1 0 0,0-1-1 0 0,-1 1 0 0 0,1 0 1 0 0,0 0-1 0 0,0-1 1 0 0,0 1-1 0 0,-1-1 1 0 0,1 1-1 0 0,0 0 1 0 0,-1-1-1 0 0,1 0 1 0 0,0 1-1 0 0,-1-1 1 0 0,1 1-1 0 0,-1-1 1 0 0,1 0-1 0 0,31-38 1042 0 0,53-86 0 0 0,-13-2-318 0 0,13-22-684 0 0,-81 143-231 0 0,0-1 0 0 0,0 1 0 0 0,10-10 0 0 0,-12 23-2278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0 342 9215 0 0,'1'9'260'0'0,"1"0"0"0"0,0-1 0 0 0,0 1 0 0 0,1 0 0 0 0,0-1 0 0 0,6 12-1 0 0,0 3 157 0 0,11 29 469 0 0,2 0 1 0 0,32 54 3142 0 0,-45-114-3220 0 0,-2 3-631 0 0,-3 2-72 0 0,1-1 1 0 0,-1 1 0 0 0,0-1-1 0 0,0 0 1 0 0,-1 0 0 0 0,1 0-1 0 0,-1-1 1 0 0,0 1 0 0 0,0-1-1 0 0,-1 0 1 0 0,1 0 0 0 0,2-8-1 0 0,89-263 2809 0 0,-74 228-2929 0 0,1 1 0 0 0,3 1 0 0 0,46-66 1 0 0,-67 108-388 0 0,4-2-100 0 0,19-19-18 0 0,-25 25 457 0 0,-1-1 0 0 0,0 1 0 0 0,1-1 0 0 0,-1 1 0 0 0,0 0 0 0 0,1-1 0 0 0,-1 1 0 0 0,1-1 0 0 0,-1 1 0 0 0,1 0 0 0 0,-1 0 0 0 0,1-1 0 0 0,-1 1 0 0 0,1 0 0 0 0,-1 0 0 0 0,1-1 0 0 0,-1 1 0 0 0,1 0 0 0 0,-1 0 0 0 0,1 0 0 0 0,0 0 0 0 0,-1 0 0 0 0,1 0 0 0 0,-1 0 0 0 0,1 0-1 0 0,-1 0 1 0 0,1 0 0 0 0,0 0 0 0 0,-1 0 0 0 0,1 0 0 0 0,-1 1 0 0 0,1-1 0 0 0,-1 0 0 0 0,1 0 0 0 0,-1 1 0 0 0,1-1 0 0 0,-1 0 0 0 0,1 0 0 0 0,-1 1 0 0 0,1-1 0 0 0,-1 1 0 0 0,0-1 0 0 0,1 0 0 0 0,-1 1 0 0 0,0-1 0 0 0,1 1 0 0 0,-1 0 0 0 0,8 23-4911 0 0,-7-21 3600 0 0,2 14-3684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6 140 11975 0 0,'-1'2'118'0'0,"0"-1"-1"0"0,1 1 1 0 0,-1 0 0 0 0,0-1-1 0 0,1 1 1 0 0,-1 0-1 0 0,1 0 1 0 0,0-1-1 0 0,-1 1 1 0 0,1 0-1 0 0,0 0 1 0 0,0 0-1 0 0,0-1 1 0 0,1 4 0 0 0,6 29 597 0 0,-3-19-312 0 0,0 5-67 0 0,0 0 0 0 0,2 0 0 0 0,1 0 0 0 0,0-1 0 0 0,2 0 1 0 0,0-1-1 0 0,15 22 0 0 0,-23-38-299 0 0,0 0 0 0 0,0-1 1 0 0,1 1-1 0 0,-1 0 0 0 0,1-1 0 0 0,-1 1 1 0 0,1-1-1 0 0,0 0 0 0 0,3 3 0 0 0,0-1 36 0 0,-1 1 1090 0 0,8-7-662 0 0,37-10-1 0 0,-48 13-476 0 0,0 0 0 0 0,0 0 1 0 0,0 0-1 0 0,-1-1 0 0 0,1 1 0 0 0,0 0 0 0 0,0-1 0 0 0,0 1 0 0 0,0 0 1 0 0,0-1-1 0 0,0 1 0 0 0,-1-1 0 0 0,1 0 0 0 0,0 1 0 0 0,0-1 0 0 0,-1 1 0 0 0,1-1 1 0 0,0 0-1 0 0,0-1 0 0 0,7-5 133 0 0,-5 3-58 0 0,1 1-1 0 0,-1-1 1 0 0,1 0-1 0 0,-2 0 1 0 0,1-1-1 0 0,0 1 1 0 0,2-6-1 0 0,100-178 1131 0 0,-100 179-1199 0 0,14-24 23 0 0,2 1 0 0 0,1 0-67 0 0,-17 24-124 0 0,1 0-68 0 0,18-22-18 0 0,-18 22-115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35 3679 0 0,'-2'1'230'0'0,"1"0"-1"0"0,0 0 0 0 0,0 0 0 0 0,0 1 0 0 0,0-1 0 0 0,1 0 0 0 0,-1 1 0 0 0,0-1 0 0 0,1 1 0 0 0,-1-1 0 0 0,1 1 0 0 0,-1-1 0 0 0,1 1 0 0 0,0-1 0 0 0,-1 1 0 0 0,1-1 1 0 0,0 1-1 0 0,0-1 0 0 0,1 4 0 0 0,4 37 2012 0 0,-3-27-1496 0 0,3 67 2079 0 0,-5-62-2278 0 0,1 0 1 0 0,1 0-1 0 0,1 0 1 0 0,0 0-1 0 0,8 22 1 0 0,-10-38-384 0 0,1 1 0 0 0,0-1-1 0 0,1 0 1 0 0,-1 0 0 0 0,1-1 0 0 0,0 1 0 0 0,-1 0-1 0 0,8 5 1 0 0,-8-7 805 0 0,11-2-480 0 0,55-3 466 0 0,-54-6-584 0 0,41-26-39 0 0,-51 32-278 0 0,0 1 1 0 0,-1-1-1 0 0,1 1 1 0 0,-1-1 0 0 0,4-4-1 0 0,35-33 236 0 0,-22 17-129 0 0,17-25-57 0 0,-19 23-8 0 0,21-37-21 0 0,1-7-59 0 0,-12 22-122 0 0,-23 38-438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7 354 10135 0 0,'-2'8'430'0'0,"0"1"0"0"0,1-1-1 0 0,0 0 1 0 0,1 1 0 0 0,0-1-1 0 0,0 0 1 0 0,0 1-1 0 0,3 8 1 0 0,-2-6-289 0 0,1 9 585 0 0,9 32 0 0 0,-10-46-535 0 0,1 0 1 0 0,0 0 0 0 0,1 0-1 0 0,-1 0 1 0 0,1-1 0 0 0,0 1-1 0 0,1-1 1 0 0,-1 0 0 0 0,8 8-1 0 0,-11-12-140 0 0,1-1 0 0 0,-1 1 0 0 0,1-1 0 0 0,0 1 0 0 0,-1-1-1 0 0,1 1 1 0 0,0-1 0 0 0,-1 0 0 0 0,1 1 0 0 0,0-1 0 0 0,0 0 0 0 0,-1 1-1 0 0,1-1 1 0 0,0 0 0 0 0,0 0 0 0 0,0 0 0 0 0,-1 0 0 0 0,1 0 0 0 0,0 0-1 0 0,0 0 1 0 0,0 0 0 0 0,-1 0 0 0 0,1 0 0 0 0,0 0 0 0 0,0 0 0 0 0,0 0 0 0 0,-1-1-1 0 0,1 1 1 0 0,0 0 0 0 0,-1-1 0 0 0,1 1 0 0 0,0 0 0 0 0,0-1 0 0 0,-1 1-1 0 0,1-1 1 0 0,-1 1 0 0 0,1-1 0 0 0,0 1 0 0 0,-1-1 0 0 0,2-2 826 0 0,5-7-469 0 0,1-1-275 0 0,-3 4-14 0 0,-1 0-1 0 0,1 0 0 0 0,-1 0 0 0 0,4-12 0 0 0,18-35 478 0 0,5-14-177 0 0,-24 53-384 0 0,23-44 126 0 0,4-3-87 0 0,5-8-59 0 0,-7 16-35 0 0,-25 43-87 0 0,1 0-46 0 0,25-35-8 0 0,-24 34-149 0 0,1 3-4049 0 0,39-34-2219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7:57:40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76 2303 0 0,'-2'1'227'0'0,"-1"-1"-1"0"0,1 0 0 0 0,-1 1 0 0 0,1 0 0 0 0,-1-1 0 0 0,1 1 0 0 0,0 0 0 0 0,-5 3 0 0 0,6-4-164 0 0,1 0 0 0 0,-1 0 1 0 0,0 1-1 0 0,1-1 0 0 0,-1 1 0 0 0,1-1 0 0 0,-1 0 0 0 0,1 1 1 0 0,-1-1-1 0 0,1 1 0 0 0,-1-1 0 0 0,1 1 0 0 0,-1-1 0 0 0,1 1 0 0 0,-1 0 1 0 0,1-1-1 0 0,0 1 0 0 0,-1-1 0 0 0,1 1 0 0 0,0 0 0 0 0,0-1 1 0 0,0 1-1 0 0,-1 0 0 0 0,1-1 0 0 0,0 1 0 0 0,0 0 0 0 0,0-1 1 0 0,0 1-1 0 0,0 0 0 0 0,0 0 0 0 0,0-1 0 0 0,1 1 0 0 0,-1 0 1 0 0,0-1-1 0 0,0 1 0 0 0,1 1 0 0 0,35 52 1936 0 0,-23-36-1232 0 0,-1 1 1 0 0,14 26-1 0 0,-12-9 160 0 0,15 60-1 0 0,-19-60-254 0 0,24 60-1 0 0,-33-94-626 0 0,-1-1 0 0 0,1 1 0 0 0,-1-1 0 0 0,1 1 0 0 0,0-1 0 0 0,0 1 0 0 0,0-1 0 0 0,0 1 0 0 0,0-1 0 0 0,0 0 0 0 0,0 0 0 0 0,0 1 0 0 0,0-1 0 0 0,1 0 0 0 0,-1 0 0 0 0,1 0 0 0 0,-1 0 0 0 0,0-1 0 0 0,1 1 0 0 0,0 0 0 0 0,-1-1 0 0 0,1 1 0 0 0,-1-1 1 0 0,1 1-1 0 0,0-1 0 0 0,-1 0 0 0 0,1 1 0 0 0,0-1 0 0 0,0 0 0 0 0,-1 0 0 0 0,4-1 0 0 0,-2 0 51 0 0,0 0 0 0 0,0 0 0 0 0,0 0 0 0 0,0-1 0 0 0,0 0 0 0 0,0 1 1 0 0,0-1-1 0 0,-1 0 0 0 0,1 0 0 0 0,-1-1 0 0 0,1 1 0 0 0,-1 0 0 0 0,0-1 1 0 0,0 0-1 0 0,2-3 0 0 0,12-20 186 0 0,-1 0 0 0 0,-1-2 1 0 0,-1 0-1 0 0,13-45 0 0 0,20-120 1186 0 0,-40 163-1431 0 0,-3 10-258 0 0,-2 13-2 0 0,0 0 0 0 0,0 1-1 0 0,1-1 1 0 0,0 0-1 0 0,0 0 1 0 0,0 1 0 0 0,1-1-1 0 0,4-7 1 0 0,6 6-2679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9-02T18:25:29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55 102 5983 0 0,'-10'4'458'0'0,"8"-3"-417"0"0,0-1 0 0 0,0 1 1 0 0,1 0-1 0 0,-1 0 0 0 0,0-1 0 0 0,1 1 0 0 0,-1 0 1 0 0,0 1-1 0 0,1-1 0 0 0,-1 0 0 0 0,1 0 0 0 0,0 1 0 0 0,0-1 1 0 0,-1 0-1 0 0,1 1 0 0 0,0 0 0 0 0,0-1 0 0 0,0 1 1 0 0,0-1-1 0 0,-1 4 0 0 0,-1 9 562 0 0,-1-1-1 0 0,2 1 1 0 0,0 0-1 0 0,0 0 1 0 0,2-1-1 0 0,0 1 1 0 0,1 15-1 0 0,20 98 1843 0 0,-17-105-1929 0 0,-2-10-105 0 0,1 1 0 0 0,1-1 0 0 0,7 19 0 0 0,-10-28-303 0 0,0-1 1 0 0,1 1 0 0 0,-1-1 0 0 0,1 1 0 0 0,-1-1 0 0 0,1 0 0 0 0,0 1 0 0 0,-1-1-1 0 0,1 0 1 0 0,1 0 0 0 0,-1 0 0 0 0,0 0 0 0 0,0-1 0 0 0,1 1 0 0 0,-1-1 0 0 0,1 1-1 0 0,-1-1 1 0 0,1 0 0 0 0,0 0 0 0 0,-1 0 0 0 0,6 1 0 0 0,-6-2 356 0 0,6-4-1 0 0,3-3-278 0 0,0 1 1 0 0,-1-2-1 0 0,0 1 0 0 0,0-2 1 0 0,-1 1-1 0 0,12-14 0 0 0,136-202 1080 0 0,-63 83-764 0 0,-82 124-529 0 0,-9 11-13 0 0,1 0 0 0 0,0 0 0 0 0,0 0 0 0 0,0 1 0 0 0,0 0 0 0 0,1 0 0 0 0,0 0 0 0 0,0 0 0 0 0,1 1 0 0 0,8-6 0 0 0,-14 10-57 0 0,0 0-1 0 0,1 0 1 0 0,-1-1-1 0 0,1 1 0 0 0,-1 0 1 0 0,0 0-1 0 0,1 0 0 0 0,-1 0 1 0 0,1 0-1 0 0,-1 0 0 0 0,0-1 1 0 0,1 1-1 0 0,-1 0 0 0 0,1 0 1 0 0,-1 0-1 0 0,0 1 0 0 0,1-1 1 0 0,-1 0-1 0 0,1 0 0 0 0,-1 0 1 0 0,0 0-1 0 0,1 0 0 0 0,-1 0 1 0 0,1 0-1 0 0,-1 1 0 0 0,0-1 1 0 0,1 0-1 0 0,-1 0 0 0 0,0 1 1 0 0,1-1-1 0 0,-1 0 1 0 0,1 1-1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842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4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13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4097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Copperplate Gothic Light" panose="020E0507020206020404" pitchFamily="34" charset="0"/>
                <a:ea typeface="+mn-ea"/>
                <a:cs typeface="+mn-cs"/>
                <a:sym typeface="Copperplate"/>
              </a:defRPr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5310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08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772400" y="2374900"/>
            <a:ext cx="39624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Watermark_photo-r.jpg" descr="Watermark_photo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7366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366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Alternat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watermark_photo-l.jpeg" descr="watermark_photo-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olo Testo"/>
          <p:cNvSpPr txBox="1">
            <a:spLocks noGrp="1"/>
          </p:cNvSpPr>
          <p:nvPr>
            <p:ph type="title"/>
          </p:nvPr>
        </p:nvSpPr>
        <p:spPr>
          <a:xfrm>
            <a:off x="3009900" y="254000"/>
            <a:ext cx="9245600" cy="1993900"/>
          </a:xfrm>
          <a:prstGeom prst="rect">
            <a:avLst/>
          </a:prstGeom>
        </p:spPr>
        <p:txBody>
          <a:bodyPr/>
          <a:lstStyle>
            <a:lvl1pPr algn="l"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009900" y="2374900"/>
            <a:ext cx="9245600" cy="65786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</a:lvl1pPr>
            <a:lvl2pPr marL="1066639" indent="-304639" defTabSz="457200"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4000"/>
              </a:spcBef>
              <a:buSzPct val="48000"/>
              <a:buFont typeface="Gill Sans"/>
              <a:buBlip>
                <a:blip r:embed="rId3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4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5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54"/>
            </a:lvl1pPr>
          </a:lstStyle>
          <a:p>
            <a:r>
              <a:t>Titolo Testo</a:t>
            </a:r>
          </a:p>
        </p:txBody>
      </p:sp>
      <p:sp>
        <p:nvSpPr>
          <p:cNvPr id="16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500"/>
              </a:spcBef>
              <a:buFont typeface="Gill Sans"/>
              <a:buBlip>
                <a:blip r:embed="rId2"/>
              </a:buBlip>
              <a:defRPr sz="3200"/>
            </a:lvl1pPr>
            <a:lvl2pPr defTabSz="457200">
              <a:buFont typeface="Gill Sans"/>
              <a:buBlip>
                <a:blip r:embed="rId2"/>
              </a:buBlip>
              <a:defRPr sz="32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57300"/>
            <a:ext cx="11899900" cy="838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5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opperplate Gothic Light" panose="020E0507020206020404" pitchFamily="34" charset="0"/>
              </a:defRPr>
            </a:lvl1pPr>
          </a:lstStyle>
          <a:p>
            <a:r>
              <a:rPr dirty="0" err="1"/>
              <a:t>Titolo</a:t>
            </a:r>
            <a:r>
              <a:rPr dirty="0"/>
              <a:t> </a:t>
            </a:r>
            <a:r>
              <a:rPr dirty="0" err="1"/>
              <a:t>Testo</a:t>
            </a:r>
            <a:endParaRPr dirty="0"/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uno</a:t>
            </a:r>
            <a:endParaRPr dirty="0"/>
          </a:p>
          <a:p>
            <a:pPr lvl="1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due</a:t>
            </a:r>
          </a:p>
          <a:p>
            <a:pPr lvl="2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quattro</a:t>
            </a:r>
            <a:endParaRPr dirty="0"/>
          </a:p>
          <a:p>
            <a:pPr lvl="4"/>
            <a:r>
              <a:rPr dirty="0" err="1"/>
              <a:t>Corpo</a:t>
            </a:r>
            <a:r>
              <a:rPr dirty="0"/>
              <a:t> </a:t>
            </a:r>
            <a:r>
              <a:rPr dirty="0" err="1"/>
              <a:t>livello</a:t>
            </a:r>
            <a:r>
              <a:rPr dirty="0"/>
              <a:t>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9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0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84300"/>
            <a:ext cx="11899900" cy="8255000"/>
          </a:xfrm>
          <a:prstGeom prst="rect">
            <a:avLst/>
          </a:prstGeom>
        </p:spPr>
        <p:txBody>
          <a:bodyPr/>
          <a:lstStyle>
            <a:lvl1pPr>
              <a:spcBef>
                <a:spcPts val="4000"/>
              </a:spcBef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447800"/>
            <a:ext cx="11899900" cy="81915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Font typeface="Gill Sans"/>
              <a:buBlip>
                <a:blip r:embed="rId2"/>
              </a:buBlip>
              <a:defRPr sz="3000"/>
            </a:lvl1pPr>
            <a:lvl2pPr defTabSz="457200"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3pPr>
            <a:lvl4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4pPr>
            <a:lvl5pPr defTabSz="457200">
              <a:lnSpc>
                <a:spcPct val="120000"/>
              </a:lnSpc>
              <a:buFont typeface="Gill Sans"/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546100" y="254000"/>
            <a:ext cx="11925300" cy="10033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58800" y="1409700"/>
            <a:ext cx="11925300" cy="81534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4000"/>
              </a:spcBef>
              <a:buSzPct val="48000"/>
              <a:buFont typeface="Gill Sans"/>
              <a:buBlip>
                <a:blip r:embed="rId2"/>
              </a:buBlip>
              <a:defRPr sz="3000"/>
            </a:lvl1pPr>
            <a:lvl2pPr defTabSz="457200">
              <a:spcBef>
                <a:spcPts val="3000"/>
              </a:spcBef>
              <a:buSzPct val="48000"/>
              <a:buFont typeface="Gill Sans"/>
              <a:buBlip>
                <a:blip r:embed="rId2"/>
              </a:buBlip>
              <a:defRPr sz="3000"/>
            </a:lvl2pPr>
            <a:lvl3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3pPr>
            <a:lvl4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4pPr>
            <a:lvl5pPr defTabSz="457200">
              <a:lnSpc>
                <a:spcPct val="120000"/>
              </a:lnSpc>
              <a:buSzPct val="48000"/>
              <a:buFont typeface="Gill Sans"/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4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5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282700"/>
            <a:ext cx="11899900" cy="82550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Font typeface="Gill Sans"/>
              <a:buBlip>
                <a:blip r:embed="rId2"/>
              </a:buBlip>
            </a:lvl1pPr>
            <a:lvl2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2pPr>
            <a:lvl3pPr>
              <a:buFont typeface="Gill Sans"/>
              <a:buBlip>
                <a:blip r:embed="rId2"/>
              </a:buBlip>
              <a:defRPr sz="2600"/>
            </a:lvl3pPr>
            <a:lvl4pPr>
              <a:buFont typeface="Gill Sans"/>
              <a:buBlip>
                <a:blip r:embed="rId2"/>
              </a:buBlip>
              <a:defRPr sz="2600"/>
            </a:lvl4pPr>
            <a:lvl5pPr>
              <a:lnSpc>
                <a:spcPct val="100000"/>
              </a:lnSpc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016000"/>
          </a:xfrm>
          <a:prstGeom prst="rect">
            <a:avLst/>
          </a:prstGeom>
        </p:spPr>
        <p:txBody>
          <a:bodyPr/>
          <a:lstStyle>
            <a:lvl1pPr>
              <a:defRPr sz="6000" spc="-145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625600"/>
            <a:ext cx="10464800" cy="7327900"/>
          </a:xfrm>
          <a:prstGeom prst="rect">
            <a:avLst/>
          </a:prstGeom>
        </p:spPr>
        <p:txBody>
          <a:bodyPr numCol="2" spcCol="523240"/>
          <a:lstStyle>
            <a:lvl1pPr marL="6410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1pPr>
            <a:lvl2pPr marL="1085538" indent="-323538" defTabSz="457200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2pPr>
            <a:lvl3pPr marL="1530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3pPr>
            <a:lvl4pPr marL="19745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4pPr>
            <a:lvl5pPr marL="2419038" indent="-323538" defTabSz="457200">
              <a:lnSpc>
                <a:spcPct val="12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774700"/>
            <a:ext cx="10464800" cy="8178800"/>
          </a:xfrm>
          <a:prstGeom prst="rect">
            <a:avLst/>
          </a:prstGeom>
        </p:spPr>
        <p:txBody>
          <a:bodyPr anchor="ctr"/>
          <a:lstStyle>
            <a:lvl1pPr marL="6221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</a:lvl1pPr>
            <a:lvl2pPr marL="1066639" indent="-304639" defTabSz="457200"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2pPr>
            <a:lvl3pPr marL="1492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3pPr>
            <a:lvl4pPr marL="19365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4pPr>
            <a:lvl5pPr marL="2381099" indent="-285599" defTabSz="457200">
              <a:lnSpc>
                <a:spcPct val="120000"/>
              </a:lnSpc>
              <a:spcBef>
                <a:spcPts val="6700"/>
              </a:spcBef>
              <a:buSzPct val="48000"/>
              <a:buFont typeface="Gill Sans"/>
              <a:buBlip>
                <a:blip r:embed="rId2"/>
              </a:buBlip>
              <a:defRPr sz="2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1270000" y="2730500"/>
            <a:ext cx="10464800" cy="42799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lnSpc>
                <a:spcPct val="100000"/>
              </a:lnSpc>
              <a:defRPr sz="94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magine"/>
          <p:cNvSpPr>
            <a:spLocks noGrp="1"/>
          </p:cNvSpPr>
          <p:nvPr>
            <p:ph type="pic" sz="half" idx="13"/>
          </p:nvPr>
        </p:nvSpPr>
        <p:spPr>
          <a:xfrm>
            <a:off x="3340100" y="1371600"/>
            <a:ext cx="6350000" cy="50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1270000" y="6896100"/>
            <a:ext cx="10464800" cy="21082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lIns="0" tIns="0" rIns="0" bIns="0"/>
          <a:lstStyle>
            <a:lvl1pPr>
              <a:lnSpc>
                <a:spcPct val="100000"/>
              </a:lnSpc>
              <a:defRPr sz="7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magine"/>
          <p:cNvSpPr>
            <a:spLocks noGrp="1"/>
          </p:cNvSpPr>
          <p:nvPr>
            <p:ph type="pic" sz="half" idx="13"/>
          </p:nvPr>
        </p:nvSpPr>
        <p:spPr>
          <a:xfrm>
            <a:off x="7391400" y="18796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 anchor="b"/>
          <a:lstStyle>
            <a:lvl1pPr>
              <a:lnSpc>
                <a:spcPct val="100000"/>
              </a:lnSpc>
              <a:defRPr sz="6800" spc="0">
                <a:solidFill>
                  <a:srgbClr val="FFFCF5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00600"/>
            <a:ext cx="5867400" cy="330200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spc="1577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6542" y="9271000"/>
            <a:ext cx="362611" cy="300940"/>
          </a:xfrm>
          <a:prstGeom prst="rect">
            <a:avLst/>
          </a:prstGeom>
          <a:effectLst>
            <a:outerShdw blurRad="12700" dist="50800" dir="13500000" rotWithShape="0">
              <a:srgbClr val="424242"/>
            </a:outerShdw>
          </a:effectLst>
        </p:spPr>
        <p:txBody>
          <a:bodyPr/>
          <a:lstStyle>
            <a:lvl1pPr>
              <a:defRPr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Immagine"/>
          <p:cNvSpPr>
            <a:spLocks noGrp="1"/>
          </p:cNvSpPr>
          <p:nvPr>
            <p:ph type="pic" sz="half" idx="13"/>
          </p:nvPr>
        </p:nvSpPr>
        <p:spPr>
          <a:xfrm>
            <a:off x="7416800" y="2692400"/>
            <a:ext cx="4572000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93900"/>
          </a:xfrm>
          <a:prstGeom prst="rect">
            <a:avLst/>
          </a:prstGeom>
        </p:spPr>
        <p:txBody>
          <a:bodyPr/>
          <a:lstStyle>
            <a:lvl1pPr>
              <a:defRPr sz="7800" spc="-188"/>
            </a:lvl1pPr>
          </a:lstStyle>
          <a:p>
            <a:r>
              <a:t>Titolo Testo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374900"/>
            <a:ext cx="5041900" cy="6578600"/>
          </a:xfrm>
          <a:prstGeom prst="rect">
            <a:avLst/>
          </a:prstGeom>
        </p:spPr>
        <p:txBody>
          <a:bodyPr anchor="ctr"/>
          <a:lstStyle>
            <a:lvl1pPr marL="641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1pPr>
            <a:lvl2pPr marL="10855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2pPr>
            <a:lvl3pPr marL="15300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3pPr>
            <a:lvl4pPr marL="1974538" indent="-323538"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4pPr>
            <a:lvl5pPr marL="2419038" indent="-323538">
              <a:lnSpc>
                <a:spcPct val="100000"/>
              </a:lnSpc>
              <a:spcBef>
                <a:spcPts val="5000"/>
              </a:spcBef>
              <a:buSzPct val="48000"/>
              <a:buFont typeface="Gill Sans"/>
              <a:buBlip>
                <a:blip r:embed="rId2"/>
              </a:buBlip>
              <a:defRPr sz="3400"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</p:spPr>
        <p:txBody>
          <a:bodyPr/>
          <a:lstStyle>
            <a:lvl1pPr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584200" y="254000"/>
            <a:ext cx="11899900" cy="1016000"/>
          </a:xfrm>
          <a:prstGeom prst="rect">
            <a:avLst/>
          </a:prstGeom>
          <a:ln w="12700">
            <a:miter lim="400000"/>
          </a:ln>
          <a:effectLst>
            <a:outerShdw blurRad="12700" dist="25400" dir="2700000" rotWithShape="0">
              <a:srgbClr val="FAF9F1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buBlip>
                <a:blip r:embed="rId30"/>
              </a:buBlip>
            </a:lvl1pPr>
            <a:lvl2pPr marL="1113507" indent="-351507">
              <a:spcBef>
                <a:spcPts val="1500"/>
              </a:spcBef>
              <a:buBlip>
                <a:blip r:embed="rId30"/>
              </a:buBlip>
              <a:defRPr sz="2400"/>
            </a:lvl2pPr>
            <a:lvl3pPr marL="1558007" indent="-351507">
              <a:lnSpc>
                <a:spcPct val="100000"/>
              </a:lnSpc>
              <a:spcBef>
                <a:spcPts val="1500"/>
              </a:spcBef>
              <a:buBlip>
                <a:blip r:embed="rId30"/>
              </a:buBlip>
              <a:defRPr sz="2400"/>
            </a:lvl3pPr>
            <a:lvl4pPr marL="2002507" indent="-351507">
              <a:lnSpc>
                <a:spcPct val="100000"/>
              </a:lnSpc>
              <a:spcBef>
                <a:spcPts val="1500"/>
              </a:spcBef>
              <a:buBlip>
                <a:blip r:embed="rId30"/>
              </a:buBlip>
              <a:defRPr sz="2400"/>
            </a:lvl4pPr>
            <a:lvl5pPr marL="2447007" indent="-351507">
              <a:lnSpc>
                <a:spcPct val="110000"/>
              </a:lnSpc>
              <a:spcBef>
                <a:spcPts val="1500"/>
              </a:spcBef>
              <a:buBlip>
                <a:blip r:embed="rId30"/>
              </a:buBlip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med"/>
  <p:hf hdr="0" ftr="0" dt="0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-130" baseline="0">
          <a:ln>
            <a:noFill/>
          </a:ln>
          <a:solidFill>
            <a:srgbClr val="7E8A98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669007" marR="0" indent="-351507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42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87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31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76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20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365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8097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254299" marR="0" indent="-380799" algn="l" defTabSz="584200" latinLnBrk="0">
        <a:lnSpc>
          <a:spcPct val="12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0"/>
        </a:buBlip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12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tif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0.xml"/><Relationship Id="rId7" Type="http://schemas.openxmlformats.org/officeDocument/2006/relationships/image" Target="../media/image3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tif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5.xml"/><Relationship Id="rId18" Type="http://schemas.openxmlformats.org/officeDocument/2006/relationships/image" Target="../media/image47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44.png"/><Relationship Id="rId17" Type="http://schemas.openxmlformats.org/officeDocument/2006/relationships/customXml" Target="../ink/ink7.xml"/><Relationship Id="rId2" Type="http://schemas.openxmlformats.org/officeDocument/2006/relationships/tags" Target="../tags/tag22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tags" Target="../tags/tag21.xml"/><Relationship Id="rId6" Type="http://schemas.openxmlformats.org/officeDocument/2006/relationships/image" Target="../media/image41.png"/><Relationship Id="rId11" Type="http://schemas.openxmlformats.org/officeDocument/2006/relationships/customXml" Target="../ink/ink4.xml"/><Relationship Id="rId24" Type="http://schemas.openxmlformats.org/officeDocument/2006/relationships/image" Target="../media/image50.png"/><Relationship Id="rId5" Type="http://schemas.openxmlformats.org/officeDocument/2006/relationships/image" Target="../media/image40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3.png"/><Relationship Id="rId19" Type="http://schemas.openxmlformats.org/officeDocument/2006/relationships/customXml" Target="../ink/ink8.xml"/><Relationship Id="rId4" Type="http://schemas.openxmlformats.org/officeDocument/2006/relationships/image" Target="../media/image38.png"/><Relationship Id="rId9" Type="http://schemas.openxmlformats.org/officeDocument/2006/relationships/customXml" Target="../ink/ink3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image" Target="../media/image47.png"/><Relationship Id="rId26" Type="http://schemas.openxmlformats.org/officeDocument/2006/relationships/customXml" Target="../ink/ink20.xml"/><Relationship Id="rId39" Type="http://schemas.openxmlformats.org/officeDocument/2006/relationships/image" Target="../media/image58.png"/><Relationship Id="rId21" Type="http://schemas.openxmlformats.org/officeDocument/2006/relationships/customXml" Target="../ink/ink18.xml"/><Relationship Id="rId34" Type="http://schemas.openxmlformats.org/officeDocument/2006/relationships/customXml" Target="../ink/ink24.xml"/><Relationship Id="rId7" Type="http://schemas.openxmlformats.org/officeDocument/2006/relationships/customXml" Target="../ink/ink11.xml"/><Relationship Id="rId12" Type="http://schemas.openxmlformats.org/officeDocument/2006/relationships/image" Target="../media/image44.png"/><Relationship Id="rId17" Type="http://schemas.openxmlformats.org/officeDocument/2006/relationships/customXml" Target="../ink/ink16.xml"/><Relationship Id="rId25" Type="http://schemas.openxmlformats.org/officeDocument/2006/relationships/image" Target="../media/image38.png"/><Relationship Id="rId33" Type="http://schemas.openxmlformats.org/officeDocument/2006/relationships/image" Target="../media/image55.png"/><Relationship Id="rId38" Type="http://schemas.openxmlformats.org/officeDocument/2006/relationships/customXml" Target="../ink/ink26.xml"/><Relationship Id="rId2" Type="http://schemas.openxmlformats.org/officeDocument/2006/relationships/tags" Target="../tags/tag24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29" Type="http://schemas.openxmlformats.org/officeDocument/2006/relationships/image" Target="../media/image53.png"/><Relationship Id="rId1" Type="http://schemas.openxmlformats.org/officeDocument/2006/relationships/tags" Target="../tags/tag23.xml"/><Relationship Id="rId6" Type="http://schemas.openxmlformats.org/officeDocument/2006/relationships/image" Target="../media/image51.jpeg"/><Relationship Id="rId11" Type="http://schemas.openxmlformats.org/officeDocument/2006/relationships/customXml" Target="../ink/ink13.xml"/><Relationship Id="rId24" Type="http://schemas.openxmlformats.org/officeDocument/2006/relationships/image" Target="../media/image50.png"/><Relationship Id="rId32" Type="http://schemas.openxmlformats.org/officeDocument/2006/relationships/customXml" Target="../ink/ink23.xml"/><Relationship Id="rId37" Type="http://schemas.openxmlformats.org/officeDocument/2006/relationships/image" Target="../media/image57.png"/><Relationship Id="rId5" Type="http://schemas.openxmlformats.org/officeDocument/2006/relationships/image" Target="../media/image41.png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image" Target="../media/image43.png"/><Relationship Id="rId19" Type="http://schemas.openxmlformats.org/officeDocument/2006/relationships/customXml" Target="../ink/ink17.xml"/><Relationship Id="rId31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customXml" Target="../ink/ink12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image" Target="../media/image52.png"/><Relationship Id="rId30" Type="http://schemas.openxmlformats.org/officeDocument/2006/relationships/customXml" Target="../ink/ink22.xml"/><Relationship Id="rId35" Type="http://schemas.openxmlformats.org/officeDocument/2006/relationships/image" Target="../media/image56.png"/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customXml" Target="../ink/ink32.xml"/><Relationship Id="rId26" Type="http://schemas.openxmlformats.org/officeDocument/2006/relationships/customXml" Target="../ink/ink38.xml"/><Relationship Id="rId39" Type="http://schemas.openxmlformats.org/officeDocument/2006/relationships/image" Target="../media/image47.png"/><Relationship Id="rId21" Type="http://schemas.openxmlformats.org/officeDocument/2006/relationships/image" Target="../media/image58.png"/><Relationship Id="rId34" Type="http://schemas.openxmlformats.org/officeDocument/2006/relationships/customXml" Target="../ink/ink43.xml"/><Relationship Id="rId42" Type="http://schemas.openxmlformats.org/officeDocument/2006/relationships/customXml" Target="../ink/ink47.xml"/><Relationship Id="rId7" Type="http://schemas.openxmlformats.org/officeDocument/2006/relationships/image" Target="../media/image59.png"/><Relationship Id="rId2" Type="http://schemas.openxmlformats.org/officeDocument/2006/relationships/tags" Target="../tags/tag26.xml"/><Relationship Id="rId16" Type="http://schemas.openxmlformats.org/officeDocument/2006/relationships/customXml" Target="../ink/ink31.xml"/><Relationship Id="rId29" Type="http://schemas.openxmlformats.org/officeDocument/2006/relationships/image" Target="../media/image42.png"/><Relationship Id="rId1" Type="http://schemas.openxmlformats.org/officeDocument/2006/relationships/tags" Target="../tags/tag25.xml"/><Relationship Id="rId6" Type="http://schemas.openxmlformats.org/officeDocument/2006/relationships/image" Target="../media/image51.jpeg"/><Relationship Id="rId11" Type="http://schemas.openxmlformats.org/officeDocument/2006/relationships/image" Target="../media/image53.png"/><Relationship Id="rId24" Type="http://schemas.openxmlformats.org/officeDocument/2006/relationships/customXml" Target="../ink/ink36.xml"/><Relationship Id="rId32" Type="http://schemas.openxmlformats.org/officeDocument/2006/relationships/customXml" Target="../ink/ink42.xml"/><Relationship Id="rId37" Type="http://schemas.openxmlformats.org/officeDocument/2006/relationships/image" Target="../media/image46.png"/><Relationship Id="rId40" Type="http://schemas.openxmlformats.org/officeDocument/2006/relationships/customXml" Target="../ink/ink46.xml"/><Relationship Id="rId45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55.png"/><Relationship Id="rId23" Type="http://schemas.openxmlformats.org/officeDocument/2006/relationships/customXml" Target="../ink/ink35.xml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10" Type="http://schemas.openxmlformats.org/officeDocument/2006/relationships/customXml" Target="../ink/ink28.xml"/><Relationship Id="rId19" Type="http://schemas.openxmlformats.org/officeDocument/2006/relationships/image" Target="../media/image57.png"/><Relationship Id="rId31" Type="http://schemas.openxmlformats.org/officeDocument/2006/relationships/image" Target="../media/image43.png"/><Relationship Id="rId44" Type="http://schemas.openxmlformats.org/officeDocument/2006/relationships/customXml" Target="../ink/ink48.xml"/><Relationship Id="rId4" Type="http://schemas.openxmlformats.org/officeDocument/2006/relationships/image" Target="../media/image40.png"/><Relationship Id="rId9" Type="http://schemas.openxmlformats.org/officeDocument/2006/relationships/image" Target="../media/image52.png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customXml" Target="../ink/ink39.xml"/><Relationship Id="rId30" Type="http://schemas.openxmlformats.org/officeDocument/2006/relationships/customXml" Target="../ink/ink41.xml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8" Type="http://schemas.openxmlformats.org/officeDocument/2006/relationships/customXml" Target="../ink/ink27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29.xml"/><Relationship Id="rId17" Type="http://schemas.openxmlformats.org/officeDocument/2006/relationships/image" Target="../media/image56.png"/><Relationship Id="rId25" Type="http://schemas.openxmlformats.org/officeDocument/2006/relationships/customXml" Target="../ink/ink37.xml"/><Relationship Id="rId33" Type="http://schemas.openxmlformats.org/officeDocument/2006/relationships/image" Target="../media/image44.png"/><Relationship Id="rId38" Type="http://schemas.openxmlformats.org/officeDocument/2006/relationships/customXml" Target="../ink/ink45.xml"/><Relationship Id="rId46" Type="http://schemas.openxmlformats.org/officeDocument/2006/relationships/image" Target="../media/image38.png"/><Relationship Id="rId20" Type="http://schemas.openxmlformats.org/officeDocument/2006/relationships/customXml" Target="../ink/ink33.xml"/><Relationship Id="rId41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.xml"/><Relationship Id="rId18" Type="http://schemas.openxmlformats.org/officeDocument/2006/relationships/image" Target="../media/image56.png"/><Relationship Id="rId26" Type="http://schemas.openxmlformats.org/officeDocument/2006/relationships/customXml" Target="../ink/ink59.xml"/><Relationship Id="rId39" Type="http://schemas.openxmlformats.org/officeDocument/2006/relationships/customXml" Target="../ink/ink67.xml"/><Relationship Id="rId21" Type="http://schemas.openxmlformats.org/officeDocument/2006/relationships/customXml" Target="../ink/ink55.xml"/><Relationship Id="rId34" Type="http://schemas.openxmlformats.org/officeDocument/2006/relationships/image" Target="../media/image44.png"/><Relationship Id="rId42" Type="http://schemas.openxmlformats.org/officeDocument/2006/relationships/image" Target="../media/image48.png"/><Relationship Id="rId47" Type="http://schemas.openxmlformats.org/officeDocument/2006/relationships/customXml" Target="../ink/ink71.xml"/><Relationship Id="rId50" Type="http://schemas.openxmlformats.org/officeDocument/2006/relationships/image" Target="../media/image61.png"/><Relationship Id="rId55" Type="http://schemas.openxmlformats.org/officeDocument/2006/relationships/customXml" Target="../ink/ink75.xml"/><Relationship Id="rId7" Type="http://schemas.openxmlformats.org/officeDocument/2006/relationships/image" Target="../media/image59.png"/><Relationship Id="rId2" Type="http://schemas.openxmlformats.org/officeDocument/2006/relationships/tags" Target="../tags/tag28.xml"/><Relationship Id="rId16" Type="http://schemas.openxmlformats.org/officeDocument/2006/relationships/image" Target="../media/image55.png"/><Relationship Id="rId29" Type="http://schemas.openxmlformats.org/officeDocument/2006/relationships/customXml" Target="../ink/ink62.xml"/><Relationship Id="rId11" Type="http://schemas.openxmlformats.org/officeDocument/2006/relationships/customXml" Target="../ink/ink50.xml"/><Relationship Id="rId24" Type="http://schemas.openxmlformats.org/officeDocument/2006/relationships/customXml" Target="../ink/ink57.xml"/><Relationship Id="rId32" Type="http://schemas.openxmlformats.org/officeDocument/2006/relationships/image" Target="../media/image43.png"/><Relationship Id="rId37" Type="http://schemas.openxmlformats.org/officeDocument/2006/relationships/customXml" Target="../ink/ink66.xml"/><Relationship Id="rId40" Type="http://schemas.openxmlformats.org/officeDocument/2006/relationships/image" Target="../media/image47.png"/><Relationship Id="rId45" Type="http://schemas.openxmlformats.org/officeDocument/2006/relationships/customXml" Target="../ink/ink70.xml"/><Relationship Id="rId53" Type="http://schemas.openxmlformats.org/officeDocument/2006/relationships/customXml" Target="../ink/ink74.xml"/><Relationship Id="rId58" Type="http://schemas.openxmlformats.org/officeDocument/2006/relationships/image" Target="../media/image65.png"/><Relationship Id="rId5" Type="http://schemas.openxmlformats.org/officeDocument/2006/relationships/image" Target="../media/image40.png"/><Relationship Id="rId19" Type="http://schemas.openxmlformats.org/officeDocument/2006/relationships/customXml" Target="../ink/ink54.xml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49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60.xml"/><Relationship Id="rId30" Type="http://schemas.openxmlformats.org/officeDocument/2006/relationships/image" Target="../media/image42.png"/><Relationship Id="rId35" Type="http://schemas.openxmlformats.org/officeDocument/2006/relationships/customXml" Target="../ink/ink65.xml"/><Relationship Id="rId43" Type="http://schemas.openxmlformats.org/officeDocument/2006/relationships/customXml" Target="../ink/ink69.xml"/><Relationship Id="rId48" Type="http://schemas.openxmlformats.org/officeDocument/2006/relationships/image" Target="../media/image60.png"/><Relationship Id="rId56" Type="http://schemas.openxmlformats.org/officeDocument/2006/relationships/image" Target="../media/image64.png"/><Relationship Id="rId8" Type="http://schemas.openxmlformats.org/officeDocument/2006/relationships/image" Target="../media/image51.jpeg"/><Relationship Id="rId51" Type="http://schemas.openxmlformats.org/officeDocument/2006/relationships/customXml" Target="../ink/ink73.xml"/><Relationship Id="rId3" Type="http://schemas.openxmlformats.org/officeDocument/2006/relationships/tags" Target="../tags/tag29.xml"/><Relationship Id="rId12" Type="http://schemas.openxmlformats.org/officeDocument/2006/relationships/image" Target="../media/image53.png"/><Relationship Id="rId17" Type="http://schemas.openxmlformats.org/officeDocument/2006/relationships/customXml" Target="../ink/ink53.xml"/><Relationship Id="rId25" Type="http://schemas.openxmlformats.org/officeDocument/2006/relationships/customXml" Target="../ink/ink58.xml"/><Relationship Id="rId33" Type="http://schemas.openxmlformats.org/officeDocument/2006/relationships/customXml" Target="../ink/ink64.xml"/><Relationship Id="rId38" Type="http://schemas.openxmlformats.org/officeDocument/2006/relationships/image" Target="../media/image46.png"/><Relationship Id="rId46" Type="http://schemas.openxmlformats.org/officeDocument/2006/relationships/image" Target="../media/image50.png"/><Relationship Id="rId59" Type="http://schemas.openxmlformats.org/officeDocument/2006/relationships/image" Target="../media/image38.png"/><Relationship Id="rId20" Type="http://schemas.openxmlformats.org/officeDocument/2006/relationships/image" Target="../media/image57.png"/><Relationship Id="rId41" Type="http://schemas.openxmlformats.org/officeDocument/2006/relationships/customXml" Target="../ink/ink68.xml"/><Relationship Id="rId54" Type="http://schemas.openxmlformats.org/officeDocument/2006/relationships/image" Target="../media/image63.png"/><Relationship Id="rId1" Type="http://schemas.openxmlformats.org/officeDocument/2006/relationships/tags" Target="../tags/tag27.xml"/><Relationship Id="rId6" Type="http://schemas.openxmlformats.org/officeDocument/2006/relationships/image" Target="../media/image41.png"/><Relationship Id="rId15" Type="http://schemas.openxmlformats.org/officeDocument/2006/relationships/customXml" Target="../ink/ink52.xml"/><Relationship Id="rId23" Type="http://schemas.openxmlformats.org/officeDocument/2006/relationships/customXml" Target="../ink/ink56.xml"/><Relationship Id="rId28" Type="http://schemas.openxmlformats.org/officeDocument/2006/relationships/customXml" Target="../ink/ink61.xml"/><Relationship Id="rId36" Type="http://schemas.openxmlformats.org/officeDocument/2006/relationships/image" Target="../media/image45.png"/><Relationship Id="rId49" Type="http://schemas.openxmlformats.org/officeDocument/2006/relationships/customXml" Target="../ink/ink72.xml"/><Relationship Id="rId57" Type="http://schemas.openxmlformats.org/officeDocument/2006/relationships/customXml" Target="../ink/ink76.xml"/><Relationship Id="rId10" Type="http://schemas.openxmlformats.org/officeDocument/2006/relationships/image" Target="../media/image52.png"/><Relationship Id="rId31" Type="http://schemas.openxmlformats.org/officeDocument/2006/relationships/customXml" Target="../ink/ink63.xml"/><Relationship Id="rId44" Type="http://schemas.openxmlformats.org/officeDocument/2006/relationships/image" Target="../media/image49.png"/><Relationship Id="rId52" Type="http://schemas.openxmlformats.org/officeDocument/2006/relationships/image" Target="../media/image62.png"/><Relationship Id="rId60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8.xml"/><Relationship Id="rId21" Type="http://schemas.openxmlformats.org/officeDocument/2006/relationships/image" Target="../media/image58.png"/><Relationship Id="rId42" Type="http://schemas.openxmlformats.org/officeDocument/2006/relationships/customXml" Target="../ink/ink97.xml"/><Relationship Id="rId47" Type="http://schemas.openxmlformats.org/officeDocument/2006/relationships/image" Target="../media/image60.png"/><Relationship Id="rId63" Type="http://schemas.openxmlformats.org/officeDocument/2006/relationships/image" Target="../media/image69.png"/><Relationship Id="rId68" Type="http://schemas.openxmlformats.org/officeDocument/2006/relationships/customXml" Target="../ink/ink110.xml"/><Relationship Id="rId7" Type="http://schemas.openxmlformats.org/officeDocument/2006/relationships/image" Target="../media/image51.jpeg"/><Relationship Id="rId71" Type="http://schemas.openxmlformats.org/officeDocument/2006/relationships/customXml" Target="../ink/ink111.xml"/><Relationship Id="rId2" Type="http://schemas.openxmlformats.org/officeDocument/2006/relationships/tags" Target="../tags/tag31.xml"/><Relationship Id="rId16" Type="http://schemas.openxmlformats.org/officeDocument/2006/relationships/customXml" Target="../ink/ink81.xml"/><Relationship Id="rId29" Type="http://schemas.openxmlformats.org/officeDocument/2006/relationships/image" Target="../media/image42.png"/><Relationship Id="rId11" Type="http://schemas.openxmlformats.org/officeDocument/2006/relationships/image" Target="../media/image53.png"/><Relationship Id="rId24" Type="http://schemas.openxmlformats.org/officeDocument/2006/relationships/customXml" Target="../ink/ink86.xml"/><Relationship Id="rId32" Type="http://schemas.openxmlformats.org/officeDocument/2006/relationships/customXml" Target="../ink/ink92.xml"/><Relationship Id="rId37" Type="http://schemas.openxmlformats.org/officeDocument/2006/relationships/image" Target="../media/image46.png"/><Relationship Id="rId40" Type="http://schemas.openxmlformats.org/officeDocument/2006/relationships/customXml" Target="../ink/ink96.xml"/><Relationship Id="rId45" Type="http://schemas.openxmlformats.org/officeDocument/2006/relationships/image" Target="../media/image50.png"/><Relationship Id="rId53" Type="http://schemas.openxmlformats.org/officeDocument/2006/relationships/image" Target="../media/image63.png"/><Relationship Id="rId58" Type="http://schemas.openxmlformats.org/officeDocument/2006/relationships/customXml" Target="../ink/ink105.xml"/><Relationship Id="rId66" Type="http://schemas.openxmlformats.org/officeDocument/2006/relationships/customXml" Target="../ink/ink109.xml"/><Relationship Id="rId5" Type="http://schemas.openxmlformats.org/officeDocument/2006/relationships/image" Target="../media/image41.png"/><Relationship Id="rId61" Type="http://schemas.openxmlformats.org/officeDocument/2006/relationships/image" Target="../media/image68.png"/><Relationship Id="rId19" Type="http://schemas.openxmlformats.org/officeDocument/2006/relationships/image" Target="../media/image57.png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customXml" Target="../ink/ink89.xml"/><Relationship Id="rId30" Type="http://schemas.openxmlformats.org/officeDocument/2006/relationships/customXml" Target="../ink/ink91.xml"/><Relationship Id="rId35" Type="http://schemas.openxmlformats.org/officeDocument/2006/relationships/image" Target="../media/image45.png"/><Relationship Id="rId43" Type="http://schemas.openxmlformats.org/officeDocument/2006/relationships/image" Target="../media/image49.png"/><Relationship Id="rId48" Type="http://schemas.openxmlformats.org/officeDocument/2006/relationships/customXml" Target="../ink/ink100.xml"/><Relationship Id="rId56" Type="http://schemas.openxmlformats.org/officeDocument/2006/relationships/customXml" Target="../ink/ink104.xml"/><Relationship Id="rId64" Type="http://schemas.openxmlformats.org/officeDocument/2006/relationships/customXml" Target="../ink/ink108.xml"/><Relationship Id="rId69" Type="http://schemas.openxmlformats.org/officeDocument/2006/relationships/image" Target="../media/image72.png"/><Relationship Id="rId8" Type="http://schemas.openxmlformats.org/officeDocument/2006/relationships/customXml" Target="../ink/ink77.xml"/><Relationship Id="rId51" Type="http://schemas.openxmlformats.org/officeDocument/2006/relationships/image" Target="../media/image62.png"/><Relationship Id="rId72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79.xml"/><Relationship Id="rId17" Type="http://schemas.openxmlformats.org/officeDocument/2006/relationships/image" Target="../media/image56.png"/><Relationship Id="rId25" Type="http://schemas.openxmlformats.org/officeDocument/2006/relationships/customXml" Target="../ink/ink87.xml"/><Relationship Id="rId33" Type="http://schemas.openxmlformats.org/officeDocument/2006/relationships/image" Target="../media/image44.png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59" Type="http://schemas.openxmlformats.org/officeDocument/2006/relationships/image" Target="../media/image67.png"/><Relationship Id="rId67" Type="http://schemas.openxmlformats.org/officeDocument/2006/relationships/image" Target="../media/image71.png"/><Relationship Id="rId20" Type="http://schemas.openxmlformats.org/officeDocument/2006/relationships/customXml" Target="../ink/ink83.xml"/><Relationship Id="rId41" Type="http://schemas.openxmlformats.org/officeDocument/2006/relationships/image" Target="../media/image48.png"/><Relationship Id="rId54" Type="http://schemas.openxmlformats.org/officeDocument/2006/relationships/customXml" Target="../ink/ink103.xml"/><Relationship Id="rId62" Type="http://schemas.openxmlformats.org/officeDocument/2006/relationships/customXml" Target="../ink/ink107.xml"/><Relationship Id="rId70" Type="http://schemas.openxmlformats.org/officeDocument/2006/relationships/image" Target="../media/image38.png"/><Relationship Id="rId1" Type="http://schemas.openxmlformats.org/officeDocument/2006/relationships/tags" Target="../tags/tag30.xml"/><Relationship Id="rId6" Type="http://schemas.openxmlformats.org/officeDocument/2006/relationships/image" Target="../media/image59.png"/><Relationship Id="rId15" Type="http://schemas.openxmlformats.org/officeDocument/2006/relationships/image" Target="../media/image55.png"/><Relationship Id="rId23" Type="http://schemas.openxmlformats.org/officeDocument/2006/relationships/customXml" Target="../ink/ink85.xml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61.png"/><Relationship Id="rId57" Type="http://schemas.openxmlformats.org/officeDocument/2006/relationships/image" Target="../media/image65.png"/><Relationship Id="rId10" Type="http://schemas.openxmlformats.org/officeDocument/2006/relationships/customXml" Target="../ink/ink78.xml"/><Relationship Id="rId31" Type="http://schemas.openxmlformats.org/officeDocument/2006/relationships/image" Target="../media/image43.png"/><Relationship Id="rId44" Type="http://schemas.openxmlformats.org/officeDocument/2006/relationships/customXml" Target="../ink/ink98.xml"/><Relationship Id="rId52" Type="http://schemas.openxmlformats.org/officeDocument/2006/relationships/customXml" Target="../ink/ink102.xml"/><Relationship Id="rId60" Type="http://schemas.openxmlformats.org/officeDocument/2006/relationships/customXml" Target="../ink/ink106.xml"/><Relationship Id="rId65" Type="http://schemas.openxmlformats.org/officeDocument/2006/relationships/image" Target="../media/image70.png"/><Relationship Id="rId4" Type="http://schemas.openxmlformats.org/officeDocument/2006/relationships/image" Target="../media/image40.png"/><Relationship Id="rId9" Type="http://schemas.openxmlformats.org/officeDocument/2006/relationships/image" Target="../media/image52.png"/><Relationship Id="rId13" Type="http://schemas.openxmlformats.org/officeDocument/2006/relationships/image" Target="../media/image54.png"/><Relationship Id="rId18" Type="http://schemas.openxmlformats.org/officeDocument/2006/relationships/customXml" Target="../ink/ink82.xml"/><Relationship Id="rId39" Type="http://schemas.openxmlformats.org/officeDocument/2006/relationships/image" Target="../media/image47.png"/><Relationship Id="rId34" Type="http://schemas.openxmlformats.org/officeDocument/2006/relationships/customXml" Target="../ink/ink93.xml"/><Relationship Id="rId50" Type="http://schemas.openxmlformats.org/officeDocument/2006/relationships/customXml" Target="../ink/ink101.xml"/><Relationship Id="rId55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78.png"/><Relationship Id="rId5" Type="http://schemas.openxmlformats.org/officeDocument/2006/relationships/image" Target="../media/image2.tif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ti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38.xml"/><Relationship Id="rId7" Type="http://schemas.openxmlformats.org/officeDocument/2006/relationships/image" Target="../media/image8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41.xml"/><Relationship Id="rId7" Type="http://schemas.openxmlformats.org/officeDocument/2006/relationships/image" Target="../media/image8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tif"/><Relationship Id="rId11" Type="http://schemas.openxmlformats.org/officeDocument/2006/relationships/image" Target="../media/image9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3.png"/><Relationship Id="rId18" Type="http://schemas.openxmlformats.org/officeDocument/2006/relationships/image" Target="../media/image96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85.png"/><Relationship Id="rId17" Type="http://schemas.openxmlformats.org/officeDocument/2006/relationships/image" Target="../media/image95.png"/><Relationship Id="rId2" Type="http://schemas.openxmlformats.org/officeDocument/2006/relationships/tags" Target="../tags/tag43.xml"/><Relationship Id="rId16" Type="http://schemas.openxmlformats.org/officeDocument/2006/relationships/image" Target="../media/image8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92.png"/><Relationship Id="rId5" Type="http://schemas.openxmlformats.org/officeDocument/2006/relationships/tags" Target="../tags/tag46.xml"/><Relationship Id="rId15" Type="http://schemas.openxmlformats.org/officeDocument/2006/relationships/image" Target="../media/image2.tif"/><Relationship Id="rId10" Type="http://schemas.openxmlformats.org/officeDocument/2006/relationships/image" Target="../media/image86.png"/><Relationship Id="rId4" Type="http://schemas.openxmlformats.org/officeDocument/2006/relationships/tags" Target="../tags/tag45.xml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51.xml"/><Relationship Id="rId7" Type="http://schemas.openxmlformats.org/officeDocument/2006/relationships/image" Target="../media/image88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tif"/><Relationship Id="rId11" Type="http://schemas.openxmlformats.org/officeDocument/2006/relationships/image" Target="../media/image9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8.png"/><Relationship Id="rId4" Type="http://schemas.openxmlformats.org/officeDocument/2006/relationships/tags" Target="../tags/tag52.xml"/><Relationship Id="rId9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5.xml"/><Relationship Id="rId26" Type="http://schemas.openxmlformats.org/officeDocument/2006/relationships/image" Target="../media/image640.png"/><Relationship Id="rId3" Type="http://schemas.openxmlformats.org/officeDocument/2006/relationships/customXml" Target="../ink/ink112.xml"/><Relationship Id="rId7" Type="http://schemas.openxmlformats.org/officeDocument/2006/relationships/customXml" Target="../ink/ink113.xml"/><Relationship Id="rId12" Type="http://schemas.openxmlformats.org/officeDocument/2006/relationships/image" Target="../media/image590.png"/><Relationship Id="rId25" Type="http://schemas.openxmlformats.org/officeDocument/2006/relationships/customXml" Target="../ink/ink118.xml"/><Relationship Id="rId2" Type="http://schemas.openxmlformats.org/officeDocument/2006/relationships/image" Target="../media/image100.png"/><Relationship Id="rId29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customXml" Target="../ink/ink114.xml"/><Relationship Id="rId24" Type="http://schemas.openxmlformats.org/officeDocument/2006/relationships/image" Target="../media/image630.png"/><Relationship Id="rId15" Type="http://schemas.openxmlformats.org/officeDocument/2006/relationships/customXml" Target="../ink/ink116.xml"/><Relationship Id="rId23" Type="http://schemas.openxmlformats.org/officeDocument/2006/relationships/customXml" Target="../ink/ink117.xml"/><Relationship Id="rId28" Type="http://schemas.openxmlformats.org/officeDocument/2006/relationships/image" Target="../media/image650.png"/><Relationship Id="rId10" Type="http://schemas.openxmlformats.org/officeDocument/2006/relationships/image" Target="../media/image580.png"/><Relationship Id="rId31" Type="http://schemas.openxmlformats.org/officeDocument/2006/relationships/image" Target="../media/image2.tif"/><Relationship Id="rId14" Type="http://schemas.openxmlformats.org/officeDocument/2006/relationships/image" Target="../media/image600.png"/><Relationship Id="rId22" Type="http://schemas.openxmlformats.org/officeDocument/2006/relationships/image" Target="../media/image620.png"/><Relationship Id="rId27" Type="http://schemas.openxmlformats.org/officeDocument/2006/relationships/customXml" Target="../ink/ink119.xml"/><Relationship Id="rId30" Type="http://schemas.openxmlformats.org/officeDocument/2006/relationships/image" Target="../media/image6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88.png"/><Relationship Id="rId5" Type="http://schemas.openxmlformats.org/officeDocument/2006/relationships/image" Target="../media/image2.tif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107.png"/><Relationship Id="rId4" Type="http://schemas.openxmlformats.org/officeDocument/2006/relationships/image" Target="../media/image2.t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tags" Target="../tags/tag58.xml"/><Relationship Id="rId7" Type="http://schemas.openxmlformats.org/officeDocument/2006/relationships/image" Target="../media/image10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1.png"/><Relationship Id="rId4" Type="http://schemas.openxmlformats.org/officeDocument/2006/relationships/tags" Target="../tags/tag59.xml"/><Relationship Id="rId9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tif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117.png"/><Relationship Id="rId4" Type="http://schemas.openxmlformats.org/officeDocument/2006/relationships/image" Target="../media/image2.ti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120.png"/><Relationship Id="rId18" Type="http://schemas.openxmlformats.org/officeDocument/2006/relationships/image" Target="../media/image124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119.png"/><Relationship Id="rId17" Type="http://schemas.openxmlformats.org/officeDocument/2006/relationships/image" Target="../media/image123.png"/><Relationship Id="rId2" Type="http://schemas.openxmlformats.org/officeDocument/2006/relationships/tags" Target="../tags/tag62.xml"/><Relationship Id="rId16" Type="http://schemas.openxmlformats.org/officeDocument/2006/relationships/image" Target="../media/image122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118.png"/><Relationship Id="rId5" Type="http://schemas.openxmlformats.org/officeDocument/2006/relationships/tags" Target="../tags/tag65.xml"/><Relationship Id="rId15" Type="http://schemas.openxmlformats.org/officeDocument/2006/relationships/image" Target="../media/image79.png"/><Relationship Id="rId10" Type="http://schemas.openxmlformats.org/officeDocument/2006/relationships/image" Target="../media/image2.tif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customXml" Target="../ink/ink139.xml"/><Relationship Id="rId21" Type="http://schemas.openxmlformats.org/officeDocument/2006/relationships/image" Target="../media/image134.png"/><Relationship Id="rId34" Type="http://schemas.openxmlformats.org/officeDocument/2006/relationships/customXml" Target="../ink/ink135.xml"/><Relationship Id="rId42" Type="http://schemas.openxmlformats.org/officeDocument/2006/relationships/customXml" Target="../ink/ink142.xml"/><Relationship Id="rId47" Type="http://schemas.openxmlformats.org/officeDocument/2006/relationships/customXml" Target="../ink/ink147.xml"/><Relationship Id="rId50" Type="http://schemas.openxmlformats.org/officeDocument/2006/relationships/customXml" Target="../ink/ink150.xml"/><Relationship Id="rId55" Type="http://schemas.openxmlformats.org/officeDocument/2006/relationships/customXml" Target="../ink/ink155.xml"/><Relationship Id="rId63" Type="http://schemas.openxmlformats.org/officeDocument/2006/relationships/image" Target="../media/image145.png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26.xml"/><Relationship Id="rId29" Type="http://schemas.openxmlformats.org/officeDocument/2006/relationships/image" Target="../media/image138.png"/><Relationship Id="rId11" Type="http://schemas.openxmlformats.org/officeDocument/2006/relationships/image" Target="../media/image129.png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customXml" Target="../ink/ink137.xml"/><Relationship Id="rId40" Type="http://schemas.openxmlformats.org/officeDocument/2006/relationships/customXml" Target="../ink/ink140.xml"/><Relationship Id="rId45" Type="http://schemas.openxmlformats.org/officeDocument/2006/relationships/customXml" Target="../ink/ink145.xml"/><Relationship Id="rId53" Type="http://schemas.openxmlformats.org/officeDocument/2006/relationships/customXml" Target="../ink/ink153.xml"/><Relationship Id="rId58" Type="http://schemas.openxmlformats.org/officeDocument/2006/relationships/customXml" Target="../ink/ink157.xml"/><Relationship Id="rId5" Type="http://schemas.openxmlformats.org/officeDocument/2006/relationships/image" Target="../media/image2.tif"/><Relationship Id="rId61" Type="http://schemas.openxmlformats.org/officeDocument/2006/relationships/image" Target="../media/image144.png"/><Relationship Id="rId19" Type="http://schemas.openxmlformats.org/officeDocument/2006/relationships/image" Target="../media/image133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137.png"/><Relationship Id="rId30" Type="http://schemas.openxmlformats.org/officeDocument/2006/relationships/customXml" Target="../ink/ink133.xml"/><Relationship Id="rId35" Type="http://schemas.openxmlformats.org/officeDocument/2006/relationships/image" Target="../media/image141.png"/><Relationship Id="rId43" Type="http://schemas.openxmlformats.org/officeDocument/2006/relationships/customXml" Target="../ink/ink143.xml"/><Relationship Id="rId48" Type="http://schemas.openxmlformats.org/officeDocument/2006/relationships/customXml" Target="../ink/ink148.xml"/><Relationship Id="rId56" Type="http://schemas.openxmlformats.org/officeDocument/2006/relationships/customXml" Target="../ink/ink156.xml"/><Relationship Id="rId8" Type="http://schemas.openxmlformats.org/officeDocument/2006/relationships/customXml" Target="../ink/ink122.xml"/><Relationship Id="rId51" Type="http://schemas.openxmlformats.org/officeDocument/2006/relationships/customXml" Target="../ink/ink151.xml"/><Relationship Id="rId3" Type="http://schemas.openxmlformats.org/officeDocument/2006/relationships/image" Target="../media/image125.png"/><Relationship Id="rId12" Type="http://schemas.openxmlformats.org/officeDocument/2006/relationships/customXml" Target="../ink/ink124.xml"/><Relationship Id="rId17" Type="http://schemas.openxmlformats.org/officeDocument/2006/relationships/image" Target="../media/image132.png"/><Relationship Id="rId25" Type="http://schemas.openxmlformats.org/officeDocument/2006/relationships/image" Target="../media/image136.png"/><Relationship Id="rId33" Type="http://schemas.openxmlformats.org/officeDocument/2006/relationships/image" Target="../media/image140.png"/><Relationship Id="rId38" Type="http://schemas.openxmlformats.org/officeDocument/2006/relationships/customXml" Target="../ink/ink138.xml"/><Relationship Id="rId46" Type="http://schemas.openxmlformats.org/officeDocument/2006/relationships/customXml" Target="../ink/ink146.xml"/><Relationship Id="rId59" Type="http://schemas.openxmlformats.org/officeDocument/2006/relationships/image" Target="../media/image143.png"/><Relationship Id="rId20" Type="http://schemas.openxmlformats.org/officeDocument/2006/relationships/customXml" Target="../ink/ink128.xml"/><Relationship Id="rId41" Type="http://schemas.openxmlformats.org/officeDocument/2006/relationships/customXml" Target="../ink/ink141.xml"/><Relationship Id="rId54" Type="http://schemas.openxmlformats.org/officeDocument/2006/relationships/customXml" Target="../ink/ink154.xml"/><Relationship Id="rId62" Type="http://schemas.openxmlformats.org/officeDocument/2006/relationships/customXml" Target="../ink/ink159.xml"/><Relationship Id="rId1" Type="http://schemas.openxmlformats.org/officeDocument/2006/relationships/tags" Target="../tags/tag69.xml"/><Relationship Id="rId6" Type="http://schemas.openxmlformats.org/officeDocument/2006/relationships/customXml" Target="../ink/ink121.xml"/><Relationship Id="rId15" Type="http://schemas.openxmlformats.org/officeDocument/2006/relationships/image" Target="../media/image131.png"/><Relationship Id="rId23" Type="http://schemas.openxmlformats.org/officeDocument/2006/relationships/image" Target="../media/image135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49" Type="http://schemas.openxmlformats.org/officeDocument/2006/relationships/customXml" Target="../ink/ink149.xml"/><Relationship Id="rId57" Type="http://schemas.openxmlformats.org/officeDocument/2006/relationships/image" Target="../media/image142.png"/><Relationship Id="rId10" Type="http://schemas.openxmlformats.org/officeDocument/2006/relationships/customXml" Target="../ink/ink123.xml"/><Relationship Id="rId31" Type="http://schemas.openxmlformats.org/officeDocument/2006/relationships/image" Target="../media/image139.png"/><Relationship Id="rId44" Type="http://schemas.openxmlformats.org/officeDocument/2006/relationships/customXml" Target="../ink/ink144.xml"/><Relationship Id="rId52" Type="http://schemas.openxmlformats.org/officeDocument/2006/relationships/customXml" Target="../ink/ink152.xml"/><Relationship Id="rId60" Type="http://schemas.openxmlformats.org/officeDocument/2006/relationships/customXml" Target="../ink/ink158.xml"/><Relationship Id="rId4" Type="http://schemas.openxmlformats.org/officeDocument/2006/relationships/image" Target="../media/image126.png"/><Relationship Id="rId9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tags" Target="../tags/tag72.xml"/><Relationship Id="rId7" Type="http://schemas.openxmlformats.org/officeDocument/2006/relationships/image" Target="../media/image2.tif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75.xml"/><Relationship Id="rId7" Type="http://schemas.openxmlformats.org/officeDocument/2006/relationships/image" Target="../media/image6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.t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79.xml"/><Relationship Id="rId7" Type="http://schemas.openxmlformats.org/officeDocument/2006/relationships/image" Target="../media/image6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.t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2.tif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tags" Target="../tags/tag83.xml"/><Relationship Id="rId7" Type="http://schemas.openxmlformats.org/officeDocument/2006/relationships/image" Target="../media/image155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.t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8.png"/><Relationship Id="rId4" Type="http://schemas.openxmlformats.org/officeDocument/2006/relationships/tags" Target="../tags/tag84.xml"/><Relationship Id="rId9" Type="http://schemas.openxmlformats.org/officeDocument/2006/relationships/image" Target="../media/image1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4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163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162.png"/><Relationship Id="rId5" Type="http://schemas.openxmlformats.org/officeDocument/2006/relationships/tags" Target="../tags/tag89.xml"/><Relationship Id="rId10" Type="http://schemas.openxmlformats.org/officeDocument/2006/relationships/image" Target="../media/image2.tif"/><Relationship Id="rId4" Type="http://schemas.openxmlformats.org/officeDocument/2006/relationships/tags" Target="../tags/tag88.xml"/><Relationship Id="rId9" Type="http://schemas.openxmlformats.org/officeDocument/2006/relationships/image" Target="../media/image161.png"/><Relationship Id="rId14" Type="http://schemas.openxmlformats.org/officeDocument/2006/relationships/image" Target="../media/image15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NNLL resummation…"/>
          <p:cNvSpPr txBox="1">
            <a:spLocks noGrp="1"/>
          </p:cNvSpPr>
          <p:nvPr>
            <p:ph type="title"/>
          </p:nvPr>
        </p:nvSpPr>
        <p:spPr>
          <a:xfrm>
            <a:off x="189335" y="492239"/>
            <a:ext cx="12559799" cy="23163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lang="en-GB" b="1" dirty="0">
                <a:latin typeface="Copperplate Gothic Light" panose="020E0507020206020404" pitchFamily="34" charset="0"/>
              </a:rPr>
              <a:t>Advances in </a:t>
            </a:r>
            <a:r>
              <a:rPr lang="en-GB" b="1" dirty="0" err="1">
                <a:latin typeface="Copperplate Gothic Light" panose="020E0507020206020404" pitchFamily="34" charset="0"/>
              </a:rPr>
              <a:t>Resummed</a:t>
            </a:r>
            <a:r>
              <a:rPr lang="en-GB" b="1" dirty="0">
                <a:latin typeface="Copperplate Gothic Light" panose="020E0507020206020404" pitchFamily="34" charset="0"/>
              </a:rPr>
              <a:t> Calculations</a:t>
            </a:r>
            <a:endParaRPr b="1" dirty="0">
              <a:latin typeface="Copperplate Gothic Light" panose="020E0507020206020404" pitchFamily="34" charset="0"/>
            </a:endParaRPr>
          </a:p>
        </p:txBody>
      </p:sp>
      <p:sp>
        <p:nvSpPr>
          <p:cNvPr id="265" name="Andrea…"/>
          <p:cNvSpPr txBox="1"/>
          <p:nvPr/>
        </p:nvSpPr>
        <p:spPr>
          <a:xfrm>
            <a:off x="189335" y="6732560"/>
            <a:ext cx="3797301" cy="990601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 lnSpcReduction="20000"/>
          </a:bodyPr>
          <a:lstStyle/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Andrea </a:t>
            </a:r>
          </a:p>
          <a:p>
            <a:pPr defTabSz="370331">
              <a:lnSpc>
                <a:spcPct val="120000"/>
              </a:lnSpc>
              <a:defRPr sz="3078" spc="615">
                <a:solidFill>
                  <a:srgbClr val="FFFEFB"/>
                </a:solidFill>
                <a:latin typeface="+mn-lt"/>
                <a:ea typeface="+mn-ea"/>
                <a:cs typeface="+mn-cs"/>
                <a:sym typeface="Copperplate"/>
              </a:defRPr>
            </a:pPr>
            <a:r>
              <a:rPr dirty="0">
                <a:latin typeface="Copperplate Gothic Light" panose="020E0507020206020404" pitchFamily="34" charset="0"/>
              </a:rPr>
              <a:t>Banfi </a:t>
            </a:r>
          </a:p>
        </p:txBody>
      </p:sp>
      <p:pic>
        <p:nvPicPr>
          <p:cNvPr id="266" name="www.sussex.ac.png" descr="www.sussex.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829" y="6732560"/>
            <a:ext cx="2489201" cy="10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oop Fest XVI - 31 May 2017 - ANL"/>
          <p:cNvSpPr txBox="1"/>
          <p:nvPr/>
        </p:nvSpPr>
        <p:spPr>
          <a:xfrm>
            <a:off x="276529" y="7973499"/>
            <a:ext cx="12585701" cy="1136376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lnSpc>
                <a:spcPct val="120000"/>
              </a:lnSpc>
              <a:defRPr sz="3600">
                <a:solidFill>
                  <a:srgbClr val="FFFCF5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r>
              <a:rPr lang="en-GB" sz="2800" dirty="0">
                <a:latin typeface="Copperplate Gothic Light" panose="020E0507020206020404" pitchFamily="34" charset="0"/>
              </a:rPr>
              <a:t>QCD@LHC –</a:t>
            </a:r>
            <a:r>
              <a:rPr sz="2800" dirty="0">
                <a:latin typeface="Copperplate Gothic Light" panose="020E0507020206020404" pitchFamily="34" charset="0"/>
              </a:rPr>
              <a:t> </a:t>
            </a:r>
            <a:r>
              <a:rPr lang="en-GB" sz="2800" dirty="0">
                <a:latin typeface="Copperplate Gothic Light" panose="020E0507020206020404" pitchFamily="34" charset="0"/>
              </a:rPr>
              <a:t>5 September</a:t>
            </a:r>
            <a:r>
              <a:rPr sz="2800" dirty="0">
                <a:latin typeface="Copperplate Gothic Light" panose="020E0507020206020404" pitchFamily="34" charset="0"/>
              </a:rPr>
              <a:t> 20</a:t>
            </a:r>
            <a:r>
              <a:rPr lang="en-GB" sz="2800" dirty="0">
                <a:latin typeface="Copperplate Gothic Light" panose="020E0507020206020404" pitchFamily="34" charset="0"/>
              </a:rPr>
              <a:t>23 – IPPP Durham</a:t>
            </a:r>
            <a:endParaRPr sz="2800" dirty="0">
              <a:latin typeface="Copperplate Gothic Light" panose="020E05070202060204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1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C315AD-AF94-35F5-0047-386A6DF3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34" y="3058973"/>
            <a:ext cx="5927616" cy="42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F4E74-0D4B-4A50-B6DD-7DBC13CC0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045634"/>
            <a:ext cx="3901440" cy="30815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077932-10F2-446D-B9DD-955EE0ED16A7}"/>
              </a:ext>
            </a:extLst>
          </p:cNvPr>
          <p:cNvCxnSpPr/>
          <p:nvPr/>
        </p:nvCxnSpPr>
        <p:spPr>
          <a:xfrm flipV="1">
            <a:off x="3555242" y="3707094"/>
            <a:ext cx="1137971" cy="1338540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E7C7E-135C-4177-9063-9FC41D21E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4" y="5313665"/>
            <a:ext cx="3164219" cy="31576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8FE70E-D6C7-4C1E-AA4D-AFCADB94077A}"/>
              </a:ext>
            </a:extLst>
          </p:cNvPr>
          <p:cNvCxnSpPr/>
          <p:nvPr/>
        </p:nvCxnSpPr>
        <p:spPr>
          <a:xfrm flipV="1">
            <a:off x="7022892" y="4366225"/>
            <a:ext cx="157397" cy="947441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C2EA6-293D-4885-AF19-7E08BFD8B0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4773058"/>
            <a:ext cx="4330934" cy="296233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1F8666-A043-4486-8ABC-6C947968E909}"/>
              </a:ext>
            </a:extLst>
          </p:cNvPr>
          <p:cNvCxnSpPr>
            <a:cxnSpLocks/>
          </p:cNvCxnSpPr>
          <p:nvPr/>
        </p:nvCxnSpPr>
        <p:spPr>
          <a:xfrm flipH="1" flipV="1">
            <a:off x="9278041" y="4421844"/>
            <a:ext cx="344930" cy="343044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327BCA96-C700-0BEF-176A-0129EF0DA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D4BF5-5A74-E990-C908-75DD57A5B3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72" y="1924343"/>
            <a:ext cx="1978972" cy="326857"/>
          </a:xfrm>
          <a:prstGeom prst="rect">
            <a:avLst/>
          </a:prstGeom>
        </p:spPr>
      </p:pic>
      <p:pic>
        <p:nvPicPr>
          <p:cNvPr id="7" name="droppedImage.pdf 2" descr="droppedImage.pdf">
            <a:extLst>
              <a:ext uri="{FF2B5EF4-FFF2-40B4-BE49-F238E27FC236}">
                <a16:creationId xmlns:a16="http://schemas.microsoft.com/office/drawing/2014/main" id="{1BF6BA0D-E93A-A24F-390C-BE7FEF7B4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3522" y="1909088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 3" descr="droppedImage.pdf">
            <a:extLst>
              <a:ext uri="{FF2B5EF4-FFF2-40B4-BE49-F238E27FC236}">
                <a16:creationId xmlns:a16="http://schemas.microsoft.com/office/drawing/2014/main" id="{F86EA352-F8EF-8615-F54F-550F7A259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2642" y="1520964"/>
            <a:ext cx="358220" cy="227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32619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16" name="droppedImage.pdf" descr="droppedImage.pdf">
            <a:extLst>
              <a:ext uri="{FF2B5EF4-FFF2-40B4-BE49-F238E27FC236}">
                <a16:creationId xmlns:a16="http://schemas.microsoft.com/office/drawing/2014/main" id="{9E02EB06-610A-4B2A-9F39-4A588D015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935" y="2848628"/>
            <a:ext cx="3590144" cy="29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FEA24B6B-7625-41D3-A45F-9DCE3B7A0799}"/>
              </a:ext>
            </a:extLst>
          </p:cNvPr>
          <p:cNvSpPr txBox="1">
            <a:spLocks/>
          </p:cNvSpPr>
          <p:nvPr/>
        </p:nvSpPr>
        <p:spPr>
          <a:xfrm>
            <a:off x="546100" y="5138637"/>
            <a:ext cx="11899900" cy="1084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This representation is independent of the formalism used for the </a:t>
            </a:r>
            <a:r>
              <a:rPr lang="en-GB" dirty="0" err="1"/>
              <a:t>resummation</a:t>
            </a:r>
            <a:r>
              <a:rPr lang="en-GB" dirty="0"/>
              <a:t>, so it can be used to compare different </a:t>
            </a:r>
            <a:r>
              <a:rPr lang="en-GB" dirty="0" err="1"/>
              <a:t>resummed</a:t>
            </a:r>
            <a:r>
              <a:rPr lang="en-GB" dirty="0"/>
              <a:t> predictions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4392140-6BE2-4DC2-8858-7FC0B2D18E38}"/>
                  </a:ext>
                </a:extLst>
              </p14:cNvPr>
              <p14:cNvContentPartPr/>
              <p14:nvPr/>
            </p14:nvContentPartPr>
            <p14:xfrm>
              <a:off x="4685760" y="3347280"/>
              <a:ext cx="4325400" cy="95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4392140-6BE2-4DC2-8858-7FC0B2D18E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76400" y="3337920"/>
                <a:ext cx="4344120" cy="9702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80591639-C068-3BDF-5CA1-C810738055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96670-BF4A-8F2F-05CB-93F7BA243D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72" y="1924343"/>
            <a:ext cx="1978972" cy="326857"/>
          </a:xfrm>
          <a:prstGeom prst="rect">
            <a:avLst/>
          </a:prstGeom>
        </p:spPr>
      </p:pic>
      <p:pic>
        <p:nvPicPr>
          <p:cNvPr id="8" name="droppedImage.pdf 2" descr="droppedImage.pdf">
            <a:extLst>
              <a:ext uri="{FF2B5EF4-FFF2-40B4-BE49-F238E27FC236}">
                <a16:creationId xmlns:a16="http://schemas.microsoft.com/office/drawing/2014/main" id="{A0E93E80-6A8F-D02C-9DEE-93DB4ECB63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3522" y="1909088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droppedImage.pdf 3" descr="droppedImage.pdf">
            <a:extLst>
              <a:ext uri="{FF2B5EF4-FFF2-40B4-BE49-F238E27FC236}">
                <a16:creationId xmlns:a16="http://schemas.microsoft.com/office/drawing/2014/main" id="{58E6715A-550A-ADFE-3765-3B52E13557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2642" y="1520964"/>
            <a:ext cx="358220" cy="227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45161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Important discoveries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383175" y="1358901"/>
            <a:ext cx="12100925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Resummation is not only precision calculations. The probed all-order structure of QCD revealed unexpected features …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F6801-4F87-0814-EBEE-55DD29B14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5" y="2601623"/>
            <a:ext cx="5942714" cy="4550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1ACB8-3237-448D-38E9-8E606056F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4" y="2130232"/>
            <a:ext cx="4894641" cy="54832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E6D2B9-04D0-2891-D0F2-F25637B8AA72}"/>
              </a:ext>
            </a:extLst>
          </p:cNvPr>
          <p:cNvSpPr txBox="1">
            <a:spLocks/>
          </p:cNvSpPr>
          <p:nvPr/>
        </p:nvSpPr>
        <p:spPr>
          <a:xfrm>
            <a:off x="84746" y="7378699"/>
            <a:ext cx="12335854" cy="1667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… and required new concepts, e.g.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Recursive Infrared and Collinear (</a:t>
            </a:r>
            <a:r>
              <a:rPr lang="en-GB" dirty="0" err="1"/>
              <a:t>rIRC</a:t>
            </a:r>
            <a:r>
              <a:rPr lang="en-GB" dirty="0"/>
              <a:t>) safety</a:t>
            </a:r>
          </a:p>
          <a:p>
            <a:pPr hangingPunct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Collinear anomaly</a:t>
            </a:r>
          </a:p>
        </p:txBody>
      </p:sp>
      <p:sp>
        <p:nvSpPr>
          <p:cNvPr id="2" name="[Banfi Salam Zanderighi ‘05]">
            <a:extLst>
              <a:ext uri="{FF2B5EF4-FFF2-40B4-BE49-F238E27FC236}">
                <a16:creationId xmlns:a16="http://schemas.microsoft.com/office/drawing/2014/main" id="{48BF9E56-F7CD-9743-9C5D-18BEFA3D302F}"/>
              </a:ext>
            </a:extLst>
          </p:cNvPr>
          <p:cNvSpPr txBox="1"/>
          <p:nvPr/>
        </p:nvSpPr>
        <p:spPr>
          <a:xfrm>
            <a:off x="6980171" y="7955412"/>
            <a:ext cx="52009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AB S</a:t>
            </a:r>
            <a:r>
              <a:rPr dirty="0" err="1">
                <a:solidFill>
                  <a:srgbClr val="FF0000"/>
                </a:solidFill>
              </a:rPr>
              <a:t>alam</a:t>
            </a:r>
            <a:r>
              <a:rPr dirty="0">
                <a:solidFill>
                  <a:srgbClr val="FF0000"/>
                </a:solidFill>
              </a:rPr>
              <a:t> Zanderighi </a:t>
            </a:r>
            <a:r>
              <a:rPr lang="en-GB" dirty="0">
                <a:solidFill>
                  <a:srgbClr val="FF0000"/>
                </a:solidFill>
              </a:rPr>
              <a:t>hep-</a:t>
            </a:r>
            <a:r>
              <a:rPr lang="en-GB" dirty="0" err="1">
                <a:solidFill>
                  <a:srgbClr val="FF0000"/>
                </a:solidFill>
              </a:rPr>
              <a:t>ph</a:t>
            </a:r>
            <a:r>
              <a:rPr lang="en-GB" dirty="0">
                <a:solidFill>
                  <a:srgbClr val="FF0000"/>
                </a:solidFill>
              </a:rPr>
              <a:t>/0407286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4" name="[Banfi Salam Zanderighi ‘05]">
            <a:extLst>
              <a:ext uri="{FF2B5EF4-FFF2-40B4-BE49-F238E27FC236}">
                <a16:creationId xmlns:a16="http://schemas.microsoft.com/office/drawing/2014/main" id="{C6C610C0-8A10-FA43-36D8-50D0BF30FCED}"/>
              </a:ext>
            </a:extLst>
          </p:cNvPr>
          <p:cNvSpPr txBox="1"/>
          <p:nvPr/>
        </p:nvSpPr>
        <p:spPr>
          <a:xfrm>
            <a:off x="3543300" y="8467407"/>
            <a:ext cx="335975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Becher Neubert 1007.4005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6438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Soft-Collinear Effective Theory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383175" y="1358901"/>
            <a:ext cx="12100925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Soft Collinear Effective Theory (SCET) exploits the strategy of region to extract the relevant integrals contributing to all-order </a:t>
            </a:r>
            <a:r>
              <a:rPr lang="en-GB" dirty="0" err="1"/>
              <a:t>resummations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E6D2B9-04D0-2891-D0F2-F25637B8AA72}"/>
              </a:ext>
            </a:extLst>
          </p:cNvPr>
          <p:cNvSpPr txBox="1">
            <a:spLocks/>
          </p:cNvSpPr>
          <p:nvPr/>
        </p:nvSpPr>
        <p:spPr>
          <a:xfrm>
            <a:off x="84746" y="6349706"/>
            <a:ext cx="12335854" cy="285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dirty="0"/>
              <a:t>Many observables enjoy factorisation theorems: the resummation consists in the convolution of hard, jet and soft functions, that can be computed independently</a:t>
            </a:r>
          </a:p>
          <a:p>
            <a:pPr hangingPunct="1"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Anomalous dimensions of SCET operators and coefficient functions can be computed at very high accuracy using known loop techniques</a:t>
            </a:r>
          </a:p>
          <a:p>
            <a:pPr hangingPunct="1"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Involved observable-dependent coefficients can be computed numerically with </a:t>
            </a:r>
            <a:r>
              <a:rPr lang="en-GB" dirty="0" err="1"/>
              <a:t>SoftSERVE</a:t>
            </a:r>
            <a:r>
              <a:rPr lang="en-GB" dirty="0"/>
              <a:t> (see also K. </a:t>
            </a:r>
            <a:r>
              <a:rPr lang="en-GB" dirty="0" err="1"/>
              <a:t>Brune’s</a:t>
            </a:r>
            <a:r>
              <a:rPr lang="en-GB" dirty="0"/>
              <a:t> talk)</a:t>
            </a:r>
          </a:p>
          <a:p>
            <a:pPr hangingPunct="1">
              <a:lnSpc>
                <a:spcPct val="110000"/>
              </a:lnSpc>
              <a:spcBef>
                <a:spcPts val="1200"/>
              </a:spcBef>
            </a:pPr>
            <a:endParaRPr lang="en-GB" dirty="0"/>
          </a:p>
          <a:p>
            <a:pPr hangingPunct="1">
              <a:lnSpc>
                <a:spcPct val="110000"/>
              </a:lnSpc>
              <a:spcBef>
                <a:spcPts val="1200"/>
              </a:spcBef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269286-CCDE-F748-2DB7-15DBDE78D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9" y="2463801"/>
            <a:ext cx="11211261" cy="36003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250B63-BB0E-2937-B36D-594D0D1DF389}"/>
              </a:ext>
            </a:extLst>
          </p:cNvPr>
          <p:cNvSpPr/>
          <p:nvPr/>
        </p:nvSpPr>
        <p:spPr>
          <a:xfrm>
            <a:off x="8551634" y="2826650"/>
            <a:ext cx="703943" cy="95068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4738A9-6983-A1EA-9E31-28CFD87B17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49" y="3114973"/>
            <a:ext cx="624115" cy="4197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1848B9-BDA1-47CB-1A70-4DA86AB400F9}"/>
              </a:ext>
            </a:extLst>
          </p:cNvPr>
          <p:cNvSpPr/>
          <p:nvPr/>
        </p:nvSpPr>
        <p:spPr>
          <a:xfrm>
            <a:off x="6187096" y="5724969"/>
            <a:ext cx="1005640" cy="31418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17" name="[Banfi Salam Zanderighi ‘05]">
            <a:extLst>
              <a:ext uri="{FF2B5EF4-FFF2-40B4-BE49-F238E27FC236}">
                <a16:creationId xmlns:a16="http://schemas.microsoft.com/office/drawing/2014/main" id="{D2FB3CBB-0D1F-196F-CF59-E7BB98DB9EEE}"/>
              </a:ext>
            </a:extLst>
          </p:cNvPr>
          <p:cNvSpPr txBox="1"/>
          <p:nvPr/>
        </p:nvSpPr>
        <p:spPr>
          <a:xfrm>
            <a:off x="6923314" y="8695360"/>
            <a:ext cx="567690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Bell </a:t>
            </a:r>
            <a:r>
              <a:rPr lang="en-GB" dirty="0" err="1">
                <a:solidFill>
                  <a:srgbClr val="FF0000"/>
                </a:solidFill>
              </a:rPr>
              <a:t>Rahn</a:t>
            </a:r>
            <a:r>
              <a:rPr lang="en-GB" dirty="0">
                <a:solidFill>
                  <a:srgbClr val="FF0000"/>
                </a:solidFill>
              </a:rPr>
              <a:t> Talbert 1812.08690, 2004.08396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8127693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xfrm>
            <a:off x="383175" y="254000"/>
            <a:ext cx="12100925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CAESAR vs ARES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383175" y="1189307"/>
            <a:ext cx="12100925" cy="101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It is possible to derive general formulae for the resummation of an arbitrary </a:t>
            </a:r>
            <a:r>
              <a:rPr lang="en-GB" dirty="0" err="1"/>
              <a:t>rIRC</a:t>
            </a:r>
            <a:r>
              <a:rPr lang="en-GB" dirty="0"/>
              <a:t> observable in an arbitrary process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75438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sp>
        <p:nvSpPr>
          <p:cNvPr id="10" name="Establishes the range in which actual emissions can be considered soft and collinear…">
            <a:extLst>
              <a:ext uri="{FF2B5EF4-FFF2-40B4-BE49-F238E27FC236}">
                <a16:creationId xmlns:a16="http://schemas.microsoft.com/office/drawing/2014/main" id="{B2500A94-0FF9-74EE-F955-3BECFBDAEF39}"/>
              </a:ext>
            </a:extLst>
          </p:cNvPr>
          <p:cNvSpPr txBox="1">
            <a:spLocks/>
          </p:cNvSpPr>
          <p:nvPr/>
        </p:nvSpPr>
        <p:spPr>
          <a:xfrm>
            <a:off x="0" y="6483898"/>
            <a:ext cx="6594649" cy="2635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  <a:defRPr sz="2400"/>
            </a:pPr>
            <a:r>
              <a:rPr lang="en-GB" sz="2400" dirty="0"/>
              <a:t>CAESAR performs automatically NLL </a:t>
            </a:r>
            <a:r>
              <a:rPr lang="en-GB" sz="2400" dirty="0" err="1"/>
              <a:t>resummations</a:t>
            </a:r>
            <a:r>
              <a:rPr lang="en-GB" sz="2400" dirty="0"/>
              <a:t> given only the observable definition in terms of momenta</a:t>
            </a:r>
          </a:p>
          <a:p>
            <a:pPr hangingPunct="1">
              <a:lnSpc>
                <a:spcPct val="110000"/>
              </a:lnSpc>
              <a:defRPr sz="2400"/>
            </a:pPr>
            <a:r>
              <a:rPr lang="en-GB" sz="2400" dirty="0"/>
              <a:t>Requires careful numerical extrapolations to be extended beyond NLL</a:t>
            </a:r>
          </a:p>
        </p:txBody>
      </p:sp>
      <p:sp>
        <p:nvSpPr>
          <p:cNvPr id="11" name="Generates emissions that are by construction soft and collinear (no energy-momentum conservation)…">
            <a:extLst>
              <a:ext uri="{FF2B5EF4-FFF2-40B4-BE49-F238E27FC236}">
                <a16:creationId xmlns:a16="http://schemas.microsoft.com/office/drawing/2014/main" id="{97204B09-AEC9-D6CF-6847-6A1307EC692B}"/>
              </a:ext>
            </a:extLst>
          </p:cNvPr>
          <p:cNvSpPr txBox="1"/>
          <p:nvPr/>
        </p:nvSpPr>
        <p:spPr>
          <a:xfrm>
            <a:off x="6475722" y="6517164"/>
            <a:ext cx="6281530" cy="2315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marL="669007" indent="-351507" algn="l">
              <a:lnSpc>
                <a:spcPct val="11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ARES uses analytically determined soft and collinear limits of each observable</a:t>
            </a:r>
          </a:p>
          <a:p>
            <a:pPr marL="669007" indent="-351507" algn="l">
              <a:lnSpc>
                <a:spcPct val="110000"/>
              </a:lnSpc>
              <a:spcBef>
                <a:spcPts val="2000"/>
              </a:spcBef>
              <a:buSzPct val="50000"/>
              <a:buBlip>
                <a:blip r:embed="rId2"/>
              </a:buBlip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GB" dirty="0"/>
              <a:t>Currently NNLL, but can be in principle extended to an arbitrary logarithmic accuracy (see e.g. </a:t>
            </a:r>
            <a:r>
              <a:rPr lang="en-GB" dirty="0" err="1"/>
              <a:t>RadISH</a:t>
            </a:r>
            <a:r>
              <a:rPr lang="en-GB" dirty="0"/>
              <a:t>)</a:t>
            </a:r>
            <a:endParaRPr dirty="0"/>
          </a:p>
        </p:txBody>
      </p:sp>
      <p:pic>
        <p:nvPicPr>
          <p:cNvPr id="13" name="Immagine" descr="Immagine">
            <a:extLst>
              <a:ext uri="{FF2B5EF4-FFF2-40B4-BE49-F238E27FC236}">
                <a16:creationId xmlns:a16="http://schemas.microsoft.com/office/drawing/2014/main" id="{019F99CD-3A29-78D4-5889-36811541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675" y="2265405"/>
            <a:ext cx="3742393" cy="3641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magine" descr="Immagine">
            <a:extLst>
              <a:ext uri="{FF2B5EF4-FFF2-40B4-BE49-F238E27FC236}">
                <a16:creationId xmlns:a16="http://schemas.microsoft.com/office/drawing/2014/main" id="{DAF6129D-191B-934D-4E58-D1A157DE1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825" y="2190377"/>
            <a:ext cx="2665360" cy="371640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[Banfi McAslan Monni Zanderighi ‘15]">
            <a:extLst>
              <a:ext uri="{FF2B5EF4-FFF2-40B4-BE49-F238E27FC236}">
                <a16:creationId xmlns:a16="http://schemas.microsoft.com/office/drawing/2014/main" id="{26B17E12-DDB2-D983-1958-23E890BC591E}"/>
              </a:ext>
            </a:extLst>
          </p:cNvPr>
          <p:cNvSpPr txBox="1"/>
          <p:nvPr/>
        </p:nvSpPr>
        <p:spPr>
          <a:xfrm>
            <a:off x="7384146" y="6002895"/>
            <a:ext cx="520094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AB </a:t>
            </a:r>
            <a:r>
              <a:rPr dirty="0" err="1">
                <a:solidFill>
                  <a:srgbClr val="FF0000"/>
                </a:solidFill>
              </a:rPr>
              <a:t>McAslan</a:t>
            </a:r>
            <a:r>
              <a:rPr dirty="0">
                <a:solidFill>
                  <a:srgbClr val="FF0000"/>
                </a:solidFill>
              </a:rPr>
              <a:t> Monni Zanderighi </a:t>
            </a:r>
            <a:r>
              <a:rPr lang="en-GB" dirty="0">
                <a:solidFill>
                  <a:srgbClr val="FF0000"/>
                </a:solidFill>
              </a:rPr>
              <a:t>1412.2126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9" name="[Banfi Salam Zanderighi ‘05]">
            <a:extLst>
              <a:ext uri="{FF2B5EF4-FFF2-40B4-BE49-F238E27FC236}">
                <a16:creationId xmlns:a16="http://schemas.microsoft.com/office/drawing/2014/main" id="{78A2BBB5-A8AE-2FAD-132F-C721A0BE5345}"/>
              </a:ext>
            </a:extLst>
          </p:cNvPr>
          <p:cNvSpPr txBox="1"/>
          <p:nvPr/>
        </p:nvSpPr>
        <p:spPr>
          <a:xfrm>
            <a:off x="1301981" y="5995030"/>
            <a:ext cx="520094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AB S</a:t>
            </a:r>
            <a:r>
              <a:rPr dirty="0" err="1">
                <a:solidFill>
                  <a:srgbClr val="FF0000"/>
                </a:solidFill>
              </a:rPr>
              <a:t>alam</a:t>
            </a:r>
            <a:r>
              <a:rPr dirty="0">
                <a:solidFill>
                  <a:srgbClr val="FF0000"/>
                </a:solidFill>
              </a:rPr>
              <a:t> Zanderighi </a:t>
            </a:r>
            <a:r>
              <a:rPr lang="en-GB" dirty="0">
                <a:solidFill>
                  <a:srgbClr val="FF0000"/>
                </a:solidFill>
              </a:rPr>
              <a:t>hep-</a:t>
            </a:r>
            <a:r>
              <a:rPr lang="en-GB" dirty="0" err="1">
                <a:solidFill>
                  <a:srgbClr val="FF0000"/>
                </a:solidFill>
              </a:rPr>
              <a:t>ph</a:t>
            </a:r>
            <a:r>
              <a:rPr lang="en-GB" dirty="0">
                <a:solidFill>
                  <a:srgbClr val="FF0000"/>
                </a:solidFill>
              </a:rPr>
              <a:t>/0407286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0" name="[Banfi McAslan Monni Zanderighi ‘15]">
            <a:extLst>
              <a:ext uri="{FF2B5EF4-FFF2-40B4-BE49-F238E27FC236}">
                <a16:creationId xmlns:a16="http://schemas.microsoft.com/office/drawing/2014/main" id="{DA17D516-A12D-C193-397F-6EC430395203}"/>
              </a:ext>
            </a:extLst>
          </p:cNvPr>
          <p:cNvSpPr txBox="1"/>
          <p:nvPr/>
        </p:nvSpPr>
        <p:spPr>
          <a:xfrm>
            <a:off x="9086850" y="8681925"/>
            <a:ext cx="367040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[Monni </a:t>
            </a:r>
            <a:r>
              <a:rPr lang="en-GB" dirty="0">
                <a:solidFill>
                  <a:srgbClr val="FF0000"/>
                </a:solidFill>
              </a:rPr>
              <a:t>Re Torrielli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1604.02191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6904147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44" y="5168259"/>
            <a:ext cx="11920817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Transverse momentum </a:t>
            </a:r>
            <a:r>
              <a:rPr lang="en-GB" dirty="0" err="1"/>
              <a:t>resummations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4638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The distribution in the transverse momentum of a colour singlet (e.g. Higgs, Z boson) is a fully inclusive observable and admits an all-order factorisation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65" y="2708729"/>
            <a:ext cx="9416540" cy="962822"/>
          </a:xfrm>
          <a:prstGeom prst="rect">
            <a:avLst/>
          </a:prstGeom>
        </p:spPr>
      </p:pic>
      <p:sp>
        <p:nvSpPr>
          <p:cNvPr id="9" name="Text Placeholder 2 2">
            <a:extLst>
              <a:ext uri="{FF2B5EF4-FFF2-40B4-BE49-F238E27FC236}">
                <a16:creationId xmlns:a16="http://schemas.microsoft.com/office/drawing/2014/main" id="{58A91C3A-B1F0-41D2-8811-BD9349B1F7E6}"/>
              </a:ext>
            </a:extLst>
          </p:cNvPr>
          <p:cNvSpPr txBox="1">
            <a:spLocks/>
          </p:cNvSpPr>
          <p:nvPr/>
        </p:nvSpPr>
        <p:spPr>
          <a:xfrm>
            <a:off x="375938" y="7264937"/>
            <a:ext cx="12246047" cy="2348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The independence of the distribution on the scales                      induces renormalisation group equations (RGEs) that can be solved at high accuracy</a:t>
            </a:r>
          </a:p>
          <a:p>
            <a:pPr hangingPunct="1"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A similar all-order factorisation formula holds for the transverse momentum distribution of the leading jet (see J. </a:t>
            </a:r>
            <a:r>
              <a:rPr lang="en-GB" dirty="0" err="1"/>
              <a:t>Gaunt’s</a:t>
            </a:r>
            <a:r>
              <a:rPr lang="en-GB" dirty="0"/>
              <a:t> talk)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840CBB-03D4-A5DD-A87D-771442576EF7}"/>
              </a:ext>
            </a:extLst>
          </p:cNvPr>
          <p:cNvGrpSpPr/>
          <p:nvPr/>
        </p:nvGrpSpPr>
        <p:grpSpPr>
          <a:xfrm>
            <a:off x="1776697" y="3925208"/>
            <a:ext cx="10068974" cy="2882545"/>
            <a:chOff x="1124262" y="4094854"/>
            <a:chExt cx="11211261" cy="36003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B43DA5-CE3D-47E4-B5E6-EBEBE80B4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262" y="4094854"/>
              <a:ext cx="11211261" cy="360039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31D5D3-5966-4F70-A903-EEF93BDA35BC}"/>
                </a:ext>
              </a:extLst>
            </p:cNvPr>
            <p:cNvSpPr/>
            <p:nvPr/>
          </p:nvSpPr>
          <p:spPr>
            <a:xfrm>
              <a:off x="8690427" y="4474031"/>
              <a:ext cx="703943" cy="950686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4E19DD-B206-4DE5-9955-5DE78B802D48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342" y="4746026"/>
              <a:ext cx="624115" cy="4197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FB177F-6172-2886-A0FF-FFA3A933FD4B}"/>
                </a:ext>
              </a:extLst>
            </p:cNvPr>
            <p:cNvSpPr/>
            <p:nvPr/>
          </p:nvSpPr>
          <p:spPr>
            <a:xfrm>
              <a:off x="6325889" y="7356022"/>
              <a:ext cx="1005640" cy="314188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</p:grpSp>
      <p:pic>
        <p:nvPicPr>
          <p:cNvPr id="15" name="Picture 14" descr="\documentclass{article}&#10;\usepackage{amsmath,amssymb,color}&#10;\pagestyle{empty}&#10;\begin{document}&#10;&#10;\[&#10;\mu_H, \mu_J, \mu_S, \nu&#10;\]&#10;&#10;&#10;\end{document}" title="IguanaTex Bitmap Display">
            <a:extLst>
              <a:ext uri="{FF2B5EF4-FFF2-40B4-BE49-F238E27FC236}">
                <a16:creationId xmlns:a16="http://schemas.microsoft.com/office/drawing/2014/main" id="{E04925A0-A9EF-1DDC-275C-109E9432A93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737" y="7476552"/>
            <a:ext cx="1820495" cy="215924"/>
          </a:xfrm>
          <a:prstGeom prst="rect">
            <a:avLst/>
          </a:prstGeom>
        </p:spPr>
      </p:pic>
      <p:sp>
        <p:nvSpPr>
          <p:cNvPr id="17" name="[Banfi Salam Zanderighi ‘05]">
            <a:extLst>
              <a:ext uri="{FF2B5EF4-FFF2-40B4-BE49-F238E27FC236}">
                <a16:creationId xmlns:a16="http://schemas.microsoft.com/office/drawing/2014/main" id="{9A04B544-3716-FD60-48D8-4A3F6AA7BFC5}"/>
              </a:ext>
            </a:extLst>
          </p:cNvPr>
          <p:cNvSpPr txBox="1"/>
          <p:nvPr/>
        </p:nvSpPr>
        <p:spPr>
          <a:xfrm>
            <a:off x="6049736" y="2253910"/>
            <a:ext cx="657224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Collins Soper </a:t>
            </a:r>
            <a:r>
              <a:rPr lang="en-GB" dirty="0" err="1">
                <a:solidFill>
                  <a:srgbClr val="FF0000"/>
                </a:solidFill>
              </a:rPr>
              <a:t>Sterman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Nucl</a:t>
            </a:r>
            <a:r>
              <a:rPr lang="en-GB" dirty="0">
                <a:solidFill>
                  <a:srgbClr val="FF0000"/>
                </a:solidFill>
              </a:rPr>
              <a:t>. Phys. B250 (1985) 199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21" name="[Banfi Salam Zanderighi ‘05]">
            <a:extLst>
              <a:ext uri="{FF2B5EF4-FFF2-40B4-BE49-F238E27FC236}">
                <a16:creationId xmlns:a16="http://schemas.microsoft.com/office/drawing/2014/main" id="{D33B49D0-BE18-FD2A-065D-D9E87F43E627}"/>
              </a:ext>
            </a:extLst>
          </p:cNvPr>
          <p:cNvSpPr txBox="1"/>
          <p:nvPr/>
        </p:nvSpPr>
        <p:spPr>
          <a:xfrm>
            <a:off x="9168339" y="8773810"/>
            <a:ext cx="354889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Becher Neubert 1205.3806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724508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Impressive progress in the calculation of anomalous dimension and coefficient functions allows resummation up to approximate N</a:t>
            </a:r>
            <a:r>
              <a:rPr lang="en-GB" baseline="30000" dirty="0"/>
              <a:t>4</a:t>
            </a:r>
            <a:r>
              <a:rPr lang="en-GB" dirty="0"/>
              <a:t>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9" y="2407724"/>
            <a:ext cx="7871859" cy="80488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861179E-5CCC-06C2-D090-9E3EC64C74BD}"/>
              </a:ext>
            </a:extLst>
          </p:cNvPr>
          <p:cNvGrpSpPr/>
          <p:nvPr/>
        </p:nvGrpSpPr>
        <p:grpSpPr>
          <a:xfrm>
            <a:off x="2359857" y="3437165"/>
            <a:ext cx="8095342" cy="4957535"/>
            <a:chOff x="1971222" y="3437165"/>
            <a:chExt cx="9013372" cy="5649685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2912B4D8-07B4-0531-61F6-F4F4F4172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1222" y="3437165"/>
              <a:ext cx="9013372" cy="5649685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1E06FCD-507F-E184-96AC-30D5809CEB2B}"/>
                </a:ext>
              </a:extLst>
            </p:cNvPr>
            <p:cNvSpPr/>
            <p:nvPr/>
          </p:nvSpPr>
          <p:spPr>
            <a:xfrm>
              <a:off x="4192846" y="3993087"/>
              <a:ext cx="1092440" cy="29605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98" name="Picture 97" descr="\documentclass{article}&#10;\usepackage{amsmath,amssymb,color}&#10;\pagestyle{empty}&#10;\begin{document}&#10;&#10;\[&#10;\mathcal{H}, \mathcal{B}&#10;\]&#10;&#10;&#10;\end{document}" title="IguanaTex Bitmap Display">
              <a:extLst>
                <a:ext uri="{FF2B5EF4-FFF2-40B4-BE49-F238E27FC236}">
                  <a16:creationId xmlns:a16="http://schemas.microsoft.com/office/drawing/2014/main" id="{6AD142F9-85DD-9003-307D-8E5AAF1887D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95" y="3986343"/>
              <a:ext cx="778328" cy="346504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6D3482A-9004-066E-BFB1-F92A6982DAF4}"/>
              </a:ext>
            </a:extLst>
          </p:cNvPr>
          <p:cNvGrpSpPr/>
          <p:nvPr/>
        </p:nvGrpSpPr>
        <p:grpSpPr>
          <a:xfrm>
            <a:off x="10207972" y="4390482"/>
            <a:ext cx="241530" cy="3587314"/>
            <a:chOff x="10709331" y="4523580"/>
            <a:chExt cx="268920" cy="40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F21845-5D2E-F9AF-B008-2C23A900CEF0}"/>
                    </a:ext>
                  </a:extLst>
                </p14:cNvPr>
                <p14:cNvContentPartPr/>
                <p14:nvPr/>
              </p14:nvContentPartPr>
              <p14:xfrm>
                <a:off x="10764771" y="5543460"/>
                <a:ext cx="172080" cy="169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F21845-5D2E-F9AF-B008-2C23A900CE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44762" y="5523385"/>
                  <a:ext cx="211698" cy="20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CF0F07-2BB6-19CE-1CD5-6F9458B15FCF}"/>
                    </a:ext>
                  </a:extLst>
                </p14:cNvPr>
                <p14:cNvContentPartPr/>
                <p14:nvPr/>
              </p14:nvContentPartPr>
              <p14:xfrm>
                <a:off x="10764411" y="7506180"/>
                <a:ext cx="187200" cy="168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CF0F07-2BB6-19CE-1CD5-6F9458B15F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44769" y="7485690"/>
                  <a:ext cx="226885" cy="20941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FC51EA4-3703-B4B2-9378-3F2EA17014E7}"/>
                </a:ext>
              </a:extLst>
            </p:cNvPr>
            <p:cNvGrpSpPr/>
            <p:nvPr/>
          </p:nvGrpSpPr>
          <p:grpSpPr>
            <a:xfrm>
              <a:off x="10709331" y="4523580"/>
              <a:ext cx="268920" cy="4088160"/>
              <a:chOff x="10709331" y="4523580"/>
              <a:chExt cx="268920" cy="408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C5D43F31-4892-4705-F8C5-76B0A79227B6}"/>
                      </a:ext>
                    </a:extLst>
                  </p14:cNvPr>
                  <p14:cNvContentPartPr/>
                  <p14:nvPr/>
                </p14:nvContentPartPr>
                <p14:xfrm>
                  <a:off x="10787451" y="5002020"/>
                  <a:ext cx="183960" cy="249840"/>
                </p14:xfrm>
              </p:contentPart>
            </mc:Choice>
            <mc:Fallback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C5D43F31-4892-4705-F8C5-76B0A79227B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767412" y="4981508"/>
                    <a:ext cx="223638" cy="290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381DEB58-BBAB-9C8D-DA3C-8597AC0DE7E9}"/>
                      </a:ext>
                    </a:extLst>
                  </p14:cNvPr>
                  <p14:cNvContentPartPr/>
                  <p14:nvPr/>
                </p14:nvContentPartPr>
                <p14:xfrm>
                  <a:off x="10771971" y="5995620"/>
                  <a:ext cx="174600" cy="198720"/>
                </p14:xfrm>
              </p:contentPart>
            </mc:Choice>
            <mc:Fallback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381DEB58-BBAB-9C8D-DA3C-8597AC0DE7E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751948" y="5975133"/>
                    <a:ext cx="214245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73" name="Ink 72">
                    <a:extLst>
                      <a:ext uri="{FF2B5EF4-FFF2-40B4-BE49-F238E27FC236}">
                        <a16:creationId xmlns:a16="http://schemas.microsoft.com/office/drawing/2014/main" id="{C576EFA9-7129-FAD8-93B3-FC633B782E06}"/>
                      </a:ext>
                    </a:extLst>
                  </p14:cNvPr>
                  <p14:cNvContentPartPr/>
                  <p14:nvPr/>
                </p14:nvContentPartPr>
                <p14:xfrm>
                  <a:off x="10781691" y="6464700"/>
                  <a:ext cx="196560" cy="265320"/>
                </p14:xfrm>
              </p:contentPart>
            </mc:Choice>
            <mc:Fallback>
              <p:pic>
                <p:nvPicPr>
                  <p:cNvPr id="73" name="Ink 72">
                    <a:extLst>
                      <a:ext uri="{FF2B5EF4-FFF2-40B4-BE49-F238E27FC236}">
                        <a16:creationId xmlns:a16="http://schemas.microsoft.com/office/drawing/2014/main" id="{C576EFA9-7129-FAD8-93B3-FC633B782E06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761675" y="6444606"/>
                    <a:ext cx="236192" cy="305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74" name="Ink 73">
                    <a:extLst>
                      <a:ext uri="{FF2B5EF4-FFF2-40B4-BE49-F238E27FC236}">
                        <a16:creationId xmlns:a16="http://schemas.microsoft.com/office/drawing/2014/main" id="{98672EB3-EC15-B72E-8748-871A9404B8D2}"/>
                      </a:ext>
                    </a:extLst>
                  </p14:cNvPr>
                  <p14:cNvContentPartPr/>
                  <p14:nvPr/>
                </p14:nvContentPartPr>
                <p14:xfrm>
                  <a:off x="10764411" y="7039980"/>
                  <a:ext cx="174600" cy="172080"/>
                </p14:xfrm>
              </p:contentPart>
            </mc:Choice>
            <mc:Fallback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98672EB3-EC15-B72E-8748-871A9404B8D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0744342" y="7019494"/>
                    <a:ext cx="214337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5051A0EF-4413-1195-8D86-D964D03C5C6D}"/>
                      </a:ext>
                    </a:extLst>
                  </p14:cNvPr>
                  <p14:cNvContentPartPr/>
                  <p14:nvPr/>
                </p14:nvContentPartPr>
                <p14:xfrm>
                  <a:off x="10762251" y="7987860"/>
                  <a:ext cx="187560" cy="160560"/>
                </p14:xfrm>
              </p:contentPart>
            </mc:Choice>
            <mc:Fallback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5051A0EF-4413-1195-8D86-D964D03C5C6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0742213" y="7967328"/>
                    <a:ext cx="227236" cy="201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CF412670-B628-07CB-CC11-B48378E1FFE1}"/>
                      </a:ext>
                    </a:extLst>
                  </p14:cNvPr>
                  <p14:cNvContentPartPr/>
                  <p14:nvPr/>
                </p14:nvContentPartPr>
                <p14:xfrm>
                  <a:off x="10790691" y="8368740"/>
                  <a:ext cx="175680" cy="243000"/>
                </p14:xfrm>
              </p:contentPart>
            </mc:Choice>
            <mc:Fallback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CF412670-B628-07CB-CC11-B48378E1FFE1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0771082" y="8348216"/>
                    <a:ext cx="215298" cy="283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291747FE-8C43-CE4C-59ED-3D0ADEA6C1F1}"/>
                      </a:ext>
                    </a:extLst>
                  </p14:cNvPr>
                  <p14:cNvContentPartPr/>
                  <p14:nvPr/>
                </p14:nvContentPartPr>
                <p14:xfrm>
                  <a:off x="10709331" y="4523580"/>
                  <a:ext cx="175680" cy="219960"/>
                </p14:xfrm>
              </p:contentPart>
            </mc:Choice>
            <mc:Fallback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291747FE-8C43-CE4C-59ED-3D0ADEA6C1F1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0689276" y="4503472"/>
                    <a:ext cx="215388" cy="26058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5644675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9FDD194B-D4A9-ABC7-62C7-55EAE87A1235}"/>
              </a:ext>
            </a:extLst>
          </p:cNvPr>
          <p:cNvGrpSpPr/>
          <p:nvPr/>
        </p:nvGrpSpPr>
        <p:grpSpPr>
          <a:xfrm>
            <a:off x="2359857" y="3437165"/>
            <a:ext cx="8095342" cy="4957535"/>
            <a:chOff x="1971222" y="3437165"/>
            <a:chExt cx="9013372" cy="5649685"/>
          </a:xfrm>
        </p:grpSpPr>
        <p:pic>
          <p:nvPicPr>
            <p:cNvPr id="1082" name="Picture 1081">
              <a:extLst>
                <a:ext uri="{FF2B5EF4-FFF2-40B4-BE49-F238E27FC236}">
                  <a16:creationId xmlns:a16="http://schemas.microsoft.com/office/drawing/2014/main" id="{609C6E19-5B32-C2D0-B447-9D34BD67C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1222" y="3437165"/>
              <a:ext cx="9013372" cy="5649685"/>
            </a:xfrm>
            <a:prstGeom prst="rect">
              <a:avLst/>
            </a:prstGeom>
          </p:spPr>
        </p:pic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58B4BBDB-8A9B-F769-6A2B-123FACAA4480}"/>
                </a:ext>
              </a:extLst>
            </p:cNvPr>
            <p:cNvSpPr/>
            <p:nvPr/>
          </p:nvSpPr>
          <p:spPr>
            <a:xfrm>
              <a:off x="4192846" y="3993087"/>
              <a:ext cx="1092440" cy="29605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1084" name="Picture 1083" descr="\documentclass{article}&#10;\usepackage{amsmath,amssymb,color}&#10;\pagestyle{empty}&#10;\begin{document}&#10;&#10;\[&#10;\mathcal{H}, \mathcal{B}&#10;\]&#10;&#10;&#10;\end{document}" title="IguanaTex Bitmap Display">
              <a:extLst>
                <a:ext uri="{FF2B5EF4-FFF2-40B4-BE49-F238E27FC236}">
                  <a16:creationId xmlns:a16="http://schemas.microsoft.com/office/drawing/2014/main" id="{DDA19D15-C37A-FB09-B46B-934A78C6AE1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95" y="3986343"/>
              <a:ext cx="778328" cy="346504"/>
            </a:xfrm>
            <a:prstGeom prst="rect">
              <a:avLst/>
            </a:prstGeom>
          </p:spPr>
        </p:pic>
      </p:grpSp>
      <p:pic>
        <p:nvPicPr>
          <p:cNvPr id="1033" name="Picture 6" descr="Download The Princess And The Frog Almost There Wallpaper | Wallpapers.com">
            <a:extLst>
              <a:ext uri="{FF2B5EF4-FFF2-40B4-BE49-F238E27FC236}">
                <a16:creationId xmlns:a16="http://schemas.microsoft.com/office/drawing/2014/main" id="{24F237E5-53C1-76E3-1B35-FB4857BE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4" y="7338793"/>
            <a:ext cx="791935" cy="7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F330A052-B2A5-DEDB-ED4C-6AA1F8650540}"/>
              </a:ext>
            </a:extLst>
          </p:cNvPr>
          <p:cNvGrpSpPr/>
          <p:nvPr/>
        </p:nvGrpSpPr>
        <p:grpSpPr>
          <a:xfrm>
            <a:off x="10207972" y="4390482"/>
            <a:ext cx="241530" cy="3587314"/>
            <a:chOff x="10709331" y="4523580"/>
            <a:chExt cx="268920" cy="40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A3F94606-9791-A04B-8795-548122C878AC}"/>
                    </a:ext>
                  </a:extLst>
                </p14:cNvPr>
                <p14:cNvContentPartPr/>
                <p14:nvPr/>
              </p14:nvContentPartPr>
              <p14:xfrm>
                <a:off x="10764771" y="5543460"/>
                <a:ext cx="172080" cy="169200"/>
              </p14:xfrm>
            </p:contentPart>
          </mc:Choice>
          <mc:Fallback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A3F94606-9791-A04B-8795-548122C878A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44762" y="5523385"/>
                  <a:ext cx="211698" cy="20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EA54DAD7-DCF1-0589-E841-706C7EA0C1CE}"/>
                    </a:ext>
                  </a:extLst>
                </p14:cNvPr>
                <p14:cNvContentPartPr/>
                <p14:nvPr/>
              </p14:nvContentPartPr>
              <p14:xfrm>
                <a:off x="10764411" y="7506180"/>
                <a:ext cx="187200" cy="16884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EA54DAD7-DCF1-0589-E841-706C7EA0C1C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44769" y="7485690"/>
                  <a:ext cx="226885" cy="20941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56" name="Group 1055">
              <a:extLst>
                <a:ext uri="{FF2B5EF4-FFF2-40B4-BE49-F238E27FC236}">
                  <a16:creationId xmlns:a16="http://schemas.microsoft.com/office/drawing/2014/main" id="{E0E775F9-A199-A324-9501-177568FDC152}"/>
                </a:ext>
              </a:extLst>
            </p:cNvPr>
            <p:cNvGrpSpPr/>
            <p:nvPr/>
          </p:nvGrpSpPr>
          <p:grpSpPr>
            <a:xfrm>
              <a:off x="10709331" y="4523580"/>
              <a:ext cx="268920" cy="4088160"/>
              <a:chOff x="10709331" y="4523580"/>
              <a:chExt cx="268920" cy="408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057" name="Ink 1056">
                    <a:extLst>
                      <a:ext uri="{FF2B5EF4-FFF2-40B4-BE49-F238E27FC236}">
                        <a16:creationId xmlns:a16="http://schemas.microsoft.com/office/drawing/2014/main" id="{55EDDC18-CE13-A535-5D48-61A7F0C720A7}"/>
                      </a:ext>
                    </a:extLst>
                  </p14:cNvPr>
                  <p14:cNvContentPartPr/>
                  <p14:nvPr/>
                </p14:nvContentPartPr>
                <p14:xfrm>
                  <a:off x="10787451" y="5002020"/>
                  <a:ext cx="183960" cy="249840"/>
                </p14:xfrm>
              </p:contentPart>
            </mc:Choice>
            <mc:Fallback>
              <p:pic>
                <p:nvPicPr>
                  <p:cNvPr id="1057" name="Ink 1056">
                    <a:extLst>
                      <a:ext uri="{FF2B5EF4-FFF2-40B4-BE49-F238E27FC236}">
                        <a16:creationId xmlns:a16="http://schemas.microsoft.com/office/drawing/2014/main" id="{55EDDC18-CE13-A535-5D48-61A7F0C720A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0767412" y="4981508"/>
                    <a:ext cx="223638" cy="290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058" name="Ink 1057">
                    <a:extLst>
                      <a:ext uri="{FF2B5EF4-FFF2-40B4-BE49-F238E27FC236}">
                        <a16:creationId xmlns:a16="http://schemas.microsoft.com/office/drawing/2014/main" id="{B5855EFE-EC40-1B35-0A28-9180BB98DA7C}"/>
                      </a:ext>
                    </a:extLst>
                  </p14:cNvPr>
                  <p14:cNvContentPartPr/>
                  <p14:nvPr/>
                </p14:nvContentPartPr>
                <p14:xfrm>
                  <a:off x="10771971" y="5995620"/>
                  <a:ext cx="174600" cy="198720"/>
                </p14:xfrm>
              </p:contentPart>
            </mc:Choice>
            <mc:Fallback>
              <p:pic>
                <p:nvPicPr>
                  <p:cNvPr id="1058" name="Ink 1057">
                    <a:extLst>
                      <a:ext uri="{FF2B5EF4-FFF2-40B4-BE49-F238E27FC236}">
                        <a16:creationId xmlns:a16="http://schemas.microsoft.com/office/drawing/2014/main" id="{B5855EFE-EC40-1B35-0A28-9180BB98DA7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751948" y="5975133"/>
                    <a:ext cx="214245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1059" name="Ink 1058">
                    <a:extLst>
                      <a:ext uri="{FF2B5EF4-FFF2-40B4-BE49-F238E27FC236}">
                        <a16:creationId xmlns:a16="http://schemas.microsoft.com/office/drawing/2014/main" id="{29D51CCF-5628-818C-837E-FC4E9A58E844}"/>
                      </a:ext>
                    </a:extLst>
                  </p14:cNvPr>
                  <p14:cNvContentPartPr/>
                  <p14:nvPr/>
                </p14:nvContentPartPr>
                <p14:xfrm>
                  <a:off x="10781691" y="6464700"/>
                  <a:ext cx="196560" cy="265320"/>
                </p14:xfrm>
              </p:contentPart>
            </mc:Choice>
            <mc:Fallback>
              <p:pic>
                <p:nvPicPr>
                  <p:cNvPr id="1059" name="Ink 1058">
                    <a:extLst>
                      <a:ext uri="{FF2B5EF4-FFF2-40B4-BE49-F238E27FC236}">
                        <a16:creationId xmlns:a16="http://schemas.microsoft.com/office/drawing/2014/main" id="{29D51CCF-5628-818C-837E-FC4E9A58E844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761675" y="6444606"/>
                    <a:ext cx="236192" cy="305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1060" name="Ink 1059">
                    <a:extLst>
                      <a:ext uri="{FF2B5EF4-FFF2-40B4-BE49-F238E27FC236}">
                        <a16:creationId xmlns:a16="http://schemas.microsoft.com/office/drawing/2014/main" id="{5665C344-ABA4-FFB8-1082-7EC7076916C5}"/>
                      </a:ext>
                    </a:extLst>
                  </p14:cNvPr>
                  <p14:cNvContentPartPr/>
                  <p14:nvPr/>
                </p14:nvContentPartPr>
                <p14:xfrm>
                  <a:off x="10764411" y="7039980"/>
                  <a:ext cx="174600" cy="172080"/>
                </p14:xfrm>
              </p:contentPart>
            </mc:Choice>
            <mc:Fallback>
              <p:pic>
                <p:nvPicPr>
                  <p:cNvPr id="1060" name="Ink 1059">
                    <a:extLst>
                      <a:ext uri="{FF2B5EF4-FFF2-40B4-BE49-F238E27FC236}">
                        <a16:creationId xmlns:a16="http://schemas.microsoft.com/office/drawing/2014/main" id="{5665C344-ABA4-FFB8-1082-7EC7076916C5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0744342" y="7019494"/>
                    <a:ext cx="214337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1061" name="Ink 1060">
                    <a:extLst>
                      <a:ext uri="{FF2B5EF4-FFF2-40B4-BE49-F238E27FC236}">
                        <a16:creationId xmlns:a16="http://schemas.microsoft.com/office/drawing/2014/main" id="{522D83A1-9B94-A9A6-0B00-E17C37519C9F}"/>
                      </a:ext>
                    </a:extLst>
                  </p14:cNvPr>
                  <p14:cNvContentPartPr/>
                  <p14:nvPr/>
                </p14:nvContentPartPr>
                <p14:xfrm>
                  <a:off x="10762251" y="7987860"/>
                  <a:ext cx="187560" cy="160560"/>
                </p14:xfrm>
              </p:contentPart>
            </mc:Choice>
            <mc:Fallback>
              <p:pic>
                <p:nvPicPr>
                  <p:cNvPr id="1061" name="Ink 1060">
                    <a:extLst>
                      <a:ext uri="{FF2B5EF4-FFF2-40B4-BE49-F238E27FC236}">
                        <a16:creationId xmlns:a16="http://schemas.microsoft.com/office/drawing/2014/main" id="{522D83A1-9B94-A9A6-0B00-E17C37519C9F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0742213" y="7967328"/>
                    <a:ext cx="227236" cy="201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1062" name="Ink 1061">
                    <a:extLst>
                      <a:ext uri="{FF2B5EF4-FFF2-40B4-BE49-F238E27FC236}">
                        <a16:creationId xmlns:a16="http://schemas.microsoft.com/office/drawing/2014/main" id="{3157304C-B1BF-F642-4761-597128300336}"/>
                      </a:ext>
                    </a:extLst>
                  </p14:cNvPr>
                  <p14:cNvContentPartPr/>
                  <p14:nvPr/>
                </p14:nvContentPartPr>
                <p14:xfrm>
                  <a:off x="10790691" y="8368740"/>
                  <a:ext cx="175680" cy="243000"/>
                </p14:xfrm>
              </p:contentPart>
            </mc:Choice>
            <mc:Fallback>
              <p:pic>
                <p:nvPicPr>
                  <p:cNvPr id="1062" name="Ink 1061">
                    <a:extLst>
                      <a:ext uri="{FF2B5EF4-FFF2-40B4-BE49-F238E27FC236}">
                        <a16:creationId xmlns:a16="http://schemas.microsoft.com/office/drawing/2014/main" id="{3157304C-B1BF-F642-4761-597128300336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0771082" y="8348216"/>
                    <a:ext cx="215298" cy="283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063" name="Ink 1062">
                    <a:extLst>
                      <a:ext uri="{FF2B5EF4-FFF2-40B4-BE49-F238E27FC236}">
                        <a16:creationId xmlns:a16="http://schemas.microsoft.com/office/drawing/2014/main" id="{D0C8F64A-E796-35A5-F61E-8F9835DC0A0D}"/>
                      </a:ext>
                    </a:extLst>
                  </p14:cNvPr>
                  <p14:cNvContentPartPr/>
                  <p14:nvPr/>
                </p14:nvContentPartPr>
                <p14:xfrm>
                  <a:off x="10709331" y="4523580"/>
                  <a:ext cx="175680" cy="219960"/>
                </p14:xfrm>
              </p:contentPart>
            </mc:Choice>
            <mc:Fallback>
              <p:pic>
                <p:nvPicPr>
                  <p:cNvPr id="1063" name="Ink 1062">
                    <a:extLst>
                      <a:ext uri="{FF2B5EF4-FFF2-40B4-BE49-F238E27FC236}">
                        <a16:creationId xmlns:a16="http://schemas.microsoft.com/office/drawing/2014/main" id="{D0C8F64A-E796-35A5-F61E-8F9835DC0A0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0689276" y="4503472"/>
                    <a:ext cx="215388" cy="26058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Impressive progress in the calculation of anomalous dimension and coefficient functions allows resummation up to approximate N</a:t>
            </a:r>
            <a:r>
              <a:rPr lang="en-GB" baseline="30000" dirty="0"/>
              <a:t>4</a:t>
            </a:r>
            <a:r>
              <a:rPr lang="en-GB" dirty="0"/>
              <a:t>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9" y="2407724"/>
            <a:ext cx="7871859" cy="804882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59604E1-FBCC-F40C-97E1-52CB79D0FAB1}"/>
              </a:ext>
            </a:extLst>
          </p:cNvPr>
          <p:cNvCxnSpPr>
            <a:cxnSpLocks/>
          </p:cNvCxnSpPr>
          <p:nvPr/>
        </p:nvCxnSpPr>
        <p:spPr>
          <a:xfrm flipV="1">
            <a:off x="6285067" y="3051854"/>
            <a:ext cx="0" cy="7010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10999A-F4AC-0068-CDF4-7060C17954B6}"/>
              </a:ext>
            </a:extLst>
          </p:cNvPr>
          <p:cNvCxnSpPr>
            <a:cxnSpLocks/>
          </p:cNvCxnSpPr>
          <p:nvPr/>
        </p:nvCxnSpPr>
        <p:spPr>
          <a:xfrm flipV="1">
            <a:off x="6534150" y="3012152"/>
            <a:ext cx="1253970" cy="712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CF153-070B-6C29-CCBD-10EFDCB3FCBF}"/>
              </a:ext>
            </a:extLst>
          </p:cNvPr>
          <p:cNvCxnSpPr>
            <a:cxnSpLocks/>
          </p:cNvCxnSpPr>
          <p:nvPr/>
        </p:nvCxnSpPr>
        <p:spPr>
          <a:xfrm flipV="1">
            <a:off x="6806600" y="3030496"/>
            <a:ext cx="2853651" cy="7216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EB8AE1-311C-F92E-180B-6891498BA8F1}"/>
              </a:ext>
            </a:extLst>
          </p:cNvPr>
          <p:cNvCxnSpPr>
            <a:cxnSpLocks/>
          </p:cNvCxnSpPr>
          <p:nvPr/>
        </p:nvCxnSpPr>
        <p:spPr>
          <a:xfrm flipH="1" flipV="1">
            <a:off x="4391479" y="3051854"/>
            <a:ext cx="1644506" cy="7010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2E3B942D-B025-D5ED-EC79-B04BEFC2FDC6}"/>
              </a:ext>
            </a:extLst>
          </p:cNvPr>
          <p:cNvGrpSpPr/>
          <p:nvPr/>
        </p:nvGrpSpPr>
        <p:grpSpPr>
          <a:xfrm>
            <a:off x="6702393" y="4411330"/>
            <a:ext cx="322363" cy="2652262"/>
            <a:chOff x="6806211" y="4547340"/>
            <a:chExt cx="358920" cy="30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93" name="Ink 1092">
                  <a:extLst>
                    <a:ext uri="{FF2B5EF4-FFF2-40B4-BE49-F238E27FC236}">
                      <a16:creationId xmlns:a16="http://schemas.microsoft.com/office/drawing/2014/main" id="{126DCDFF-7A4F-6B22-4277-7E73F52236C0}"/>
                    </a:ext>
                  </a:extLst>
                </p14:cNvPr>
                <p14:cNvContentPartPr/>
                <p14:nvPr/>
              </p14:nvContentPartPr>
              <p14:xfrm>
                <a:off x="6872811" y="5506380"/>
                <a:ext cx="253440" cy="253440"/>
              </p14:xfrm>
            </p:contentPart>
          </mc:Choice>
          <mc:Fallback>
            <p:pic>
              <p:nvPicPr>
                <p:cNvPr id="1093" name="Ink 1092">
                  <a:extLst>
                    <a:ext uri="{FF2B5EF4-FFF2-40B4-BE49-F238E27FC236}">
                      <a16:creationId xmlns:a16="http://schemas.microsoft.com/office/drawing/2014/main" id="{126DCDFF-7A4F-6B22-4277-7E73F52236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52760" y="5486285"/>
                  <a:ext cx="293140" cy="29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94" name="Group 1093">
              <a:extLst>
                <a:ext uri="{FF2B5EF4-FFF2-40B4-BE49-F238E27FC236}">
                  <a16:creationId xmlns:a16="http://schemas.microsoft.com/office/drawing/2014/main" id="{E613BB8A-C07C-A997-14D1-6691D378AF4C}"/>
                </a:ext>
              </a:extLst>
            </p:cNvPr>
            <p:cNvGrpSpPr/>
            <p:nvPr/>
          </p:nvGrpSpPr>
          <p:grpSpPr>
            <a:xfrm>
              <a:off x="6806211" y="4547340"/>
              <a:ext cx="358920" cy="3022560"/>
              <a:chOff x="6806211" y="4547340"/>
              <a:chExt cx="358920" cy="3022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1095" name="Ink 1094">
                    <a:extLst>
                      <a:ext uri="{FF2B5EF4-FFF2-40B4-BE49-F238E27FC236}">
                        <a16:creationId xmlns:a16="http://schemas.microsoft.com/office/drawing/2014/main" id="{C7802089-F139-19B9-50B6-88913F2E9F75}"/>
                      </a:ext>
                    </a:extLst>
                  </p14:cNvPr>
                  <p14:cNvContentPartPr/>
                  <p14:nvPr/>
                </p14:nvContentPartPr>
                <p14:xfrm>
                  <a:off x="6829611" y="4547340"/>
                  <a:ext cx="164880" cy="199440"/>
                </p14:xfrm>
              </p:contentPart>
            </mc:Choice>
            <mc:Fallback>
              <p:pic>
                <p:nvPicPr>
                  <p:cNvPr id="1095" name="Ink 1094">
                    <a:extLst>
                      <a:ext uri="{FF2B5EF4-FFF2-40B4-BE49-F238E27FC236}">
                        <a16:creationId xmlns:a16="http://schemas.microsoft.com/office/drawing/2014/main" id="{C7802089-F139-19B9-50B6-88913F2E9F75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809954" y="4526821"/>
                    <a:ext cx="204596" cy="240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1096" name="Ink 1095">
                    <a:extLst>
                      <a:ext uri="{FF2B5EF4-FFF2-40B4-BE49-F238E27FC236}">
                        <a16:creationId xmlns:a16="http://schemas.microsoft.com/office/drawing/2014/main" id="{92F213FE-B82E-D5FB-59B2-C2603BEBF691}"/>
                      </a:ext>
                    </a:extLst>
                  </p14:cNvPr>
                  <p14:cNvContentPartPr/>
                  <p14:nvPr/>
                </p14:nvContentPartPr>
                <p14:xfrm>
                  <a:off x="6846891" y="4969260"/>
                  <a:ext cx="259920" cy="288000"/>
                </p14:xfrm>
              </p:contentPart>
            </mc:Choice>
            <mc:Fallback>
              <p:pic>
                <p:nvPicPr>
                  <p:cNvPr id="1096" name="Ink 1095">
                    <a:extLst>
                      <a:ext uri="{FF2B5EF4-FFF2-40B4-BE49-F238E27FC236}">
                        <a16:creationId xmlns:a16="http://schemas.microsoft.com/office/drawing/2014/main" id="{92F213FE-B82E-D5FB-59B2-C2603BEBF69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827267" y="4948747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97" name="Group 1096">
                <a:extLst>
                  <a:ext uri="{FF2B5EF4-FFF2-40B4-BE49-F238E27FC236}">
                    <a16:creationId xmlns:a16="http://schemas.microsoft.com/office/drawing/2014/main" id="{45801F92-3F2C-18AA-BB95-D59AC48A465D}"/>
                  </a:ext>
                </a:extLst>
              </p:cNvPr>
              <p:cNvGrpSpPr/>
              <p:nvPr/>
            </p:nvGrpSpPr>
            <p:grpSpPr>
              <a:xfrm>
                <a:off x="6806211" y="5984100"/>
                <a:ext cx="358920" cy="711000"/>
                <a:chOff x="6806211" y="5984100"/>
                <a:chExt cx="358920" cy="7110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32">
                  <p14:nvContentPartPr>
                    <p14:cNvPr id="1101" name="Ink 1100">
                      <a:extLst>
                        <a:ext uri="{FF2B5EF4-FFF2-40B4-BE49-F238E27FC236}">
                          <a16:creationId xmlns:a16="http://schemas.microsoft.com/office/drawing/2014/main" id="{5F0A4F36-3D21-176A-64AD-D58806416D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06211" y="5984100"/>
                    <a:ext cx="241920" cy="291960"/>
                  </p14:xfrm>
                </p:contentPart>
              </mc:Choice>
              <mc:Fallback>
                <p:pic>
                  <p:nvPicPr>
                    <p:cNvPr id="1101" name="Ink 1100">
                      <a:extLst>
                        <a:ext uri="{FF2B5EF4-FFF2-40B4-BE49-F238E27FC236}">
                          <a16:creationId xmlns:a16="http://schemas.microsoft.com/office/drawing/2014/main" id="{5F0A4F36-3D21-176A-64AD-D58806416D5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6786185" y="5963979"/>
                      <a:ext cx="281572" cy="3326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4">
                  <p14:nvContentPartPr>
                    <p14:cNvPr id="1102" name="Ink 1101">
                      <a:extLst>
                        <a:ext uri="{FF2B5EF4-FFF2-40B4-BE49-F238E27FC236}">
                          <a16:creationId xmlns:a16="http://schemas.microsoft.com/office/drawing/2014/main" id="{576C498F-7099-AB94-1999-E8E0CD6F3C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4611" y="6356700"/>
                    <a:ext cx="290520" cy="338400"/>
                  </p14:xfrm>
                </p:contentPart>
              </mc:Choice>
              <mc:Fallback>
                <p:pic>
                  <p:nvPicPr>
                    <p:cNvPr id="1102" name="Ink 1101">
                      <a:extLst>
                        <a:ext uri="{FF2B5EF4-FFF2-40B4-BE49-F238E27FC236}">
                          <a16:creationId xmlns:a16="http://schemas.microsoft.com/office/drawing/2014/main" id="{576C498F-7099-AB94-1999-E8E0CD6F3C9C}"/>
                        </a:ext>
                      </a:extLst>
                    </p:cNvPr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6854976" y="6336191"/>
                      <a:ext cx="330191" cy="3790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98" name="Group 1097">
                <a:extLst>
                  <a:ext uri="{FF2B5EF4-FFF2-40B4-BE49-F238E27FC236}">
                    <a16:creationId xmlns:a16="http://schemas.microsoft.com/office/drawing/2014/main" id="{A6974467-5993-FD56-85AE-7CFE9C34E5CD}"/>
                  </a:ext>
                </a:extLst>
              </p:cNvPr>
              <p:cNvGrpSpPr/>
              <p:nvPr/>
            </p:nvGrpSpPr>
            <p:grpSpPr>
              <a:xfrm>
                <a:off x="6890811" y="6906060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36">
                  <p14:nvContentPartPr>
                    <p14:cNvPr id="1099" name="Ink 1098">
                      <a:extLst>
                        <a:ext uri="{FF2B5EF4-FFF2-40B4-BE49-F238E27FC236}">
                          <a16:creationId xmlns:a16="http://schemas.microsoft.com/office/drawing/2014/main" id="{B6DB011B-6D6A-2F52-E5FB-858245BCC5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1099" name="Ink 1098">
                      <a:extLst>
                        <a:ext uri="{FF2B5EF4-FFF2-40B4-BE49-F238E27FC236}">
                          <a16:creationId xmlns:a16="http://schemas.microsoft.com/office/drawing/2014/main" id="{B6DB011B-6D6A-2F52-E5FB-858245BCC57D}"/>
                        </a:ext>
                      </a:extLst>
                    </p:cNvPr>
                    <p:cNvPicPr/>
                    <p:nvPr/>
                  </p:nvPicPr>
                  <p:blipFill>
                    <a:blip r:embed="rId37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38">
                  <p14:nvContentPartPr>
                    <p14:cNvPr id="1100" name="Ink 1099">
                      <a:extLst>
                        <a:ext uri="{FF2B5EF4-FFF2-40B4-BE49-F238E27FC236}">
                          <a16:creationId xmlns:a16="http://schemas.microsoft.com/office/drawing/2014/main" id="{8C99EF7A-1CBF-C492-0E38-F2DC247C5C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1100" name="Ink 1099">
                      <a:extLst>
                        <a:ext uri="{FF2B5EF4-FFF2-40B4-BE49-F238E27FC236}">
                          <a16:creationId xmlns:a16="http://schemas.microsoft.com/office/drawing/2014/main" id="{8C99EF7A-1CBF-C492-0E38-F2DC247C5C28}"/>
                        </a:ext>
                      </a:extLst>
                    </p:cNvPr>
                    <p:cNvPicPr/>
                    <p:nvPr/>
                  </p:nvPicPr>
                  <p:blipFill>
                    <a:blip r:embed="rId39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sp>
        <p:nvSpPr>
          <p:cNvPr id="1103" name="[Banfi Salam Zanderighi ‘05]">
            <a:extLst>
              <a:ext uri="{FF2B5EF4-FFF2-40B4-BE49-F238E27FC236}">
                <a16:creationId xmlns:a16="http://schemas.microsoft.com/office/drawing/2014/main" id="{4B537792-8548-C090-61A4-56D5A08CF827}"/>
              </a:ext>
            </a:extLst>
          </p:cNvPr>
          <p:cNvSpPr txBox="1"/>
          <p:nvPr/>
        </p:nvSpPr>
        <p:spPr>
          <a:xfrm>
            <a:off x="2868923" y="8408115"/>
            <a:ext cx="6791328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Herzog  </a:t>
            </a:r>
            <a:r>
              <a:rPr lang="en-GB" dirty="0" err="1">
                <a:solidFill>
                  <a:srgbClr val="FF0000"/>
                </a:solidFill>
              </a:rPr>
              <a:t>Moch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Ruijl</a:t>
            </a:r>
            <a:r>
              <a:rPr lang="en-GB" dirty="0">
                <a:solidFill>
                  <a:srgbClr val="FF0000"/>
                </a:solidFill>
              </a:rPr>
              <a:t> Ueda, </a:t>
            </a:r>
            <a:r>
              <a:rPr lang="en-GB" dirty="0" err="1">
                <a:solidFill>
                  <a:srgbClr val="FF0000"/>
                </a:solidFill>
              </a:rPr>
              <a:t>Vermaseren</a:t>
            </a:r>
            <a:r>
              <a:rPr lang="en-GB" dirty="0">
                <a:solidFill>
                  <a:srgbClr val="FF0000"/>
                </a:solidFill>
              </a:rPr>
              <a:t> Vogt 1812.11818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104" name="TextBox 1103">
            <a:extLst>
              <a:ext uri="{FF2B5EF4-FFF2-40B4-BE49-F238E27FC236}">
                <a16:creationId xmlns:a16="http://schemas.microsoft.com/office/drawing/2014/main" id="{B4C2B58C-D86F-FDF5-BCB1-1BFC5ED1517F}"/>
              </a:ext>
            </a:extLst>
          </p:cNvPr>
          <p:cNvSpPr txBox="1"/>
          <p:nvPr/>
        </p:nvSpPr>
        <p:spPr>
          <a:xfrm>
            <a:off x="3019581" y="8792110"/>
            <a:ext cx="677589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5-loop cusp estimated to have a very small effect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9969085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5425618-FEAD-CC4D-633F-81AEACCD3387}"/>
              </a:ext>
            </a:extLst>
          </p:cNvPr>
          <p:cNvGrpSpPr/>
          <p:nvPr/>
        </p:nvGrpSpPr>
        <p:grpSpPr>
          <a:xfrm>
            <a:off x="2359857" y="3437165"/>
            <a:ext cx="8095342" cy="4957535"/>
            <a:chOff x="1971222" y="3437166"/>
            <a:chExt cx="9013372" cy="5649685"/>
          </a:xfrm>
        </p:grpSpPr>
        <p:pic>
          <p:nvPicPr>
            <p:cNvPr id="1075" name="Picture 1074">
              <a:extLst>
                <a:ext uri="{FF2B5EF4-FFF2-40B4-BE49-F238E27FC236}">
                  <a16:creationId xmlns:a16="http://schemas.microsoft.com/office/drawing/2014/main" id="{34805DE0-F3AB-F2C2-5CBC-AFD970921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1222" y="3437166"/>
              <a:ext cx="9013372" cy="5649685"/>
            </a:xfrm>
            <a:prstGeom prst="rect">
              <a:avLst/>
            </a:prstGeom>
          </p:spPr>
        </p:pic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C6B95747-5467-9793-C21A-C5AA59BF2641}"/>
                </a:ext>
              </a:extLst>
            </p:cNvPr>
            <p:cNvSpPr/>
            <p:nvPr/>
          </p:nvSpPr>
          <p:spPr>
            <a:xfrm>
              <a:off x="4192846" y="3993087"/>
              <a:ext cx="1092440" cy="29605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1077" name="Picture 1076" descr="\documentclass{article}&#10;\usepackage{amsmath,amssymb,color}&#10;\pagestyle{empty}&#10;\begin{document}&#10;&#10;\[&#10;\mathcal{H}, \mathcal{B}&#10;\]&#10;&#10;&#10;\end{document}" title="IguanaTex Bitmap Display">
              <a:extLst>
                <a:ext uri="{FF2B5EF4-FFF2-40B4-BE49-F238E27FC236}">
                  <a16:creationId xmlns:a16="http://schemas.microsoft.com/office/drawing/2014/main" id="{EAE11D9F-BABB-729E-3000-3C4B3FFD268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95" y="3986343"/>
              <a:ext cx="778328" cy="346504"/>
            </a:xfrm>
            <a:prstGeom prst="rect">
              <a:avLst/>
            </a:prstGeom>
          </p:spPr>
        </p:pic>
      </p:grpSp>
      <p:pic>
        <p:nvPicPr>
          <p:cNvPr id="1024" name="Picture 6" descr="Download The Princess And The Frog Almost There Wallpaper | Wallpapers.com">
            <a:extLst>
              <a:ext uri="{FF2B5EF4-FFF2-40B4-BE49-F238E27FC236}">
                <a16:creationId xmlns:a16="http://schemas.microsoft.com/office/drawing/2014/main" id="{F55E7C86-1C9C-8C0B-6055-3AAB9482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4" y="7338792"/>
            <a:ext cx="791935" cy="7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025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2116333D-C8E0-3DC3-0A51-674158943A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4" y="7339591"/>
            <a:ext cx="916591" cy="895508"/>
          </a:xfrm>
          <a:prstGeom prst="rect">
            <a:avLst/>
          </a:prstGeom>
        </p:spPr>
      </p:pic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57BCC8F8-DC66-6E02-0F42-2A7DA5CD330C}"/>
              </a:ext>
            </a:extLst>
          </p:cNvPr>
          <p:cNvGrpSpPr/>
          <p:nvPr/>
        </p:nvGrpSpPr>
        <p:grpSpPr>
          <a:xfrm>
            <a:off x="6702393" y="4411330"/>
            <a:ext cx="322363" cy="2652262"/>
            <a:chOff x="6806211" y="4547340"/>
            <a:chExt cx="358920" cy="30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F289466A-3690-3C21-A4E5-79133DFD7116}"/>
                    </a:ext>
                  </a:extLst>
                </p14:cNvPr>
                <p14:cNvContentPartPr/>
                <p14:nvPr/>
              </p14:nvContentPartPr>
              <p14:xfrm>
                <a:off x="6872811" y="5506380"/>
                <a:ext cx="253440" cy="25344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F289466A-3690-3C21-A4E5-79133DFD71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2760" y="5486285"/>
                  <a:ext cx="293140" cy="29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66" name="Group 1065">
              <a:extLst>
                <a:ext uri="{FF2B5EF4-FFF2-40B4-BE49-F238E27FC236}">
                  <a16:creationId xmlns:a16="http://schemas.microsoft.com/office/drawing/2014/main" id="{5F8C606D-C00C-A6BE-3F4C-9BFF58AA1061}"/>
                </a:ext>
              </a:extLst>
            </p:cNvPr>
            <p:cNvGrpSpPr/>
            <p:nvPr/>
          </p:nvGrpSpPr>
          <p:grpSpPr>
            <a:xfrm>
              <a:off x="6806211" y="4547340"/>
              <a:ext cx="358920" cy="3022560"/>
              <a:chOff x="6806211" y="4547340"/>
              <a:chExt cx="358920" cy="3022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067" name="Ink 1066">
                    <a:extLst>
                      <a:ext uri="{FF2B5EF4-FFF2-40B4-BE49-F238E27FC236}">
                        <a16:creationId xmlns:a16="http://schemas.microsoft.com/office/drawing/2014/main" id="{3A28EED4-2484-C662-4059-D9A04E301C26}"/>
                      </a:ext>
                    </a:extLst>
                  </p14:cNvPr>
                  <p14:cNvContentPartPr/>
                  <p14:nvPr/>
                </p14:nvContentPartPr>
                <p14:xfrm>
                  <a:off x="6829611" y="4547340"/>
                  <a:ext cx="164880" cy="199440"/>
                </p14:xfrm>
              </p:contentPart>
            </mc:Choice>
            <mc:Fallback>
              <p:pic>
                <p:nvPicPr>
                  <p:cNvPr id="1067" name="Ink 1066">
                    <a:extLst>
                      <a:ext uri="{FF2B5EF4-FFF2-40B4-BE49-F238E27FC236}">
                        <a16:creationId xmlns:a16="http://schemas.microsoft.com/office/drawing/2014/main" id="{3A28EED4-2484-C662-4059-D9A04E301C2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809954" y="4526821"/>
                    <a:ext cx="204596" cy="240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1068" name="Ink 1067">
                    <a:extLst>
                      <a:ext uri="{FF2B5EF4-FFF2-40B4-BE49-F238E27FC236}">
                        <a16:creationId xmlns:a16="http://schemas.microsoft.com/office/drawing/2014/main" id="{D1469964-CBA1-571E-E7D6-AAC620835E09}"/>
                      </a:ext>
                    </a:extLst>
                  </p14:cNvPr>
                  <p14:cNvContentPartPr/>
                  <p14:nvPr/>
                </p14:nvContentPartPr>
                <p14:xfrm>
                  <a:off x="6846891" y="4969260"/>
                  <a:ext cx="259920" cy="288000"/>
                </p14:xfrm>
              </p:contentPart>
            </mc:Choice>
            <mc:Fallback>
              <p:pic>
                <p:nvPicPr>
                  <p:cNvPr id="1068" name="Ink 1067">
                    <a:extLst>
                      <a:ext uri="{FF2B5EF4-FFF2-40B4-BE49-F238E27FC236}">
                        <a16:creationId xmlns:a16="http://schemas.microsoft.com/office/drawing/2014/main" id="{D1469964-CBA1-571E-E7D6-AAC620835E0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827267" y="4948747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69" name="Group 1068">
                <a:extLst>
                  <a:ext uri="{FF2B5EF4-FFF2-40B4-BE49-F238E27FC236}">
                    <a16:creationId xmlns:a16="http://schemas.microsoft.com/office/drawing/2014/main" id="{8FFB1591-4806-117A-47B3-EDD817369EE1}"/>
                  </a:ext>
                </a:extLst>
              </p:cNvPr>
              <p:cNvGrpSpPr/>
              <p:nvPr/>
            </p:nvGrpSpPr>
            <p:grpSpPr>
              <a:xfrm>
                <a:off x="6806211" y="5984100"/>
                <a:ext cx="358920" cy="711000"/>
                <a:chOff x="6806211" y="5984100"/>
                <a:chExt cx="358920" cy="7110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4">
                  <p14:nvContentPartPr>
                    <p14:cNvPr id="1073" name="Ink 1072">
                      <a:extLst>
                        <a:ext uri="{FF2B5EF4-FFF2-40B4-BE49-F238E27FC236}">
                          <a16:creationId xmlns:a16="http://schemas.microsoft.com/office/drawing/2014/main" id="{8E67222E-A1E6-4631-5180-6E4333F6F2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06211" y="5984100"/>
                    <a:ext cx="241920" cy="291960"/>
                  </p14:xfrm>
                </p:contentPart>
              </mc:Choice>
              <mc:Fallback>
                <p:pic>
                  <p:nvPicPr>
                    <p:cNvPr id="1073" name="Ink 1072">
                      <a:extLst>
                        <a:ext uri="{FF2B5EF4-FFF2-40B4-BE49-F238E27FC236}">
                          <a16:creationId xmlns:a16="http://schemas.microsoft.com/office/drawing/2014/main" id="{8E67222E-A1E6-4631-5180-6E4333F6F260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786185" y="5963979"/>
                      <a:ext cx="281572" cy="3326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6">
                  <p14:nvContentPartPr>
                    <p14:cNvPr id="1074" name="Ink 1073">
                      <a:extLst>
                        <a:ext uri="{FF2B5EF4-FFF2-40B4-BE49-F238E27FC236}">
                          <a16:creationId xmlns:a16="http://schemas.microsoft.com/office/drawing/2014/main" id="{FB38A6A9-C3B8-6C43-F2AD-C338FD3657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4611" y="6356700"/>
                    <a:ext cx="290520" cy="338400"/>
                  </p14:xfrm>
                </p:contentPart>
              </mc:Choice>
              <mc:Fallback>
                <p:pic>
                  <p:nvPicPr>
                    <p:cNvPr id="1074" name="Ink 1073">
                      <a:extLst>
                        <a:ext uri="{FF2B5EF4-FFF2-40B4-BE49-F238E27FC236}">
                          <a16:creationId xmlns:a16="http://schemas.microsoft.com/office/drawing/2014/main" id="{FB38A6A9-C3B8-6C43-F2AD-C338FD3657E2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6854976" y="6336191"/>
                      <a:ext cx="330191" cy="3790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70" name="Group 1069">
                <a:extLst>
                  <a:ext uri="{FF2B5EF4-FFF2-40B4-BE49-F238E27FC236}">
                    <a16:creationId xmlns:a16="http://schemas.microsoft.com/office/drawing/2014/main" id="{45615D6A-ABE4-9341-C28A-E09DC929D96E}"/>
                  </a:ext>
                </a:extLst>
              </p:cNvPr>
              <p:cNvGrpSpPr/>
              <p:nvPr/>
            </p:nvGrpSpPr>
            <p:grpSpPr>
              <a:xfrm>
                <a:off x="6890811" y="6906060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8">
                  <p14:nvContentPartPr>
                    <p14:cNvPr id="1071" name="Ink 1070">
                      <a:extLst>
                        <a:ext uri="{FF2B5EF4-FFF2-40B4-BE49-F238E27FC236}">
                          <a16:creationId xmlns:a16="http://schemas.microsoft.com/office/drawing/2014/main" id="{1E913BF5-4C33-3D69-30D7-ECA246AB46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1071" name="Ink 1070">
                      <a:extLst>
                        <a:ext uri="{FF2B5EF4-FFF2-40B4-BE49-F238E27FC236}">
                          <a16:creationId xmlns:a16="http://schemas.microsoft.com/office/drawing/2014/main" id="{1E913BF5-4C33-3D69-30D7-ECA246AB4642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1072" name="Ink 1071">
                      <a:extLst>
                        <a:ext uri="{FF2B5EF4-FFF2-40B4-BE49-F238E27FC236}">
                          <a16:creationId xmlns:a16="http://schemas.microsoft.com/office/drawing/2014/main" id="{97ADE3D7-BBD7-20B3-5E67-89C693DF01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1072" name="Ink 1071">
                      <a:extLst>
                        <a:ext uri="{FF2B5EF4-FFF2-40B4-BE49-F238E27FC236}">
                          <a16:creationId xmlns:a16="http://schemas.microsoft.com/office/drawing/2014/main" id="{97ADE3D7-BBD7-20B3-5E67-89C693DF0141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F18416DE-F1F9-9F64-F0DF-63B20C88ACC4}"/>
              </a:ext>
            </a:extLst>
          </p:cNvPr>
          <p:cNvGrpSpPr/>
          <p:nvPr/>
        </p:nvGrpSpPr>
        <p:grpSpPr>
          <a:xfrm>
            <a:off x="7904231" y="4803187"/>
            <a:ext cx="285018" cy="2340625"/>
            <a:chOff x="8144340" y="4993906"/>
            <a:chExt cx="317340" cy="26674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A1334A8E-EA0B-A705-31E1-6BC2370C2863}"/>
                    </a:ext>
                  </a:extLst>
                </p14:cNvPr>
                <p14:cNvContentPartPr/>
                <p14:nvPr/>
              </p14:nvContentPartPr>
              <p14:xfrm>
                <a:off x="8170260" y="6377600"/>
                <a:ext cx="290520" cy="33840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A1334A8E-EA0B-A705-31E1-6BC2370C28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50625" y="6357091"/>
                  <a:ext cx="330191" cy="3790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8AC779DC-03FB-A62B-0645-B62F2A073E24}"/>
                </a:ext>
              </a:extLst>
            </p:cNvPr>
            <p:cNvGrpSpPr/>
            <p:nvPr/>
          </p:nvGrpSpPr>
          <p:grpSpPr>
            <a:xfrm>
              <a:off x="8144340" y="4993906"/>
              <a:ext cx="317340" cy="2667413"/>
              <a:chOff x="8144340" y="4993906"/>
              <a:chExt cx="317340" cy="266741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1059" name="Ink 1058">
                    <a:extLst>
                      <a:ext uri="{FF2B5EF4-FFF2-40B4-BE49-F238E27FC236}">
                        <a16:creationId xmlns:a16="http://schemas.microsoft.com/office/drawing/2014/main" id="{27C11849-3A5A-D24F-B08E-B6B3D5C80776}"/>
                      </a:ext>
                    </a:extLst>
                  </p14:cNvPr>
                  <p14:cNvContentPartPr/>
                  <p14:nvPr/>
                </p14:nvContentPartPr>
                <p14:xfrm>
                  <a:off x="8170260" y="5531026"/>
                  <a:ext cx="253440" cy="253440"/>
                </p14:xfrm>
              </p:contentPart>
            </mc:Choice>
            <mc:Fallback>
              <p:pic>
                <p:nvPicPr>
                  <p:cNvPr id="1059" name="Ink 1058">
                    <a:extLst>
                      <a:ext uri="{FF2B5EF4-FFF2-40B4-BE49-F238E27FC236}">
                        <a16:creationId xmlns:a16="http://schemas.microsoft.com/office/drawing/2014/main" id="{27C11849-3A5A-D24F-B08E-B6B3D5C8077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150209" y="5510931"/>
                    <a:ext cx="293140" cy="2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1060" name="Ink 1059">
                    <a:extLst>
                      <a:ext uri="{FF2B5EF4-FFF2-40B4-BE49-F238E27FC236}">
                        <a16:creationId xmlns:a16="http://schemas.microsoft.com/office/drawing/2014/main" id="{C2BD93E0-0DDF-CAE0-A5C8-E3E9F7E787B5}"/>
                      </a:ext>
                    </a:extLst>
                  </p14:cNvPr>
                  <p14:cNvContentPartPr/>
                  <p14:nvPr/>
                </p14:nvContentPartPr>
                <p14:xfrm>
                  <a:off x="8144340" y="4993906"/>
                  <a:ext cx="259920" cy="288000"/>
                </p14:xfrm>
              </p:contentPart>
            </mc:Choice>
            <mc:Fallback>
              <p:pic>
                <p:nvPicPr>
                  <p:cNvPr id="1060" name="Ink 1059">
                    <a:extLst>
                      <a:ext uri="{FF2B5EF4-FFF2-40B4-BE49-F238E27FC236}">
                        <a16:creationId xmlns:a16="http://schemas.microsoft.com/office/drawing/2014/main" id="{C2BD93E0-0DDF-CAE0-A5C8-E3E9F7E787B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124716" y="4973393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1061" name="Ink 1060">
                    <a:extLst>
                      <a:ext uri="{FF2B5EF4-FFF2-40B4-BE49-F238E27FC236}">
                        <a16:creationId xmlns:a16="http://schemas.microsoft.com/office/drawing/2014/main" id="{64DE15D8-EAF6-CFB9-D72F-02411389B503}"/>
                      </a:ext>
                    </a:extLst>
                  </p14:cNvPr>
                  <p14:cNvContentPartPr/>
                  <p14:nvPr/>
                </p14:nvContentPartPr>
                <p14:xfrm>
                  <a:off x="8195280" y="5953262"/>
                  <a:ext cx="241920" cy="291960"/>
                </p14:xfrm>
              </p:contentPart>
            </mc:Choice>
            <mc:Fallback>
              <p:pic>
                <p:nvPicPr>
                  <p:cNvPr id="1061" name="Ink 1060">
                    <a:extLst>
                      <a:ext uri="{FF2B5EF4-FFF2-40B4-BE49-F238E27FC236}">
                        <a16:creationId xmlns:a16="http://schemas.microsoft.com/office/drawing/2014/main" id="{64DE15D8-EAF6-CFB9-D72F-02411389B50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175254" y="5933141"/>
                    <a:ext cx="281572" cy="33261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62" name="Group 1061">
                <a:extLst>
                  <a:ext uri="{FF2B5EF4-FFF2-40B4-BE49-F238E27FC236}">
                    <a16:creationId xmlns:a16="http://schemas.microsoft.com/office/drawing/2014/main" id="{83141F7F-4EDE-9B25-5421-FE61D5A19951}"/>
                  </a:ext>
                </a:extLst>
              </p:cNvPr>
              <p:cNvGrpSpPr/>
              <p:nvPr/>
            </p:nvGrpSpPr>
            <p:grpSpPr>
              <a:xfrm>
                <a:off x="8229480" y="6997479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6">
                  <p14:nvContentPartPr>
                    <p14:cNvPr id="1063" name="Ink 1062">
                      <a:extLst>
                        <a:ext uri="{FF2B5EF4-FFF2-40B4-BE49-F238E27FC236}">
                          <a16:creationId xmlns:a16="http://schemas.microsoft.com/office/drawing/2014/main" id="{6E2171F8-B066-BEFD-C372-5B3A66E002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1063" name="Ink 1062">
                      <a:extLst>
                        <a:ext uri="{FF2B5EF4-FFF2-40B4-BE49-F238E27FC236}">
                          <a16:creationId xmlns:a16="http://schemas.microsoft.com/office/drawing/2014/main" id="{6E2171F8-B066-BEFD-C372-5B3A66E0021F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7">
                  <p14:nvContentPartPr>
                    <p14:cNvPr id="1064" name="Ink 1063">
                      <a:extLst>
                        <a:ext uri="{FF2B5EF4-FFF2-40B4-BE49-F238E27FC236}">
                          <a16:creationId xmlns:a16="http://schemas.microsoft.com/office/drawing/2014/main" id="{C4E0FCDC-1AE0-37CD-0D9D-6F8AD192A4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1064" name="Ink 1063">
                      <a:extLst>
                        <a:ext uri="{FF2B5EF4-FFF2-40B4-BE49-F238E27FC236}">
                          <a16:creationId xmlns:a16="http://schemas.microsoft.com/office/drawing/2014/main" id="{C4E0FCDC-1AE0-37CD-0D9D-6F8AD192A46E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966161A9-762B-9A69-BCC3-E3B2C7FF30ED}"/>
              </a:ext>
            </a:extLst>
          </p:cNvPr>
          <p:cNvGrpSpPr/>
          <p:nvPr/>
        </p:nvGrpSpPr>
        <p:grpSpPr>
          <a:xfrm>
            <a:off x="10207972" y="4390481"/>
            <a:ext cx="241530" cy="3587314"/>
            <a:chOff x="10709331" y="4523580"/>
            <a:chExt cx="268920" cy="40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8FA9C1C9-B8BF-70B7-A38E-B859006E4A36}"/>
                    </a:ext>
                  </a:extLst>
                </p14:cNvPr>
                <p14:cNvContentPartPr/>
                <p14:nvPr/>
              </p14:nvContentPartPr>
              <p14:xfrm>
                <a:off x="10764771" y="5543460"/>
                <a:ext cx="172080" cy="16920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8FA9C1C9-B8BF-70B7-A38E-B859006E4A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44762" y="5523385"/>
                  <a:ext cx="211698" cy="20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40C7AFEE-B401-6F4C-B961-FC343C291488}"/>
                    </a:ext>
                  </a:extLst>
                </p14:cNvPr>
                <p14:cNvContentPartPr/>
                <p14:nvPr/>
              </p14:nvContentPartPr>
              <p14:xfrm>
                <a:off x="10764411" y="7506180"/>
                <a:ext cx="187200" cy="16884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40C7AFEE-B401-6F4C-B961-FC343C2914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44769" y="7485690"/>
                  <a:ext cx="226885" cy="20941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B9172B4C-1DEA-9990-BF18-80CDE5BED4E2}"/>
                </a:ext>
              </a:extLst>
            </p:cNvPr>
            <p:cNvGrpSpPr/>
            <p:nvPr/>
          </p:nvGrpSpPr>
          <p:grpSpPr>
            <a:xfrm>
              <a:off x="10709331" y="4523580"/>
              <a:ext cx="268920" cy="4088160"/>
              <a:chOff x="10709331" y="4523580"/>
              <a:chExt cx="268920" cy="408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1050" name="Ink 1049">
                    <a:extLst>
                      <a:ext uri="{FF2B5EF4-FFF2-40B4-BE49-F238E27FC236}">
                        <a16:creationId xmlns:a16="http://schemas.microsoft.com/office/drawing/2014/main" id="{295A0743-B3A7-3947-848F-DB6D6DB28203}"/>
                      </a:ext>
                    </a:extLst>
                  </p14:cNvPr>
                  <p14:cNvContentPartPr/>
                  <p14:nvPr/>
                </p14:nvContentPartPr>
                <p14:xfrm>
                  <a:off x="10787451" y="5002020"/>
                  <a:ext cx="183960" cy="249840"/>
                </p14:xfrm>
              </p:contentPart>
            </mc:Choice>
            <mc:Fallback>
              <p:pic>
                <p:nvPicPr>
                  <p:cNvPr id="1050" name="Ink 1049">
                    <a:extLst>
                      <a:ext uri="{FF2B5EF4-FFF2-40B4-BE49-F238E27FC236}">
                        <a16:creationId xmlns:a16="http://schemas.microsoft.com/office/drawing/2014/main" id="{295A0743-B3A7-3947-848F-DB6D6DB28203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767412" y="4981508"/>
                    <a:ext cx="223638" cy="290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1051" name="Ink 1050">
                    <a:extLst>
                      <a:ext uri="{FF2B5EF4-FFF2-40B4-BE49-F238E27FC236}">
                        <a16:creationId xmlns:a16="http://schemas.microsoft.com/office/drawing/2014/main" id="{63A825D4-B80A-C8A1-3FAD-9C77763CC884}"/>
                      </a:ext>
                    </a:extLst>
                  </p14:cNvPr>
                  <p14:cNvContentPartPr/>
                  <p14:nvPr/>
                </p14:nvContentPartPr>
                <p14:xfrm>
                  <a:off x="10771971" y="5995620"/>
                  <a:ext cx="174600" cy="198720"/>
                </p14:xfrm>
              </p:contentPart>
            </mc:Choice>
            <mc:Fallback>
              <p:pic>
                <p:nvPicPr>
                  <p:cNvPr id="1051" name="Ink 1050">
                    <a:extLst>
                      <a:ext uri="{FF2B5EF4-FFF2-40B4-BE49-F238E27FC236}">
                        <a16:creationId xmlns:a16="http://schemas.microsoft.com/office/drawing/2014/main" id="{63A825D4-B80A-C8A1-3FAD-9C77763CC884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0751948" y="5975133"/>
                    <a:ext cx="214245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1052" name="Ink 1051">
                    <a:extLst>
                      <a:ext uri="{FF2B5EF4-FFF2-40B4-BE49-F238E27FC236}">
                        <a16:creationId xmlns:a16="http://schemas.microsoft.com/office/drawing/2014/main" id="{4EA3A367-A741-155E-40CA-A6F36F900073}"/>
                      </a:ext>
                    </a:extLst>
                  </p14:cNvPr>
                  <p14:cNvContentPartPr/>
                  <p14:nvPr/>
                </p14:nvContentPartPr>
                <p14:xfrm>
                  <a:off x="10781691" y="6464700"/>
                  <a:ext cx="196560" cy="265320"/>
                </p14:xfrm>
              </p:contentPart>
            </mc:Choice>
            <mc:Fallback>
              <p:pic>
                <p:nvPicPr>
                  <p:cNvPr id="1052" name="Ink 1051">
                    <a:extLst>
                      <a:ext uri="{FF2B5EF4-FFF2-40B4-BE49-F238E27FC236}">
                        <a16:creationId xmlns:a16="http://schemas.microsoft.com/office/drawing/2014/main" id="{4EA3A367-A741-155E-40CA-A6F36F900073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61675" y="6444606"/>
                    <a:ext cx="236192" cy="305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1053" name="Ink 1052">
                    <a:extLst>
                      <a:ext uri="{FF2B5EF4-FFF2-40B4-BE49-F238E27FC236}">
                        <a16:creationId xmlns:a16="http://schemas.microsoft.com/office/drawing/2014/main" id="{8E2122F5-096B-DABE-49A8-03D87C8B2DB9}"/>
                      </a:ext>
                    </a:extLst>
                  </p14:cNvPr>
                  <p14:cNvContentPartPr/>
                  <p14:nvPr/>
                </p14:nvContentPartPr>
                <p14:xfrm>
                  <a:off x="10764411" y="7039980"/>
                  <a:ext cx="174600" cy="172080"/>
                </p14:xfrm>
              </p:contentPart>
            </mc:Choice>
            <mc:Fallback>
              <p:pic>
                <p:nvPicPr>
                  <p:cNvPr id="1053" name="Ink 1052">
                    <a:extLst>
                      <a:ext uri="{FF2B5EF4-FFF2-40B4-BE49-F238E27FC236}">
                        <a16:creationId xmlns:a16="http://schemas.microsoft.com/office/drawing/2014/main" id="{8E2122F5-096B-DABE-49A8-03D87C8B2DB9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744342" y="7019494"/>
                    <a:ext cx="214337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1054" name="Ink 1053">
                    <a:extLst>
                      <a:ext uri="{FF2B5EF4-FFF2-40B4-BE49-F238E27FC236}">
                        <a16:creationId xmlns:a16="http://schemas.microsoft.com/office/drawing/2014/main" id="{292645C1-ACB0-3766-288C-65D135788D7C}"/>
                      </a:ext>
                    </a:extLst>
                  </p14:cNvPr>
                  <p14:cNvContentPartPr/>
                  <p14:nvPr/>
                </p14:nvContentPartPr>
                <p14:xfrm>
                  <a:off x="10762251" y="7987860"/>
                  <a:ext cx="187560" cy="160560"/>
                </p14:xfrm>
              </p:contentPart>
            </mc:Choice>
            <mc:Fallback>
              <p:pic>
                <p:nvPicPr>
                  <p:cNvPr id="1054" name="Ink 1053">
                    <a:extLst>
                      <a:ext uri="{FF2B5EF4-FFF2-40B4-BE49-F238E27FC236}">
                        <a16:creationId xmlns:a16="http://schemas.microsoft.com/office/drawing/2014/main" id="{292645C1-ACB0-3766-288C-65D135788D7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742213" y="7967328"/>
                    <a:ext cx="227236" cy="201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1055" name="Ink 1054">
                    <a:extLst>
                      <a:ext uri="{FF2B5EF4-FFF2-40B4-BE49-F238E27FC236}">
                        <a16:creationId xmlns:a16="http://schemas.microsoft.com/office/drawing/2014/main" id="{86DBFD54-B55C-8581-A312-2A3325709169}"/>
                      </a:ext>
                    </a:extLst>
                  </p14:cNvPr>
                  <p14:cNvContentPartPr/>
                  <p14:nvPr/>
                </p14:nvContentPartPr>
                <p14:xfrm>
                  <a:off x="10790691" y="8368740"/>
                  <a:ext cx="175680" cy="243000"/>
                </p14:xfrm>
              </p:contentPart>
            </mc:Choice>
            <mc:Fallback>
              <p:pic>
                <p:nvPicPr>
                  <p:cNvPr id="1055" name="Ink 1054">
                    <a:extLst>
                      <a:ext uri="{FF2B5EF4-FFF2-40B4-BE49-F238E27FC236}">
                        <a16:creationId xmlns:a16="http://schemas.microsoft.com/office/drawing/2014/main" id="{86DBFD54-B55C-8581-A312-2A3325709169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771082" y="8348216"/>
                    <a:ext cx="215298" cy="283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056" name="Ink 1055">
                    <a:extLst>
                      <a:ext uri="{FF2B5EF4-FFF2-40B4-BE49-F238E27FC236}">
                        <a16:creationId xmlns:a16="http://schemas.microsoft.com/office/drawing/2014/main" id="{42B1AEA5-601A-9290-478E-C24435D7E9C0}"/>
                      </a:ext>
                    </a:extLst>
                  </p14:cNvPr>
                  <p14:cNvContentPartPr/>
                  <p14:nvPr/>
                </p14:nvContentPartPr>
                <p14:xfrm>
                  <a:off x="10709331" y="4523580"/>
                  <a:ext cx="175680" cy="219960"/>
                </p14:xfrm>
              </p:contentPart>
            </mc:Choice>
            <mc:Fallback>
              <p:pic>
                <p:nvPicPr>
                  <p:cNvPr id="1056" name="Ink 1055">
                    <a:extLst>
                      <a:ext uri="{FF2B5EF4-FFF2-40B4-BE49-F238E27FC236}">
                        <a16:creationId xmlns:a16="http://schemas.microsoft.com/office/drawing/2014/main" id="{42B1AEA5-601A-9290-478E-C24435D7E9C0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689276" y="4503472"/>
                    <a:ext cx="215388" cy="26058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Impressive progress in the calculation of anomalous dimension and coefficient functions allows resummation up to approximate N</a:t>
            </a:r>
            <a:r>
              <a:rPr lang="en-GB" baseline="30000" dirty="0"/>
              <a:t>4</a:t>
            </a:r>
            <a:r>
              <a:rPr lang="en-GB" dirty="0"/>
              <a:t>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9" y="2407724"/>
            <a:ext cx="7871859" cy="80488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10999A-F4AC-0068-CDF4-7060C17954B6}"/>
              </a:ext>
            </a:extLst>
          </p:cNvPr>
          <p:cNvCxnSpPr>
            <a:cxnSpLocks/>
          </p:cNvCxnSpPr>
          <p:nvPr/>
        </p:nvCxnSpPr>
        <p:spPr>
          <a:xfrm flipH="1" flipV="1">
            <a:off x="6730730" y="3041175"/>
            <a:ext cx="951863" cy="713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CF153-070B-6C29-CCBD-10EFDCB3FCBF}"/>
              </a:ext>
            </a:extLst>
          </p:cNvPr>
          <p:cNvCxnSpPr>
            <a:cxnSpLocks/>
          </p:cNvCxnSpPr>
          <p:nvPr/>
        </p:nvCxnSpPr>
        <p:spPr>
          <a:xfrm flipV="1">
            <a:off x="7904231" y="3030496"/>
            <a:ext cx="1756020" cy="7240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EB8AE1-311C-F92E-180B-6891498BA8F1}"/>
              </a:ext>
            </a:extLst>
          </p:cNvPr>
          <p:cNvCxnSpPr>
            <a:cxnSpLocks/>
          </p:cNvCxnSpPr>
          <p:nvPr/>
        </p:nvCxnSpPr>
        <p:spPr>
          <a:xfrm flipH="1" flipV="1">
            <a:off x="4391479" y="3051854"/>
            <a:ext cx="2915557" cy="702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91" name="[Banfi Salam Zanderighi ‘05]">
            <a:extLst>
              <a:ext uri="{FF2B5EF4-FFF2-40B4-BE49-F238E27FC236}">
                <a16:creationId xmlns:a16="http://schemas.microsoft.com/office/drawing/2014/main" id="{C1B46E2D-10E7-1019-8E77-94A2C1C6C731}"/>
              </a:ext>
            </a:extLst>
          </p:cNvPr>
          <p:cNvSpPr txBox="1"/>
          <p:nvPr/>
        </p:nvSpPr>
        <p:spPr>
          <a:xfrm>
            <a:off x="5625192" y="8371907"/>
            <a:ext cx="685890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 err="1">
                <a:solidFill>
                  <a:srgbClr val="FF0000"/>
                </a:solidFill>
              </a:rPr>
              <a:t>Agarwala</a:t>
            </a:r>
            <a:r>
              <a:rPr lang="en-GB" dirty="0">
                <a:solidFill>
                  <a:srgbClr val="FF0000"/>
                </a:solidFill>
              </a:rPr>
              <a:t> von Manteuffel </a:t>
            </a:r>
            <a:r>
              <a:rPr lang="en-GB" dirty="0" err="1">
                <a:solidFill>
                  <a:srgbClr val="FF0000"/>
                </a:solidFill>
              </a:rPr>
              <a:t>Panzerb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Schabinger</a:t>
            </a:r>
            <a:r>
              <a:rPr lang="en-GB" dirty="0">
                <a:solidFill>
                  <a:srgbClr val="FF0000"/>
                </a:solidFill>
              </a:rPr>
              <a:t> 2102.09725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445345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271" name="Resummation of final-state observables…"/>
          <p:cNvSpPr txBox="1">
            <a:spLocks noGrp="1"/>
          </p:cNvSpPr>
          <p:nvPr>
            <p:ph type="body" idx="1"/>
          </p:nvPr>
        </p:nvSpPr>
        <p:spPr>
          <a:xfrm>
            <a:off x="584200" y="1358901"/>
            <a:ext cx="11899900" cy="3833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1200"/>
              </a:spcBef>
              <a:buNone/>
              <a:defRPr sz="2800"/>
            </a:pPr>
            <a:r>
              <a:rPr lang="en-GB" dirty="0" err="1"/>
              <a:t>Resummed</a:t>
            </a:r>
            <a:r>
              <a:rPr lang="en-GB" dirty="0"/>
              <a:t> calculation have reached an astonishing accuracy. I will highlight some of the most impressive advances</a:t>
            </a:r>
          </a:p>
          <a:p>
            <a:pPr>
              <a:spcBef>
                <a:spcPts val="1200"/>
              </a:spcBef>
              <a:buBlip>
                <a:blip r:embed="rId2"/>
              </a:buBlip>
              <a:defRPr sz="2800"/>
            </a:pPr>
            <a:r>
              <a:rPr lang="en-GB" dirty="0"/>
              <a:t>Transverse momentum distributions</a:t>
            </a:r>
          </a:p>
          <a:p>
            <a:pPr>
              <a:spcBef>
                <a:spcPts val="1200"/>
              </a:spcBef>
              <a:buBlip>
                <a:blip r:embed="rId2"/>
              </a:buBlip>
              <a:defRPr sz="2800"/>
            </a:pPr>
            <a:r>
              <a:rPr lang="en-GB" dirty="0" err="1"/>
              <a:t>Hadronisation</a:t>
            </a:r>
            <a:r>
              <a:rPr lang="en-GB" dirty="0"/>
              <a:t> corrections</a:t>
            </a:r>
          </a:p>
          <a:p>
            <a:pPr>
              <a:spcBef>
                <a:spcPts val="1200"/>
              </a:spcBef>
              <a:buBlip>
                <a:blip r:embed="rId2"/>
              </a:buBlip>
              <a:defRPr sz="2800"/>
            </a:pPr>
            <a:r>
              <a:rPr lang="en-GB" dirty="0"/>
              <a:t>Non-global and super-leading logarithms</a:t>
            </a:r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Resummation of final-state observables…">
            <a:extLst>
              <a:ext uri="{FF2B5EF4-FFF2-40B4-BE49-F238E27FC236}">
                <a16:creationId xmlns:a16="http://schemas.microsoft.com/office/drawing/2014/main" id="{6DF6D8E2-5C0C-5EEF-E8CE-C2E8BA90C6AD}"/>
              </a:ext>
            </a:extLst>
          </p:cNvPr>
          <p:cNvSpPr txBox="1">
            <a:spLocks/>
          </p:cNvSpPr>
          <p:nvPr/>
        </p:nvSpPr>
        <p:spPr>
          <a:xfrm>
            <a:off x="2476500" y="4619625"/>
            <a:ext cx="11899900" cy="251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3000"/>
              </a:spcBef>
              <a:buNone/>
              <a:defRPr sz="2800"/>
            </a:pPr>
            <a:endParaRPr lang="en-GB" sz="2800" dirty="0"/>
          </a:p>
        </p:txBody>
      </p:sp>
      <p:sp>
        <p:nvSpPr>
          <p:cNvPr id="3" name="Resummation of final-state observables…">
            <a:extLst>
              <a:ext uri="{FF2B5EF4-FFF2-40B4-BE49-F238E27FC236}">
                <a16:creationId xmlns:a16="http://schemas.microsoft.com/office/drawing/2014/main" id="{0BB3818A-1531-2282-A3B8-62249E1CC973}"/>
              </a:ext>
            </a:extLst>
          </p:cNvPr>
          <p:cNvSpPr txBox="1">
            <a:spLocks/>
          </p:cNvSpPr>
          <p:nvPr/>
        </p:nvSpPr>
        <p:spPr>
          <a:xfrm>
            <a:off x="387350" y="4811486"/>
            <a:ext cx="11899900" cy="3948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spcBef>
                <a:spcPts val="3000"/>
              </a:spcBef>
              <a:buNone/>
              <a:defRPr sz="2800"/>
            </a:pPr>
            <a:r>
              <a:rPr lang="en-GB" sz="2800" dirty="0"/>
              <a:t>Not mentioned here, but worth considering</a:t>
            </a:r>
          </a:p>
          <a:p>
            <a:pPr hangingPunct="1">
              <a:lnSpc>
                <a:spcPct val="150000"/>
              </a:lnSpc>
              <a:spcBef>
                <a:spcPts val="600"/>
              </a:spcBef>
              <a:defRPr sz="2800"/>
            </a:pPr>
            <a:r>
              <a:rPr lang="en-GB" sz="2800" dirty="0"/>
              <a:t>Heavy-quark masses</a:t>
            </a:r>
          </a:p>
          <a:p>
            <a:pPr hangingPunct="1">
              <a:lnSpc>
                <a:spcPct val="150000"/>
              </a:lnSpc>
              <a:spcBef>
                <a:spcPts val="600"/>
              </a:spcBef>
              <a:defRPr sz="2800"/>
            </a:pPr>
            <a:r>
              <a:rPr lang="en-GB" sz="2800" dirty="0"/>
              <a:t>Power-suppressed corrections (see S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  <a:r>
              <a:rPr lang="en-GB" b="0" i="0" dirty="0" err="1">
                <a:solidFill>
                  <a:schemeClr val="tx1"/>
                </a:solidFill>
                <a:effectLst/>
                <a:latin typeface="Liberation Sans"/>
              </a:rPr>
              <a:t>Jaskiewicz’s</a:t>
            </a:r>
            <a:r>
              <a:rPr lang="en-GB" b="0" i="0" dirty="0">
                <a:solidFill>
                  <a:schemeClr val="tx1"/>
                </a:solidFill>
                <a:effectLst/>
                <a:latin typeface="Liberation Sans"/>
              </a:rPr>
              <a:t> talk)</a:t>
            </a:r>
          </a:p>
          <a:p>
            <a:pPr hangingPunct="1">
              <a:lnSpc>
                <a:spcPct val="150000"/>
              </a:lnSpc>
              <a:spcBef>
                <a:spcPts val="600"/>
              </a:spcBef>
              <a:defRPr sz="2800"/>
            </a:pPr>
            <a:r>
              <a:rPr lang="en-GB" sz="2800" dirty="0">
                <a:solidFill>
                  <a:schemeClr val="tx1"/>
                </a:solidFill>
                <a:latin typeface="Liberation Sans"/>
              </a:rPr>
              <a:t>Collinear dynamics, track functions, etc (see W. </a:t>
            </a:r>
            <a:r>
              <a:rPr lang="en-GB" sz="2800" dirty="0" err="1">
                <a:solidFill>
                  <a:schemeClr val="tx1"/>
                </a:solidFill>
                <a:latin typeface="Liberation Sans"/>
              </a:rPr>
              <a:t>Waalewijn’s</a:t>
            </a:r>
            <a:r>
              <a:rPr lang="en-GB" sz="2800">
                <a:solidFill>
                  <a:schemeClr val="tx1"/>
                </a:solidFill>
                <a:latin typeface="Liberation Sans"/>
              </a:rPr>
              <a:t> talk)</a:t>
            </a:r>
            <a:endParaRPr lang="en-GB" sz="2800" dirty="0">
              <a:solidFill>
                <a:schemeClr val="tx1"/>
              </a:solidFill>
            </a:endParaRPr>
          </a:p>
          <a:p>
            <a:pPr marL="317500" indent="0" hangingPunct="1">
              <a:spcBef>
                <a:spcPts val="1200"/>
              </a:spcBef>
              <a:buNone/>
              <a:defRPr sz="2800"/>
            </a:pPr>
            <a:r>
              <a:rPr lang="en-GB" sz="2800" dirty="0"/>
              <a:t>This is a general overview: for technical details see Thomas Becher’s talk at PSR23 </a:t>
            </a:r>
          </a:p>
          <a:p>
            <a:pPr hangingPunct="1">
              <a:spcBef>
                <a:spcPts val="3000"/>
              </a:spcBef>
              <a:defRPr sz="2800"/>
            </a:pPr>
            <a:endParaRPr lang="en-GB" sz="2800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4E866463-4C6B-DF77-55AE-5BBBB9729B7B}"/>
              </a:ext>
            </a:extLst>
          </p:cNvPr>
          <p:cNvGrpSpPr/>
          <p:nvPr/>
        </p:nvGrpSpPr>
        <p:grpSpPr>
          <a:xfrm>
            <a:off x="2359857" y="3437165"/>
            <a:ext cx="8095342" cy="4957535"/>
            <a:chOff x="1971222" y="3437165"/>
            <a:chExt cx="9013372" cy="5649685"/>
          </a:xfrm>
        </p:grpSpPr>
        <p:pic>
          <p:nvPicPr>
            <p:cNvPr id="1073" name="Picture 1072">
              <a:extLst>
                <a:ext uri="{FF2B5EF4-FFF2-40B4-BE49-F238E27FC236}">
                  <a16:creationId xmlns:a16="http://schemas.microsoft.com/office/drawing/2014/main" id="{4694569A-0EED-7E7B-F1AA-FF2A51D1E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1222" y="3437165"/>
              <a:ext cx="9013372" cy="5649685"/>
            </a:xfrm>
            <a:prstGeom prst="rect">
              <a:avLst/>
            </a:prstGeom>
          </p:spPr>
        </p:pic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6D335BCA-DCB2-DDB9-CB11-53A949FB180F}"/>
                </a:ext>
              </a:extLst>
            </p:cNvPr>
            <p:cNvSpPr/>
            <p:nvPr/>
          </p:nvSpPr>
          <p:spPr>
            <a:xfrm>
              <a:off x="4192846" y="3993087"/>
              <a:ext cx="1092440" cy="29605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1075" name="Picture 1074" descr="\documentclass{article}&#10;\usepackage{amsmath,amssymb,color}&#10;\pagestyle{empty}&#10;\begin{document}&#10;&#10;\[&#10;\mathcal{H}, \mathcal{B}&#10;\]&#10;&#10;&#10;\end{document}" title="IguanaTex Bitmap Display">
              <a:extLst>
                <a:ext uri="{FF2B5EF4-FFF2-40B4-BE49-F238E27FC236}">
                  <a16:creationId xmlns:a16="http://schemas.microsoft.com/office/drawing/2014/main" id="{3EDB2703-9D4E-05F8-1E26-BDAF487D870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95" y="3986343"/>
              <a:ext cx="778328" cy="346504"/>
            </a:xfrm>
            <a:prstGeom prst="rect">
              <a:avLst/>
            </a:prstGeom>
          </p:spPr>
        </p:pic>
      </p:grpSp>
      <p:pic>
        <p:nvPicPr>
          <p:cNvPr id="62" name="Picture 61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635ED3FE-7928-1CDF-E867-7521BF138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46" y="7288645"/>
            <a:ext cx="916591" cy="895508"/>
          </a:xfrm>
          <a:prstGeom prst="rect">
            <a:avLst/>
          </a:prstGeom>
        </p:spPr>
      </p:pic>
      <p:pic>
        <p:nvPicPr>
          <p:cNvPr id="63" name="Picture 6" descr="Download The Princess And The Frog Almost There Wallpaper | Wallpapers.com">
            <a:extLst>
              <a:ext uri="{FF2B5EF4-FFF2-40B4-BE49-F238E27FC236}">
                <a16:creationId xmlns:a16="http://schemas.microsoft.com/office/drawing/2014/main" id="{C94CCA06-C09B-0F21-DAF2-A392714F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4" y="7338793"/>
            <a:ext cx="791935" cy="7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92522983-B2E0-8E0D-B1DF-4E87027466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4" y="7339592"/>
            <a:ext cx="916591" cy="895508"/>
          </a:xfrm>
          <a:prstGeom prst="rect">
            <a:avLst/>
          </a:prstGeom>
        </p:spPr>
      </p:pic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07E2087A-13FF-EB42-A0AC-DD270D7425BA}"/>
              </a:ext>
            </a:extLst>
          </p:cNvPr>
          <p:cNvGrpSpPr/>
          <p:nvPr/>
        </p:nvGrpSpPr>
        <p:grpSpPr>
          <a:xfrm>
            <a:off x="6702393" y="4411331"/>
            <a:ext cx="322363" cy="2652262"/>
            <a:chOff x="6806211" y="4547340"/>
            <a:chExt cx="358920" cy="30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EDD547C9-12CD-3EB5-E361-5A188A41E1BE}"/>
                    </a:ext>
                  </a:extLst>
                </p14:cNvPr>
                <p14:cNvContentPartPr/>
                <p14:nvPr/>
              </p14:nvContentPartPr>
              <p14:xfrm>
                <a:off x="6872811" y="5506380"/>
                <a:ext cx="253440" cy="25344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EDD547C9-12CD-3EB5-E361-5A188A41E1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2760" y="5486285"/>
                  <a:ext cx="293140" cy="29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B387719F-EDD1-1B9E-A546-45E1718E612B}"/>
                </a:ext>
              </a:extLst>
            </p:cNvPr>
            <p:cNvGrpSpPr/>
            <p:nvPr/>
          </p:nvGrpSpPr>
          <p:grpSpPr>
            <a:xfrm>
              <a:off x="6806211" y="4547340"/>
              <a:ext cx="358920" cy="3022560"/>
              <a:chOff x="6806211" y="4547340"/>
              <a:chExt cx="358920" cy="3022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065" name="Ink 1064">
                    <a:extLst>
                      <a:ext uri="{FF2B5EF4-FFF2-40B4-BE49-F238E27FC236}">
                        <a16:creationId xmlns:a16="http://schemas.microsoft.com/office/drawing/2014/main" id="{1D0D5B85-BD8B-B0CB-12ED-CE909CB36E21}"/>
                      </a:ext>
                    </a:extLst>
                  </p14:cNvPr>
                  <p14:cNvContentPartPr/>
                  <p14:nvPr/>
                </p14:nvContentPartPr>
                <p14:xfrm>
                  <a:off x="6829611" y="4547340"/>
                  <a:ext cx="164880" cy="199440"/>
                </p14:xfrm>
              </p:contentPart>
            </mc:Choice>
            <mc:Fallback>
              <p:pic>
                <p:nvPicPr>
                  <p:cNvPr id="1065" name="Ink 1064">
                    <a:extLst>
                      <a:ext uri="{FF2B5EF4-FFF2-40B4-BE49-F238E27FC236}">
                        <a16:creationId xmlns:a16="http://schemas.microsoft.com/office/drawing/2014/main" id="{1D0D5B85-BD8B-B0CB-12ED-CE909CB36E2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6809954" y="4526821"/>
                    <a:ext cx="204596" cy="240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1066" name="Ink 1065">
                    <a:extLst>
                      <a:ext uri="{FF2B5EF4-FFF2-40B4-BE49-F238E27FC236}">
                        <a16:creationId xmlns:a16="http://schemas.microsoft.com/office/drawing/2014/main" id="{BDA4EC7D-83DC-DD55-8912-47547D4BA008}"/>
                      </a:ext>
                    </a:extLst>
                  </p14:cNvPr>
                  <p14:cNvContentPartPr/>
                  <p14:nvPr/>
                </p14:nvContentPartPr>
                <p14:xfrm>
                  <a:off x="6846891" y="4969260"/>
                  <a:ext cx="259920" cy="288000"/>
                </p14:xfrm>
              </p:contentPart>
            </mc:Choice>
            <mc:Fallback>
              <p:pic>
                <p:nvPicPr>
                  <p:cNvPr id="1066" name="Ink 1065">
                    <a:extLst>
                      <a:ext uri="{FF2B5EF4-FFF2-40B4-BE49-F238E27FC236}">
                        <a16:creationId xmlns:a16="http://schemas.microsoft.com/office/drawing/2014/main" id="{BDA4EC7D-83DC-DD55-8912-47547D4BA00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827267" y="4948747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67" name="Group 1066">
                <a:extLst>
                  <a:ext uri="{FF2B5EF4-FFF2-40B4-BE49-F238E27FC236}">
                    <a16:creationId xmlns:a16="http://schemas.microsoft.com/office/drawing/2014/main" id="{B2CAC4BC-DB1D-C390-E9B2-47002C031CA7}"/>
                  </a:ext>
                </a:extLst>
              </p:cNvPr>
              <p:cNvGrpSpPr/>
              <p:nvPr/>
            </p:nvGrpSpPr>
            <p:grpSpPr>
              <a:xfrm>
                <a:off x="6806211" y="5984100"/>
                <a:ext cx="358920" cy="711000"/>
                <a:chOff x="6806211" y="5984100"/>
                <a:chExt cx="358920" cy="7110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5">
                  <p14:nvContentPartPr>
                    <p14:cNvPr id="1071" name="Ink 1070">
                      <a:extLst>
                        <a:ext uri="{FF2B5EF4-FFF2-40B4-BE49-F238E27FC236}">
                          <a16:creationId xmlns:a16="http://schemas.microsoft.com/office/drawing/2014/main" id="{FC8BDF06-4CB8-6F4B-D65F-C9D63981A2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06211" y="5984100"/>
                    <a:ext cx="241920" cy="291960"/>
                  </p14:xfrm>
                </p:contentPart>
              </mc:Choice>
              <mc:Fallback>
                <p:pic>
                  <p:nvPicPr>
                    <p:cNvPr id="1071" name="Ink 1070">
                      <a:extLst>
                        <a:ext uri="{FF2B5EF4-FFF2-40B4-BE49-F238E27FC236}">
                          <a16:creationId xmlns:a16="http://schemas.microsoft.com/office/drawing/2014/main" id="{FC8BDF06-4CB8-6F4B-D65F-C9D63981A2FB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786185" y="5963979"/>
                      <a:ext cx="281572" cy="3326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7">
                  <p14:nvContentPartPr>
                    <p14:cNvPr id="1072" name="Ink 1071">
                      <a:extLst>
                        <a:ext uri="{FF2B5EF4-FFF2-40B4-BE49-F238E27FC236}">
                          <a16:creationId xmlns:a16="http://schemas.microsoft.com/office/drawing/2014/main" id="{152D421D-D22F-FA64-ABFB-886BA2DC7C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4611" y="6356700"/>
                    <a:ext cx="290520" cy="338400"/>
                  </p14:xfrm>
                </p:contentPart>
              </mc:Choice>
              <mc:Fallback>
                <p:pic>
                  <p:nvPicPr>
                    <p:cNvPr id="1072" name="Ink 1071">
                      <a:extLst>
                        <a:ext uri="{FF2B5EF4-FFF2-40B4-BE49-F238E27FC236}">
                          <a16:creationId xmlns:a16="http://schemas.microsoft.com/office/drawing/2014/main" id="{152D421D-D22F-FA64-ABFB-886BA2DC7CCA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6854976" y="6336191"/>
                      <a:ext cx="330191" cy="3790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68" name="Group 1067">
                <a:extLst>
                  <a:ext uri="{FF2B5EF4-FFF2-40B4-BE49-F238E27FC236}">
                    <a16:creationId xmlns:a16="http://schemas.microsoft.com/office/drawing/2014/main" id="{F12A065B-9710-20C5-CBB6-26ABB1ED0A21}"/>
                  </a:ext>
                </a:extLst>
              </p:cNvPr>
              <p:cNvGrpSpPr/>
              <p:nvPr/>
            </p:nvGrpSpPr>
            <p:grpSpPr>
              <a:xfrm>
                <a:off x="6890811" y="6906060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9">
                  <p14:nvContentPartPr>
                    <p14:cNvPr id="1069" name="Ink 1068">
                      <a:extLst>
                        <a:ext uri="{FF2B5EF4-FFF2-40B4-BE49-F238E27FC236}">
                          <a16:creationId xmlns:a16="http://schemas.microsoft.com/office/drawing/2014/main" id="{3B3923C6-9D2A-A78B-FE2B-DBE514BD7D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1069" name="Ink 1068">
                      <a:extLst>
                        <a:ext uri="{FF2B5EF4-FFF2-40B4-BE49-F238E27FC236}">
                          <a16:creationId xmlns:a16="http://schemas.microsoft.com/office/drawing/2014/main" id="{3B3923C6-9D2A-A78B-FE2B-DBE514BD7DEC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1">
                  <p14:nvContentPartPr>
                    <p14:cNvPr id="1070" name="Ink 1069">
                      <a:extLst>
                        <a:ext uri="{FF2B5EF4-FFF2-40B4-BE49-F238E27FC236}">
                          <a16:creationId xmlns:a16="http://schemas.microsoft.com/office/drawing/2014/main" id="{2344F7E1-62BE-EAA0-CBF9-3C066C3B44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1070" name="Ink 1069">
                      <a:extLst>
                        <a:ext uri="{FF2B5EF4-FFF2-40B4-BE49-F238E27FC236}">
                          <a16:creationId xmlns:a16="http://schemas.microsoft.com/office/drawing/2014/main" id="{2344F7E1-62BE-EAA0-CBF9-3C066C3B443B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E9C739E4-4D65-23D6-4D49-53FA7639B48B}"/>
              </a:ext>
            </a:extLst>
          </p:cNvPr>
          <p:cNvGrpSpPr/>
          <p:nvPr/>
        </p:nvGrpSpPr>
        <p:grpSpPr>
          <a:xfrm>
            <a:off x="7904231" y="4803188"/>
            <a:ext cx="285018" cy="2340625"/>
            <a:chOff x="8144340" y="4993906"/>
            <a:chExt cx="317340" cy="26674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87381443-49B3-B956-7FBB-F13F73BCA0BB}"/>
                    </a:ext>
                  </a:extLst>
                </p14:cNvPr>
                <p14:cNvContentPartPr/>
                <p14:nvPr/>
              </p14:nvContentPartPr>
              <p14:xfrm>
                <a:off x="8170260" y="6377600"/>
                <a:ext cx="290520" cy="33840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87381443-49B3-B956-7FBB-F13F73BCA0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50625" y="6357091"/>
                  <a:ext cx="330191" cy="3790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56" name="Group 1055">
              <a:extLst>
                <a:ext uri="{FF2B5EF4-FFF2-40B4-BE49-F238E27FC236}">
                  <a16:creationId xmlns:a16="http://schemas.microsoft.com/office/drawing/2014/main" id="{AA66621D-9D5B-5568-ABBC-02EDB26349E9}"/>
                </a:ext>
              </a:extLst>
            </p:cNvPr>
            <p:cNvGrpSpPr/>
            <p:nvPr/>
          </p:nvGrpSpPr>
          <p:grpSpPr>
            <a:xfrm>
              <a:off x="8144340" y="4993906"/>
              <a:ext cx="317340" cy="2667413"/>
              <a:chOff x="8144340" y="4993906"/>
              <a:chExt cx="317340" cy="266741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1057" name="Ink 1056">
                    <a:extLst>
                      <a:ext uri="{FF2B5EF4-FFF2-40B4-BE49-F238E27FC236}">
                        <a16:creationId xmlns:a16="http://schemas.microsoft.com/office/drawing/2014/main" id="{24E8A76A-F3D1-B0E7-2D3C-853A035CB49A}"/>
                      </a:ext>
                    </a:extLst>
                  </p14:cNvPr>
                  <p14:cNvContentPartPr/>
                  <p14:nvPr/>
                </p14:nvContentPartPr>
                <p14:xfrm>
                  <a:off x="8170260" y="5531026"/>
                  <a:ext cx="253440" cy="253440"/>
                </p14:xfrm>
              </p:contentPart>
            </mc:Choice>
            <mc:Fallback>
              <p:pic>
                <p:nvPicPr>
                  <p:cNvPr id="1057" name="Ink 1056">
                    <a:extLst>
                      <a:ext uri="{FF2B5EF4-FFF2-40B4-BE49-F238E27FC236}">
                        <a16:creationId xmlns:a16="http://schemas.microsoft.com/office/drawing/2014/main" id="{24E8A76A-F3D1-B0E7-2D3C-853A035CB49A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8150209" y="5510931"/>
                    <a:ext cx="293140" cy="2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1058" name="Ink 1057">
                    <a:extLst>
                      <a:ext uri="{FF2B5EF4-FFF2-40B4-BE49-F238E27FC236}">
                        <a16:creationId xmlns:a16="http://schemas.microsoft.com/office/drawing/2014/main" id="{9C2E748A-4464-E1F2-E35C-ABE1971D4A22}"/>
                      </a:ext>
                    </a:extLst>
                  </p14:cNvPr>
                  <p14:cNvContentPartPr/>
                  <p14:nvPr/>
                </p14:nvContentPartPr>
                <p14:xfrm>
                  <a:off x="8144340" y="4993906"/>
                  <a:ext cx="259920" cy="288000"/>
                </p14:xfrm>
              </p:contentPart>
            </mc:Choice>
            <mc:Fallback>
              <p:pic>
                <p:nvPicPr>
                  <p:cNvPr id="1058" name="Ink 1057">
                    <a:extLst>
                      <a:ext uri="{FF2B5EF4-FFF2-40B4-BE49-F238E27FC236}">
                        <a16:creationId xmlns:a16="http://schemas.microsoft.com/office/drawing/2014/main" id="{9C2E748A-4464-E1F2-E35C-ABE1971D4A2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124716" y="4973393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1059" name="Ink 1058">
                    <a:extLst>
                      <a:ext uri="{FF2B5EF4-FFF2-40B4-BE49-F238E27FC236}">
                        <a16:creationId xmlns:a16="http://schemas.microsoft.com/office/drawing/2014/main" id="{65B39CC2-C449-4248-76C8-675BEAF05ABE}"/>
                      </a:ext>
                    </a:extLst>
                  </p14:cNvPr>
                  <p14:cNvContentPartPr/>
                  <p14:nvPr/>
                </p14:nvContentPartPr>
                <p14:xfrm>
                  <a:off x="8195280" y="5953262"/>
                  <a:ext cx="241920" cy="291960"/>
                </p14:xfrm>
              </p:contentPart>
            </mc:Choice>
            <mc:Fallback>
              <p:pic>
                <p:nvPicPr>
                  <p:cNvPr id="1059" name="Ink 1058">
                    <a:extLst>
                      <a:ext uri="{FF2B5EF4-FFF2-40B4-BE49-F238E27FC236}">
                        <a16:creationId xmlns:a16="http://schemas.microsoft.com/office/drawing/2014/main" id="{65B39CC2-C449-4248-76C8-675BEAF05AB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175254" y="5933141"/>
                    <a:ext cx="281572" cy="33261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060" name="Group 1059">
                <a:extLst>
                  <a:ext uri="{FF2B5EF4-FFF2-40B4-BE49-F238E27FC236}">
                    <a16:creationId xmlns:a16="http://schemas.microsoft.com/office/drawing/2014/main" id="{C147F2CC-7F9D-707B-6360-FC3108D2D3C4}"/>
                  </a:ext>
                </a:extLst>
              </p:cNvPr>
              <p:cNvGrpSpPr/>
              <p:nvPr/>
            </p:nvGrpSpPr>
            <p:grpSpPr>
              <a:xfrm>
                <a:off x="8229480" y="6997479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7">
                  <p14:nvContentPartPr>
                    <p14:cNvPr id="1061" name="Ink 1060">
                      <a:extLst>
                        <a:ext uri="{FF2B5EF4-FFF2-40B4-BE49-F238E27FC236}">
                          <a16:creationId xmlns:a16="http://schemas.microsoft.com/office/drawing/2014/main" id="{C3E271A3-9988-AE54-BE2C-A730D4464F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1061" name="Ink 1060">
                      <a:extLst>
                        <a:ext uri="{FF2B5EF4-FFF2-40B4-BE49-F238E27FC236}">
                          <a16:creationId xmlns:a16="http://schemas.microsoft.com/office/drawing/2014/main" id="{C3E271A3-9988-AE54-BE2C-A730D4464F06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8">
                  <p14:nvContentPartPr>
                    <p14:cNvPr id="1062" name="Ink 1061">
                      <a:extLst>
                        <a:ext uri="{FF2B5EF4-FFF2-40B4-BE49-F238E27FC236}">
                          <a16:creationId xmlns:a16="http://schemas.microsoft.com/office/drawing/2014/main" id="{40A72C4E-FDF6-079F-D27E-2F088CE971E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1062" name="Ink 1061">
                      <a:extLst>
                        <a:ext uri="{FF2B5EF4-FFF2-40B4-BE49-F238E27FC236}">
                          <a16:creationId xmlns:a16="http://schemas.microsoft.com/office/drawing/2014/main" id="{40A72C4E-FDF6-079F-D27E-2F088CE971E8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89DD5FB2-596E-C4D0-9201-23AEE03213E0}"/>
              </a:ext>
            </a:extLst>
          </p:cNvPr>
          <p:cNvGrpSpPr/>
          <p:nvPr/>
        </p:nvGrpSpPr>
        <p:grpSpPr>
          <a:xfrm>
            <a:off x="10207972" y="4390482"/>
            <a:ext cx="241530" cy="3587314"/>
            <a:chOff x="10709331" y="4523580"/>
            <a:chExt cx="268920" cy="40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09FD30ED-3E21-1D66-BF83-C9382A3AC165}"/>
                    </a:ext>
                  </a:extLst>
                </p14:cNvPr>
                <p14:cNvContentPartPr/>
                <p14:nvPr/>
              </p14:nvContentPartPr>
              <p14:xfrm>
                <a:off x="10764771" y="5543460"/>
                <a:ext cx="172080" cy="16920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09FD30ED-3E21-1D66-BF83-C9382A3AC1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744762" y="5523385"/>
                  <a:ext cx="211698" cy="20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41F1C4B7-32A5-EFDB-4C91-D25B75E65530}"/>
                    </a:ext>
                  </a:extLst>
                </p14:cNvPr>
                <p14:cNvContentPartPr/>
                <p14:nvPr/>
              </p14:nvContentPartPr>
              <p14:xfrm>
                <a:off x="10764411" y="7506180"/>
                <a:ext cx="187200" cy="16884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41F1C4B7-32A5-EFDB-4C91-D25B75E655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44769" y="7485690"/>
                  <a:ext cx="226885" cy="20941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B260DF17-D06D-5AD2-C28A-1EBAB40DAA3E}"/>
                </a:ext>
              </a:extLst>
            </p:cNvPr>
            <p:cNvGrpSpPr/>
            <p:nvPr/>
          </p:nvGrpSpPr>
          <p:grpSpPr>
            <a:xfrm>
              <a:off x="10709331" y="4523580"/>
              <a:ext cx="268920" cy="4088160"/>
              <a:chOff x="10709331" y="4523580"/>
              <a:chExt cx="268920" cy="408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1048" name="Ink 1047">
                    <a:extLst>
                      <a:ext uri="{FF2B5EF4-FFF2-40B4-BE49-F238E27FC236}">
                        <a16:creationId xmlns:a16="http://schemas.microsoft.com/office/drawing/2014/main" id="{C97E1F6A-9046-CB6F-0555-F6940158CDD1}"/>
                      </a:ext>
                    </a:extLst>
                  </p14:cNvPr>
                  <p14:cNvContentPartPr/>
                  <p14:nvPr/>
                </p14:nvContentPartPr>
                <p14:xfrm>
                  <a:off x="10787451" y="5002020"/>
                  <a:ext cx="183960" cy="249840"/>
                </p14:xfrm>
              </p:contentPart>
            </mc:Choice>
            <mc:Fallback>
              <p:pic>
                <p:nvPicPr>
                  <p:cNvPr id="1048" name="Ink 1047">
                    <a:extLst>
                      <a:ext uri="{FF2B5EF4-FFF2-40B4-BE49-F238E27FC236}">
                        <a16:creationId xmlns:a16="http://schemas.microsoft.com/office/drawing/2014/main" id="{C97E1F6A-9046-CB6F-0555-F6940158CDD1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0767412" y="4981508"/>
                    <a:ext cx="223638" cy="290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1049" name="Ink 1048">
                    <a:extLst>
                      <a:ext uri="{FF2B5EF4-FFF2-40B4-BE49-F238E27FC236}">
                        <a16:creationId xmlns:a16="http://schemas.microsoft.com/office/drawing/2014/main" id="{6871D7E6-8BFE-5A09-22A8-FFB04B91556C}"/>
                      </a:ext>
                    </a:extLst>
                  </p14:cNvPr>
                  <p14:cNvContentPartPr/>
                  <p14:nvPr/>
                </p14:nvContentPartPr>
                <p14:xfrm>
                  <a:off x="10771971" y="5995620"/>
                  <a:ext cx="174600" cy="198720"/>
                </p14:xfrm>
              </p:contentPart>
            </mc:Choice>
            <mc:Fallback>
              <p:pic>
                <p:nvPicPr>
                  <p:cNvPr id="1049" name="Ink 1048">
                    <a:extLst>
                      <a:ext uri="{FF2B5EF4-FFF2-40B4-BE49-F238E27FC236}">
                        <a16:creationId xmlns:a16="http://schemas.microsoft.com/office/drawing/2014/main" id="{6871D7E6-8BFE-5A09-22A8-FFB04B91556C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0751948" y="5975133"/>
                    <a:ext cx="214245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1050" name="Ink 1049">
                    <a:extLst>
                      <a:ext uri="{FF2B5EF4-FFF2-40B4-BE49-F238E27FC236}">
                        <a16:creationId xmlns:a16="http://schemas.microsoft.com/office/drawing/2014/main" id="{C29ED53B-89FF-6E8A-8BD0-D0ABE4E28130}"/>
                      </a:ext>
                    </a:extLst>
                  </p14:cNvPr>
                  <p14:cNvContentPartPr/>
                  <p14:nvPr/>
                </p14:nvContentPartPr>
                <p14:xfrm>
                  <a:off x="10781691" y="6464700"/>
                  <a:ext cx="196560" cy="265320"/>
                </p14:xfrm>
              </p:contentPart>
            </mc:Choice>
            <mc:Fallback>
              <p:pic>
                <p:nvPicPr>
                  <p:cNvPr id="1050" name="Ink 1049">
                    <a:extLst>
                      <a:ext uri="{FF2B5EF4-FFF2-40B4-BE49-F238E27FC236}">
                        <a16:creationId xmlns:a16="http://schemas.microsoft.com/office/drawing/2014/main" id="{C29ED53B-89FF-6E8A-8BD0-D0ABE4E28130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0761675" y="6444606"/>
                    <a:ext cx="236192" cy="305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1051" name="Ink 1050">
                    <a:extLst>
                      <a:ext uri="{FF2B5EF4-FFF2-40B4-BE49-F238E27FC236}">
                        <a16:creationId xmlns:a16="http://schemas.microsoft.com/office/drawing/2014/main" id="{3CC15DA6-755D-A7FE-DBFA-A0AFF8B9633A}"/>
                      </a:ext>
                    </a:extLst>
                  </p14:cNvPr>
                  <p14:cNvContentPartPr/>
                  <p14:nvPr/>
                </p14:nvContentPartPr>
                <p14:xfrm>
                  <a:off x="10764411" y="7039980"/>
                  <a:ext cx="174600" cy="172080"/>
                </p14:xfrm>
              </p:contentPart>
            </mc:Choice>
            <mc:Fallback>
              <p:pic>
                <p:nvPicPr>
                  <p:cNvPr id="1051" name="Ink 1050">
                    <a:extLst>
                      <a:ext uri="{FF2B5EF4-FFF2-40B4-BE49-F238E27FC236}">
                        <a16:creationId xmlns:a16="http://schemas.microsoft.com/office/drawing/2014/main" id="{3CC15DA6-755D-A7FE-DBFA-A0AFF8B9633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0744342" y="7019494"/>
                    <a:ext cx="214337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1052" name="Ink 1051">
                    <a:extLst>
                      <a:ext uri="{FF2B5EF4-FFF2-40B4-BE49-F238E27FC236}">
                        <a16:creationId xmlns:a16="http://schemas.microsoft.com/office/drawing/2014/main" id="{DDB21FAD-BAB9-3735-A542-A97D196B10C8}"/>
                      </a:ext>
                    </a:extLst>
                  </p14:cNvPr>
                  <p14:cNvContentPartPr/>
                  <p14:nvPr/>
                </p14:nvContentPartPr>
                <p14:xfrm>
                  <a:off x="10762251" y="7987860"/>
                  <a:ext cx="187560" cy="160560"/>
                </p14:xfrm>
              </p:contentPart>
            </mc:Choice>
            <mc:Fallback>
              <p:pic>
                <p:nvPicPr>
                  <p:cNvPr id="1052" name="Ink 1051">
                    <a:extLst>
                      <a:ext uri="{FF2B5EF4-FFF2-40B4-BE49-F238E27FC236}">
                        <a16:creationId xmlns:a16="http://schemas.microsoft.com/office/drawing/2014/main" id="{DDB21FAD-BAB9-3735-A542-A97D196B10C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0742213" y="7967328"/>
                    <a:ext cx="227236" cy="201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1053" name="Ink 1052">
                    <a:extLst>
                      <a:ext uri="{FF2B5EF4-FFF2-40B4-BE49-F238E27FC236}">
                        <a16:creationId xmlns:a16="http://schemas.microsoft.com/office/drawing/2014/main" id="{027789CB-48C0-25B4-8FB7-371188D16668}"/>
                      </a:ext>
                    </a:extLst>
                  </p14:cNvPr>
                  <p14:cNvContentPartPr/>
                  <p14:nvPr/>
                </p14:nvContentPartPr>
                <p14:xfrm>
                  <a:off x="10790691" y="8368740"/>
                  <a:ext cx="175680" cy="243000"/>
                </p14:xfrm>
              </p:contentPart>
            </mc:Choice>
            <mc:Fallback>
              <p:pic>
                <p:nvPicPr>
                  <p:cNvPr id="1053" name="Ink 1052">
                    <a:extLst>
                      <a:ext uri="{FF2B5EF4-FFF2-40B4-BE49-F238E27FC236}">
                        <a16:creationId xmlns:a16="http://schemas.microsoft.com/office/drawing/2014/main" id="{027789CB-48C0-25B4-8FB7-371188D1666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0771082" y="8348216"/>
                    <a:ext cx="215298" cy="283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1054" name="Ink 1053">
                    <a:extLst>
                      <a:ext uri="{FF2B5EF4-FFF2-40B4-BE49-F238E27FC236}">
                        <a16:creationId xmlns:a16="http://schemas.microsoft.com/office/drawing/2014/main" id="{66071E47-8D85-8598-D0ED-D03EC3BA9CE8}"/>
                      </a:ext>
                    </a:extLst>
                  </p14:cNvPr>
                  <p14:cNvContentPartPr/>
                  <p14:nvPr/>
                </p14:nvContentPartPr>
                <p14:xfrm>
                  <a:off x="10709331" y="4523580"/>
                  <a:ext cx="175680" cy="219960"/>
                </p14:xfrm>
              </p:contentPart>
            </mc:Choice>
            <mc:Fallback>
              <p:pic>
                <p:nvPicPr>
                  <p:cNvPr id="1054" name="Ink 1053">
                    <a:extLst>
                      <a:ext uri="{FF2B5EF4-FFF2-40B4-BE49-F238E27FC236}">
                        <a16:creationId xmlns:a16="http://schemas.microsoft.com/office/drawing/2014/main" id="{66071E47-8D85-8598-D0ED-D03EC3BA9CE8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0689276" y="4503472"/>
                    <a:ext cx="215388" cy="26058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7B284934-F0B1-A88D-C04F-4DA83D9F9EC0}"/>
              </a:ext>
            </a:extLst>
          </p:cNvPr>
          <p:cNvGrpSpPr/>
          <p:nvPr/>
        </p:nvGrpSpPr>
        <p:grpSpPr>
          <a:xfrm>
            <a:off x="9087716" y="4777454"/>
            <a:ext cx="218479" cy="2387985"/>
            <a:chOff x="9462035" y="4964580"/>
            <a:chExt cx="243255" cy="27213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34383ED-1CAA-174F-1C42-87989879BA98}"/>
                    </a:ext>
                  </a:extLst>
                </p14:cNvPr>
                <p14:cNvContentPartPr/>
                <p14:nvPr/>
              </p14:nvContentPartPr>
              <p14:xfrm>
                <a:off x="9473365" y="5503860"/>
                <a:ext cx="209606" cy="212761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34383ED-1CAA-174F-1C42-87989879BA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53727" y="5483363"/>
                  <a:ext cx="249283" cy="253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9C8DA55A-D216-3228-E392-EAA0804BCBF0}"/>
                    </a:ext>
                  </a:extLst>
                </p14:cNvPr>
                <p14:cNvContentPartPr/>
                <p14:nvPr/>
              </p14:nvContentPartPr>
              <p14:xfrm>
                <a:off x="9462035" y="6410700"/>
                <a:ext cx="243255" cy="207853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9C8DA55A-D216-3228-E392-EAA0804BCB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41998" y="6390612"/>
                  <a:ext cx="282929" cy="248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4F1CD0E1-8FB6-0D17-16C1-DA0990220310}"/>
                </a:ext>
              </a:extLst>
            </p:cNvPr>
            <p:cNvGrpSpPr/>
            <p:nvPr/>
          </p:nvGrpSpPr>
          <p:grpSpPr>
            <a:xfrm>
              <a:off x="9479825" y="4964580"/>
              <a:ext cx="208905" cy="2151091"/>
              <a:chOff x="9474171" y="4964580"/>
              <a:chExt cx="214560" cy="2209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1042" name="Ink 1041">
                    <a:extLst>
                      <a:ext uri="{FF2B5EF4-FFF2-40B4-BE49-F238E27FC236}">
                        <a16:creationId xmlns:a16="http://schemas.microsoft.com/office/drawing/2014/main" id="{02C20B63-6803-8E74-706A-D1E539BF73CE}"/>
                      </a:ext>
                    </a:extLst>
                  </p14:cNvPr>
                  <p14:cNvContentPartPr/>
                  <p14:nvPr/>
                </p14:nvContentPartPr>
                <p14:xfrm>
                  <a:off x="9474171" y="4964580"/>
                  <a:ext cx="213120" cy="226800"/>
                </p14:xfrm>
              </p:contentPart>
            </mc:Choice>
            <mc:Fallback>
              <p:pic>
                <p:nvPicPr>
                  <p:cNvPr id="1042" name="Ink 1041">
                    <a:extLst>
                      <a:ext uri="{FF2B5EF4-FFF2-40B4-BE49-F238E27FC236}">
                        <a16:creationId xmlns:a16="http://schemas.microsoft.com/office/drawing/2014/main" id="{02C20B63-6803-8E74-706A-D1E539BF73C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9453600" y="4943962"/>
                    <a:ext cx="253851" cy="268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1043" name="Ink 1042">
                    <a:extLst>
                      <a:ext uri="{FF2B5EF4-FFF2-40B4-BE49-F238E27FC236}">
                        <a16:creationId xmlns:a16="http://schemas.microsoft.com/office/drawing/2014/main" id="{13820492-823E-2520-718B-BF71604D16B6}"/>
                      </a:ext>
                    </a:extLst>
                  </p14:cNvPr>
                  <p14:cNvContentPartPr/>
                  <p14:nvPr/>
                </p14:nvContentPartPr>
                <p14:xfrm>
                  <a:off x="9559491" y="6027660"/>
                  <a:ext cx="129240" cy="142560"/>
                </p14:xfrm>
              </p:contentPart>
            </mc:Choice>
            <mc:Fallback>
              <p:pic>
                <p:nvPicPr>
                  <p:cNvPr id="1043" name="Ink 1042">
                    <a:extLst>
                      <a:ext uri="{FF2B5EF4-FFF2-40B4-BE49-F238E27FC236}">
                        <a16:creationId xmlns:a16="http://schemas.microsoft.com/office/drawing/2014/main" id="{13820492-823E-2520-718B-BF71604D16B6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538911" y="6006571"/>
                    <a:ext cx="169988" cy="184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1044" name="Ink 1043">
                    <a:extLst>
                      <a:ext uri="{FF2B5EF4-FFF2-40B4-BE49-F238E27FC236}">
                        <a16:creationId xmlns:a16="http://schemas.microsoft.com/office/drawing/2014/main" id="{C2695FCD-798C-AD85-7AC8-4A4A88FAE75D}"/>
                      </a:ext>
                    </a:extLst>
                  </p14:cNvPr>
                  <p14:cNvContentPartPr/>
                  <p14:nvPr/>
                </p14:nvContentPartPr>
                <p14:xfrm>
                  <a:off x="9529251" y="7023780"/>
                  <a:ext cx="114120" cy="150120"/>
                </p14:xfrm>
              </p:contentPart>
            </mc:Choice>
            <mc:Fallback>
              <p:pic>
                <p:nvPicPr>
                  <p:cNvPr id="1044" name="Ink 1043">
                    <a:extLst>
                      <a:ext uri="{FF2B5EF4-FFF2-40B4-BE49-F238E27FC236}">
                        <a16:creationId xmlns:a16="http://schemas.microsoft.com/office/drawing/2014/main" id="{C2695FCD-798C-AD85-7AC8-4A4A88FAE75D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509136" y="7002696"/>
                    <a:ext cx="154760" cy="19186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B20178D-B15C-6CAE-102D-54EB70C11DB9}"/>
                    </a:ext>
                  </a:extLst>
                </p14:cNvPr>
                <p14:cNvContentPartPr/>
                <p14:nvPr/>
              </p14:nvContentPartPr>
              <p14:xfrm>
                <a:off x="9475885" y="7518420"/>
                <a:ext cx="209606" cy="167545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B20178D-B15C-6CAE-102D-54EB70C11D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56247" y="7497938"/>
                  <a:ext cx="249283" cy="2081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Impressive progress in the calculation of anomalous dimension and coefficient functions allows resummation up to approximate N</a:t>
            </a:r>
            <a:r>
              <a:rPr lang="en-GB" baseline="30000" dirty="0"/>
              <a:t>4</a:t>
            </a:r>
            <a:r>
              <a:rPr lang="en-GB" dirty="0"/>
              <a:t>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9" y="2407724"/>
            <a:ext cx="7871859" cy="80488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10999A-F4AC-0068-CDF4-7060C17954B6}"/>
              </a:ext>
            </a:extLst>
          </p:cNvPr>
          <p:cNvCxnSpPr>
            <a:cxnSpLocks/>
          </p:cNvCxnSpPr>
          <p:nvPr/>
        </p:nvCxnSpPr>
        <p:spPr>
          <a:xfrm flipH="1" flipV="1">
            <a:off x="8403716" y="2943195"/>
            <a:ext cx="380025" cy="818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CF153-070B-6C29-CCBD-10EFDCB3FCBF}"/>
              </a:ext>
            </a:extLst>
          </p:cNvPr>
          <p:cNvCxnSpPr>
            <a:cxnSpLocks/>
          </p:cNvCxnSpPr>
          <p:nvPr/>
        </p:nvCxnSpPr>
        <p:spPr>
          <a:xfrm flipV="1">
            <a:off x="8974681" y="2943195"/>
            <a:ext cx="1091883" cy="818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EB8AE1-311C-F92E-180B-6891498BA8F1}"/>
              </a:ext>
            </a:extLst>
          </p:cNvPr>
          <p:cNvCxnSpPr>
            <a:cxnSpLocks/>
          </p:cNvCxnSpPr>
          <p:nvPr/>
        </p:nvCxnSpPr>
        <p:spPr>
          <a:xfrm flipH="1" flipV="1">
            <a:off x="4590088" y="2944478"/>
            <a:ext cx="3905903" cy="794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3" name="[Banfi Salam Zanderighi ‘05]">
            <a:extLst>
              <a:ext uri="{FF2B5EF4-FFF2-40B4-BE49-F238E27FC236}">
                <a16:creationId xmlns:a16="http://schemas.microsoft.com/office/drawing/2014/main" id="{7A32A30F-F051-59AF-525D-DF8B1951F84B}"/>
              </a:ext>
            </a:extLst>
          </p:cNvPr>
          <p:cNvSpPr txBox="1"/>
          <p:nvPr/>
        </p:nvSpPr>
        <p:spPr>
          <a:xfrm>
            <a:off x="8137676" y="8371907"/>
            <a:ext cx="43464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 err="1">
                <a:solidFill>
                  <a:srgbClr val="FF0000"/>
                </a:solidFill>
              </a:rPr>
              <a:t>Duhr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Mistberger</a:t>
            </a:r>
            <a:r>
              <a:rPr lang="en-GB" dirty="0">
                <a:solidFill>
                  <a:srgbClr val="FF0000"/>
                </a:solidFill>
              </a:rPr>
              <a:t> Vita 2205.02242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084" name="[Banfi Salam Zanderighi ‘05]">
            <a:extLst>
              <a:ext uri="{FF2B5EF4-FFF2-40B4-BE49-F238E27FC236}">
                <a16:creationId xmlns:a16="http://schemas.microsoft.com/office/drawing/2014/main" id="{429E90E0-66C2-A613-2415-A7232D71F2A7}"/>
              </a:ext>
            </a:extLst>
          </p:cNvPr>
          <p:cNvSpPr txBox="1"/>
          <p:nvPr/>
        </p:nvSpPr>
        <p:spPr>
          <a:xfrm>
            <a:off x="8931729" y="8726502"/>
            <a:ext cx="35829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Moult Zhu </a:t>
            </a:r>
            <a:r>
              <a:rPr lang="en-GB" dirty="0" err="1">
                <a:solidFill>
                  <a:srgbClr val="FF0000"/>
                </a:solidFill>
              </a:rPr>
              <a:t>Zhu</a:t>
            </a:r>
            <a:r>
              <a:rPr lang="en-GB" dirty="0">
                <a:solidFill>
                  <a:srgbClr val="FF0000"/>
                </a:solidFill>
              </a:rPr>
              <a:t> 2205.02249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35EFCFB0-5DEC-09A7-39E6-65E3A783006C}"/>
              </a:ext>
            </a:extLst>
          </p:cNvPr>
          <p:cNvSpPr txBox="1"/>
          <p:nvPr/>
        </p:nvSpPr>
        <p:spPr>
          <a:xfrm>
            <a:off x="4213392" y="8370451"/>
            <a:ext cx="327172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Vladimirov’s conjecture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pic>
        <p:nvPicPr>
          <p:cNvPr id="1086" name="Picture 1085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7D2AF751-1336-FB6C-6A0E-20A6BE7EC8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67" y="8550958"/>
            <a:ext cx="493257" cy="169391"/>
          </a:xfrm>
          <a:prstGeom prst="rect">
            <a:avLst/>
          </a:prstGeom>
        </p:spPr>
      </p:pic>
      <p:sp>
        <p:nvSpPr>
          <p:cNvPr id="1087" name="[Banfi Salam Zanderighi ‘05]">
            <a:extLst>
              <a:ext uri="{FF2B5EF4-FFF2-40B4-BE49-F238E27FC236}">
                <a16:creationId xmlns:a16="http://schemas.microsoft.com/office/drawing/2014/main" id="{EE789088-52FE-EBE9-1A02-2A3D8429EBFD}"/>
              </a:ext>
            </a:extLst>
          </p:cNvPr>
          <p:cNvSpPr txBox="1"/>
          <p:nvPr/>
        </p:nvSpPr>
        <p:spPr>
          <a:xfrm>
            <a:off x="3902131" y="8744969"/>
            <a:ext cx="358299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Vladimirov 1610.01404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566811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9653AFA-1F9A-19CA-D373-BEF6B19B8698}"/>
              </a:ext>
            </a:extLst>
          </p:cNvPr>
          <p:cNvGrpSpPr/>
          <p:nvPr/>
        </p:nvGrpSpPr>
        <p:grpSpPr>
          <a:xfrm>
            <a:off x="2359857" y="3437165"/>
            <a:ext cx="8095342" cy="4957535"/>
            <a:chOff x="1971222" y="3437165"/>
            <a:chExt cx="9013372" cy="564968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F39472-0C70-2C56-4530-C3356F4D0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1222" y="3437165"/>
              <a:ext cx="9013372" cy="564968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574E2A-9440-1D69-F9CD-9DDAC0473B4E}"/>
                </a:ext>
              </a:extLst>
            </p:cNvPr>
            <p:cNvSpPr/>
            <p:nvPr/>
          </p:nvSpPr>
          <p:spPr>
            <a:xfrm>
              <a:off x="4192846" y="3993087"/>
              <a:ext cx="1092440" cy="296052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16" name="Picture 15" descr="\documentclass{article}&#10;\usepackage{amsmath,amssymb,color}&#10;\pagestyle{empty}&#10;\begin{document}&#10;&#10;\[&#10;\mathcal{H}, \mathcal{B}&#10;\]&#10;&#10;&#10;\end{document}" title="IguanaTex Bitmap Display">
              <a:extLst>
                <a:ext uri="{FF2B5EF4-FFF2-40B4-BE49-F238E27FC236}">
                  <a16:creationId xmlns:a16="http://schemas.microsoft.com/office/drawing/2014/main" id="{44FB10C4-C683-122A-64C3-2D7CAB881BF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995" y="3986343"/>
              <a:ext cx="778328" cy="346504"/>
            </a:xfrm>
            <a:prstGeom prst="rect">
              <a:avLst/>
            </a:prstGeom>
          </p:spPr>
        </p:pic>
      </p:grpSp>
      <p:pic>
        <p:nvPicPr>
          <p:cNvPr id="23" name="Picture 22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59626CF3-FAD8-D85C-C91D-C573EF7353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446" y="7288645"/>
            <a:ext cx="916591" cy="895508"/>
          </a:xfrm>
          <a:prstGeom prst="rect">
            <a:avLst/>
          </a:prstGeom>
        </p:spPr>
      </p:pic>
      <p:pic>
        <p:nvPicPr>
          <p:cNvPr id="1030" name="Picture 6" descr="Download The Princess And The Frog Almost There Wallpaper | Wallpapers.com">
            <a:extLst>
              <a:ext uri="{FF2B5EF4-FFF2-40B4-BE49-F238E27FC236}">
                <a16:creationId xmlns:a16="http://schemas.microsoft.com/office/drawing/2014/main" id="{77CBB6D4-E649-431F-4B41-6BA6C739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24" y="7338793"/>
            <a:ext cx="791935" cy="7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E507957A-2597-86DA-1108-05EFC8964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06" y="7277898"/>
            <a:ext cx="916591" cy="895508"/>
          </a:xfrm>
          <a:prstGeom prst="rect">
            <a:avLst/>
          </a:prstGeom>
        </p:spPr>
      </p:pic>
      <p:pic>
        <p:nvPicPr>
          <p:cNvPr id="26" name="Picture 25" descr="A green starburst with white text&#10;&#10;Description automatically generated">
            <a:extLst>
              <a:ext uri="{FF2B5EF4-FFF2-40B4-BE49-F238E27FC236}">
                <a16:creationId xmlns:a16="http://schemas.microsoft.com/office/drawing/2014/main" id="{9A79B6E0-C52C-EC7D-F12B-E3A1D37E9C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4" y="7339592"/>
            <a:ext cx="916591" cy="89550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11B6C45-117A-9AC4-3C52-1CD8B079E4DD}"/>
              </a:ext>
            </a:extLst>
          </p:cNvPr>
          <p:cNvGrpSpPr/>
          <p:nvPr/>
        </p:nvGrpSpPr>
        <p:grpSpPr>
          <a:xfrm>
            <a:off x="6702393" y="4411331"/>
            <a:ext cx="322363" cy="2652262"/>
            <a:chOff x="6806211" y="4547340"/>
            <a:chExt cx="358920" cy="30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E9CE93D-A882-DEA6-B542-015A09BCD6CB}"/>
                    </a:ext>
                  </a:extLst>
                </p14:cNvPr>
                <p14:cNvContentPartPr/>
                <p14:nvPr/>
              </p14:nvContentPartPr>
              <p14:xfrm>
                <a:off x="6872811" y="5506380"/>
                <a:ext cx="253440" cy="253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E9CE93D-A882-DEA6-B542-015A09BCD6C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852760" y="5486285"/>
                  <a:ext cx="293140" cy="294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EF2D630-A8A8-B97B-A181-93712634247A}"/>
                </a:ext>
              </a:extLst>
            </p:cNvPr>
            <p:cNvGrpSpPr/>
            <p:nvPr/>
          </p:nvGrpSpPr>
          <p:grpSpPr>
            <a:xfrm>
              <a:off x="6806211" y="4547340"/>
              <a:ext cx="358920" cy="3022560"/>
              <a:chOff x="6806211" y="4547340"/>
              <a:chExt cx="358920" cy="30225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79AEA423-519D-CB63-C634-C5930BF8B831}"/>
                      </a:ext>
                    </a:extLst>
                  </p14:cNvPr>
                  <p14:cNvContentPartPr/>
                  <p14:nvPr/>
                </p14:nvContentPartPr>
                <p14:xfrm>
                  <a:off x="6829611" y="4547340"/>
                  <a:ext cx="164880" cy="19944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79AEA423-519D-CB63-C634-C5930BF8B83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809954" y="4526821"/>
                    <a:ext cx="204596" cy="2400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211CDE55-5DB4-3F1C-327F-778F70D8E377}"/>
                      </a:ext>
                    </a:extLst>
                  </p14:cNvPr>
                  <p14:cNvContentPartPr/>
                  <p14:nvPr/>
                </p14:nvContentPartPr>
                <p14:xfrm>
                  <a:off x="6846891" y="4969260"/>
                  <a:ext cx="259920" cy="28800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211CDE55-5DB4-3F1C-327F-778F70D8E37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827267" y="4948747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43B11A0-8F9E-87A5-7E92-CCEC1BC1F4AB}"/>
                  </a:ext>
                </a:extLst>
              </p:cNvPr>
              <p:cNvGrpSpPr/>
              <p:nvPr/>
            </p:nvGrpSpPr>
            <p:grpSpPr>
              <a:xfrm>
                <a:off x="6806211" y="5984100"/>
                <a:ext cx="358920" cy="711000"/>
                <a:chOff x="6806211" y="5984100"/>
                <a:chExt cx="358920" cy="71100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4">
                  <p14:nvContentPartPr>
                    <p14:cNvPr id="27" name="Ink 26">
                      <a:extLst>
                        <a:ext uri="{FF2B5EF4-FFF2-40B4-BE49-F238E27FC236}">
                          <a16:creationId xmlns:a16="http://schemas.microsoft.com/office/drawing/2014/main" id="{4FD16351-D7B9-3A10-C51C-268B98DE52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06211" y="5984100"/>
                    <a:ext cx="241920" cy="291960"/>
                  </p14:xfrm>
                </p:contentPart>
              </mc:Choice>
              <mc:Fallback>
                <p:pic>
                  <p:nvPicPr>
                    <p:cNvPr id="27" name="Ink 26">
                      <a:extLst>
                        <a:ext uri="{FF2B5EF4-FFF2-40B4-BE49-F238E27FC236}">
                          <a16:creationId xmlns:a16="http://schemas.microsoft.com/office/drawing/2014/main" id="{4FD16351-D7B9-3A10-C51C-268B98DE52CB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6786185" y="5963979"/>
                      <a:ext cx="281572" cy="3326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16">
                  <p14:nvContentPartPr>
                    <p14:cNvPr id="28" name="Ink 27">
                      <a:extLst>
                        <a:ext uri="{FF2B5EF4-FFF2-40B4-BE49-F238E27FC236}">
                          <a16:creationId xmlns:a16="http://schemas.microsoft.com/office/drawing/2014/main" id="{C180E19C-4C46-0A5D-A524-1F336CFA4F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4611" y="6356700"/>
                    <a:ext cx="290520" cy="338400"/>
                  </p14:xfrm>
                </p:contentPart>
              </mc:Choice>
              <mc:Fallback>
                <p:pic>
                  <p:nvPicPr>
                    <p:cNvPr id="28" name="Ink 27">
                      <a:extLst>
                        <a:ext uri="{FF2B5EF4-FFF2-40B4-BE49-F238E27FC236}">
                          <a16:creationId xmlns:a16="http://schemas.microsoft.com/office/drawing/2014/main" id="{C180E19C-4C46-0A5D-A524-1F336CFA4F00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6854976" y="6336191"/>
                      <a:ext cx="330191" cy="3790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17DF44B-3029-D810-D7C4-9B77BB700D53}"/>
                  </a:ext>
                </a:extLst>
              </p:cNvPr>
              <p:cNvGrpSpPr/>
              <p:nvPr/>
            </p:nvGrpSpPr>
            <p:grpSpPr>
              <a:xfrm>
                <a:off x="6890811" y="6906060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18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C18C8CF5-666D-8329-CE00-23E336898E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22" name="Ink 21">
                      <a:extLst>
                        <a:ext uri="{FF2B5EF4-FFF2-40B4-BE49-F238E27FC236}">
                          <a16:creationId xmlns:a16="http://schemas.microsoft.com/office/drawing/2014/main" id="{C18C8CF5-666D-8329-CE00-23E336898E99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0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C5CB55F5-CE2F-C956-380E-794C5E656B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C5CB55F5-CE2F-C956-380E-794C5E656B6E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7967CA-8CCC-18AE-20AD-A43B2593CBB6}"/>
              </a:ext>
            </a:extLst>
          </p:cNvPr>
          <p:cNvGrpSpPr/>
          <p:nvPr/>
        </p:nvGrpSpPr>
        <p:grpSpPr>
          <a:xfrm>
            <a:off x="7904231" y="4803188"/>
            <a:ext cx="285018" cy="2340625"/>
            <a:chOff x="8144340" y="4993906"/>
            <a:chExt cx="317340" cy="26674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5C60453-0D93-5EB5-C65E-4B32982695E9}"/>
                    </a:ext>
                  </a:extLst>
                </p14:cNvPr>
                <p14:cNvContentPartPr/>
                <p14:nvPr/>
              </p14:nvContentPartPr>
              <p14:xfrm>
                <a:off x="8170260" y="6377600"/>
                <a:ext cx="290520" cy="338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5C60453-0D93-5EB5-C65E-4B32982695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50625" y="6357091"/>
                  <a:ext cx="330191" cy="37900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40BDEA-0672-776D-6C78-122CB4EB4B56}"/>
                </a:ext>
              </a:extLst>
            </p:cNvPr>
            <p:cNvGrpSpPr/>
            <p:nvPr/>
          </p:nvGrpSpPr>
          <p:grpSpPr>
            <a:xfrm>
              <a:off x="8144340" y="4993906"/>
              <a:ext cx="317340" cy="2667413"/>
              <a:chOff x="8144340" y="4993906"/>
              <a:chExt cx="317340" cy="2667413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952D8D35-FCB6-8D22-4A33-D8531372FF8E}"/>
                      </a:ext>
                    </a:extLst>
                  </p14:cNvPr>
                  <p14:cNvContentPartPr/>
                  <p14:nvPr/>
                </p14:nvContentPartPr>
                <p14:xfrm>
                  <a:off x="8170260" y="5531026"/>
                  <a:ext cx="253440" cy="2534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952D8D35-FCB6-8D22-4A33-D8531372FF8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8150209" y="5510931"/>
                    <a:ext cx="293140" cy="2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81C506D-E399-9057-D362-7938589EF45F}"/>
                      </a:ext>
                    </a:extLst>
                  </p14:cNvPr>
                  <p14:cNvContentPartPr/>
                  <p14:nvPr/>
                </p14:nvContentPartPr>
                <p14:xfrm>
                  <a:off x="8144340" y="4993906"/>
                  <a:ext cx="259920" cy="28800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81C506D-E399-9057-D362-7938589EF45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124716" y="4973393"/>
                    <a:ext cx="299569" cy="3286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35715BA-25FD-3762-2B4F-AC44627C7D9D}"/>
                      </a:ext>
                    </a:extLst>
                  </p14:cNvPr>
                  <p14:cNvContentPartPr/>
                  <p14:nvPr/>
                </p14:nvContentPartPr>
                <p14:xfrm>
                  <a:off x="8195280" y="5953262"/>
                  <a:ext cx="241920" cy="29196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35715BA-25FD-3762-2B4F-AC44627C7D9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175254" y="5933141"/>
                    <a:ext cx="281572" cy="33261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C39C889-E0C8-D9EC-CE24-57A5DF04055B}"/>
                  </a:ext>
                </a:extLst>
              </p:cNvPr>
              <p:cNvGrpSpPr/>
              <p:nvPr/>
            </p:nvGrpSpPr>
            <p:grpSpPr>
              <a:xfrm>
                <a:off x="8229480" y="6997479"/>
                <a:ext cx="232200" cy="663840"/>
                <a:chOff x="6890811" y="6906060"/>
                <a:chExt cx="232200" cy="663840"/>
              </a:xfrm>
            </p:grpSpPr>
            <mc:AlternateContent xmlns:mc="http://schemas.openxmlformats.org/markup-compatibility/2006">
              <mc:Choice xmlns:p14="http://schemas.microsoft.com/office/powerpoint/2010/main" Requires="p14">
                <p:contentPart p14:bwMode="auto" r:id="rId26">
                  <p14:nvContentPartPr>
                    <p14:cNvPr id="38" name="Ink 37">
                      <a:extLst>
                        <a:ext uri="{FF2B5EF4-FFF2-40B4-BE49-F238E27FC236}">
                          <a16:creationId xmlns:a16="http://schemas.microsoft.com/office/drawing/2014/main" id="{6DEEC3F9-B649-FABD-4D65-12686251C7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11331" y="6906060"/>
                    <a:ext cx="187200" cy="289080"/>
                  </p14:xfrm>
                </p:contentPart>
              </mc:Choice>
              <mc:Fallback>
                <p:pic>
                  <p:nvPicPr>
                    <p:cNvPr id="38" name="Ink 37">
                      <a:extLst>
                        <a:ext uri="{FF2B5EF4-FFF2-40B4-BE49-F238E27FC236}">
                          <a16:creationId xmlns:a16="http://schemas.microsoft.com/office/drawing/2014/main" id="{6DEEC3F9-B649-FABD-4D65-12686251C71B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6891288" y="6885968"/>
                      <a:ext cx="226885" cy="329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>
              <mc:Choice xmlns:p14="http://schemas.microsoft.com/office/powerpoint/2010/main" Requires="p14">
                <p:contentPart p14:bwMode="auto" r:id="rId27">
                  <p14:nvContentPartPr>
                    <p14:cNvPr id="39" name="Ink 38">
                      <a:extLst>
                        <a:ext uri="{FF2B5EF4-FFF2-40B4-BE49-F238E27FC236}">
                          <a16:creationId xmlns:a16="http://schemas.microsoft.com/office/drawing/2014/main" id="{82AB2699-432A-DA58-4D31-5D2E821E5F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90811" y="7345980"/>
                    <a:ext cx="232200" cy="223920"/>
                  </p14:xfrm>
                </p:contentPart>
              </mc:Choice>
              <mc:Fallback>
                <p:pic>
                  <p:nvPicPr>
                    <p:cNvPr id="39" name="Ink 38">
                      <a:extLst>
                        <a:ext uri="{FF2B5EF4-FFF2-40B4-BE49-F238E27FC236}">
                          <a16:creationId xmlns:a16="http://schemas.microsoft.com/office/drawing/2014/main" id="{82AB2699-432A-DA58-4D31-5D2E821E5F03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6870759" y="7325475"/>
                      <a:ext cx="271903" cy="26452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999B735-2C1F-A1C6-A268-A23433E06A27}"/>
              </a:ext>
            </a:extLst>
          </p:cNvPr>
          <p:cNvGrpSpPr/>
          <p:nvPr/>
        </p:nvGrpSpPr>
        <p:grpSpPr>
          <a:xfrm>
            <a:off x="10207972" y="4390482"/>
            <a:ext cx="241530" cy="3587314"/>
            <a:chOff x="10709331" y="4523580"/>
            <a:chExt cx="268920" cy="40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8FC6EAF-511A-8A41-4499-463CE4475FAE}"/>
                    </a:ext>
                  </a:extLst>
                </p14:cNvPr>
                <p14:cNvContentPartPr/>
                <p14:nvPr/>
              </p14:nvContentPartPr>
              <p14:xfrm>
                <a:off x="10764771" y="5543460"/>
                <a:ext cx="172080" cy="169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8FC6EAF-511A-8A41-4499-463CE4475F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744762" y="5523385"/>
                  <a:ext cx="211698" cy="209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C7E6576-4A8A-83DD-DA3C-EB612E4F1585}"/>
                    </a:ext>
                  </a:extLst>
                </p14:cNvPr>
                <p14:cNvContentPartPr/>
                <p14:nvPr/>
              </p14:nvContentPartPr>
              <p14:xfrm>
                <a:off x="10764411" y="7506180"/>
                <a:ext cx="187200" cy="16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C7E6576-4A8A-83DD-DA3C-EB612E4F158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744769" y="7485690"/>
                  <a:ext cx="226885" cy="20941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F1A8803-D814-8FFD-CAA7-C364CAAB2591}"/>
                </a:ext>
              </a:extLst>
            </p:cNvPr>
            <p:cNvGrpSpPr/>
            <p:nvPr/>
          </p:nvGrpSpPr>
          <p:grpSpPr>
            <a:xfrm>
              <a:off x="10709331" y="4523580"/>
              <a:ext cx="268920" cy="4088160"/>
              <a:chOff x="10709331" y="4523580"/>
              <a:chExt cx="268920" cy="408816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C0785FD7-E1C0-6618-5AC1-234542A7EEF5}"/>
                      </a:ext>
                    </a:extLst>
                  </p14:cNvPr>
                  <p14:cNvContentPartPr/>
                  <p14:nvPr/>
                </p14:nvContentPartPr>
                <p14:xfrm>
                  <a:off x="10787451" y="5002020"/>
                  <a:ext cx="183960" cy="24984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C0785FD7-E1C0-6618-5AC1-234542A7EEF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767412" y="4981508"/>
                    <a:ext cx="223638" cy="2904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337A895-E7EC-0059-1BFD-B5432994C3B1}"/>
                      </a:ext>
                    </a:extLst>
                  </p14:cNvPr>
                  <p14:cNvContentPartPr/>
                  <p14:nvPr/>
                </p14:nvContentPartPr>
                <p14:xfrm>
                  <a:off x="10771971" y="5995620"/>
                  <a:ext cx="174600" cy="19872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337A895-E7EC-0059-1BFD-B5432994C3B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0751948" y="5975133"/>
                    <a:ext cx="214245" cy="2392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5B15BC0-C6D3-89CE-88DF-FD11D5D9B82C}"/>
                      </a:ext>
                    </a:extLst>
                  </p14:cNvPr>
                  <p14:cNvContentPartPr/>
                  <p14:nvPr/>
                </p14:nvContentPartPr>
                <p14:xfrm>
                  <a:off x="10781691" y="6464700"/>
                  <a:ext cx="196560" cy="26532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5B15BC0-C6D3-89CE-88DF-FD11D5D9B82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0761675" y="6444606"/>
                    <a:ext cx="236192" cy="305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EB239AF6-AACB-40FD-3B38-1CE6C73586F6}"/>
                      </a:ext>
                    </a:extLst>
                  </p14:cNvPr>
                  <p14:cNvContentPartPr/>
                  <p14:nvPr/>
                </p14:nvContentPartPr>
                <p14:xfrm>
                  <a:off x="10764411" y="7039980"/>
                  <a:ext cx="174600" cy="17208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EB239AF6-AACB-40FD-3B38-1CE6C73586F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744342" y="7019494"/>
                    <a:ext cx="214337" cy="212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9DF0B40-AC5F-B611-6036-15606EE0256D}"/>
                      </a:ext>
                    </a:extLst>
                  </p14:cNvPr>
                  <p14:cNvContentPartPr/>
                  <p14:nvPr/>
                </p14:nvContentPartPr>
                <p14:xfrm>
                  <a:off x="10762251" y="7987860"/>
                  <a:ext cx="187560" cy="16056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9DF0B40-AC5F-B611-6036-15606EE0256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742213" y="7967328"/>
                    <a:ext cx="227236" cy="2012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9248FE0-5B20-0872-DD9A-93917C7DABA6}"/>
                      </a:ext>
                    </a:extLst>
                  </p14:cNvPr>
                  <p14:cNvContentPartPr/>
                  <p14:nvPr/>
                </p14:nvContentPartPr>
                <p14:xfrm>
                  <a:off x="10790691" y="8368740"/>
                  <a:ext cx="175680" cy="24300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9248FE0-5B20-0872-DD9A-93917C7DABA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771082" y="8348216"/>
                    <a:ext cx="215298" cy="2836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EA63A3B-DDB3-EEDE-3B86-B6F5FA1EA097}"/>
                      </a:ext>
                    </a:extLst>
                  </p14:cNvPr>
                  <p14:cNvContentPartPr/>
                  <p14:nvPr/>
                </p14:nvContentPartPr>
                <p14:xfrm>
                  <a:off x="10709331" y="4523580"/>
                  <a:ext cx="175680" cy="21996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EA63A3B-DDB3-EEDE-3B86-B6F5FA1EA09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689276" y="4503472"/>
                    <a:ext cx="215388" cy="26058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36CA94-AF49-DFB3-1A91-B42E6C0C36CD}"/>
              </a:ext>
            </a:extLst>
          </p:cNvPr>
          <p:cNvGrpSpPr/>
          <p:nvPr/>
        </p:nvGrpSpPr>
        <p:grpSpPr>
          <a:xfrm>
            <a:off x="9087716" y="4777454"/>
            <a:ext cx="218479" cy="2387985"/>
            <a:chOff x="9462035" y="4964580"/>
            <a:chExt cx="243255" cy="272138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EEC278-8E97-0C05-C5C1-D14643F6AE63}"/>
                    </a:ext>
                  </a:extLst>
                </p14:cNvPr>
                <p14:cNvContentPartPr/>
                <p14:nvPr/>
              </p14:nvContentPartPr>
              <p14:xfrm>
                <a:off x="9473365" y="5503860"/>
                <a:ext cx="209606" cy="212761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EEC278-8E97-0C05-C5C1-D14643F6AE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53727" y="5483363"/>
                  <a:ext cx="249283" cy="2533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9BF1FE-10F2-09E0-59C4-DBF0BF202F08}"/>
                    </a:ext>
                  </a:extLst>
                </p14:cNvPr>
                <p14:cNvContentPartPr/>
                <p14:nvPr/>
              </p14:nvContentPartPr>
              <p14:xfrm>
                <a:off x="9462035" y="6410700"/>
                <a:ext cx="243255" cy="207853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9BF1FE-10F2-09E0-59C4-DBF0BF202F0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41998" y="6390612"/>
                  <a:ext cx="282929" cy="248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511B028-9A98-EE7B-E587-20CB57767C11}"/>
                </a:ext>
              </a:extLst>
            </p:cNvPr>
            <p:cNvGrpSpPr/>
            <p:nvPr/>
          </p:nvGrpSpPr>
          <p:grpSpPr>
            <a:xfrm>
              <a:off x="9479825" y="4964580"/>
              <a:ext cx="208905" cy="2151091"/>
              <a:chOff x="9474171" y="4964580"/>
              <a:chExt cx="214560" cy="2209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75CAB319-69C9-67B6-997C-058981249533}"/>
                      </a:ext>
                    </a:extLst>
                  </p14:cNvPr>
                  <p14:cNvContentPartPr/>
                  <p14:nvPr/>
                </p14:nvContentPartPr>
                <p14:xfrm>
                  <a:off x="9474171" y="4964580"/>
                  <a:ext cx="213120" cy="226800"/>
                </p14:xfrm>
              </p:contentPart>
            </mc:Choice>
            <mc:Fallback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75CAB319-69C9-67B6-997C-05898124953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9453600" y="4943962"/>
                    <a:ext cx="253851" cy="268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7" name="Ink 6">
                    <a:extLst>
                      <a:ext uri="{FF2B5EF4-FFF2-40B4-BE49-F238E27FC236}">
                        <a16:creationId xmlns:a16="http://schemas.microsoft.com/office/drawing/2014/main" id="{00EA6B2E-9B28-4AFC-D2F1-8763CB732CAD}"/>
                      </a:ext>
                    </a:extLst>
                  </p14:cNvPr>
                  <p14:cNvContentPartPr/>
                  <p14:nvPr/>
                </p14:nvContentPartPr>
                <p14:xfrm>
                  <a:off x="9559491" y="6027660"/>
                  <a:ext cx="129240" cy="142560"/>
                </p14:xfrm>
              </p:contentPart>
            </mc:Choice>
            <mc:Fallback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00EA6B2E-9B28-4AFC-D2F1-8763CB732CA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9538911" y="6006571"/>
                    <a:ext cx="169988" cy="184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8F4C9391-292D-8B7D-EA27-6C6BA30D21BE}"/>
                      </a:ext>
                    </a:extLst>
                  </p14:cNvPr>
                  <p14:cNvContentPartPr/>
                  <p14:nvPr/>
                </p14:nvContentPartPr>
                <p14:xfrm>
                  <a:off x="9529251" y="7023780"/>
                  <a:ext cx="114120" cy="150120"/>
                </p14:xfrm>
              </p:contentPart>
            </mc:Choice>
            <mc:Fallback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8F4C9391-292D-8B7D-EA27-6C6BA30D21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9509136" y="7002696"/>
                    <a:ext cx="154760" cy="19186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266563-A626-5680-088C-0BFB078A6A82}"/>
                    </a:ext>
                  </a:extLst>
                </p14:cNvPr>
                <p14:cNvContentPartPr/>
                <p14:nvPr/>
              </p14:nvContentPartPr>
              <p14:xfrm>
                <a:off x="9475885" y="7518420"/>
                <a:ext cx="209606" cy="167545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266563-A626-5680-088C-0BFB078A6A8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456247" y="7497938"/>
                  <a:ext cx="249283" cy="2081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8DF7D3B1-EFF1-CE9A-F04A-5F9E7C69A18A}"/>
                  </a:ext>
                </a:extLst>
              </p14:cNvPr>
              <p14:cNvContentPartPr/>
              <p14:nvPr/>
            </p14:nvContentPartPr>
            <p14:xfrm>
              <a:off x="5348920" y="4817889"/>
              <a:ext cx="189473" cy="133308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8DF7D3B1-EFF1-CE9A-F04A-5F9E7C69A18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30909" y="4799874"/>
                <a:ext cx="225134" cy="16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BBDA790A-ACF5-96F7-8CBC-3F80609510B5}"/>
                  </a:ext>
                </a:extLst>
              </p14:cNvPr>
              <p14:cNvContentPartPr/>
              <p14:nvPr/>
            </p14:nvContentPartPr>
            <p14:xfrm>
              <a:off x="5310766" y="5311950"/>
              <a:ext cx="149380" cy="93189"/>
            </p14:xfrm>
          </p:contentPart>
        </mc:Choice>
        <mc:Fallback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BBDA790A-ACF5-96F7-8CBC-3F80609510B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92768" y="5294320"/>
                <a:ext cx="185015" cy="12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26" name="Ink 1025">
                <a:extLst>
                  <a:ext uri="{FF2B5EF4-FFF2-40B4-BE49-F238E27FC236}">
                    <a16:creationId xmlns:a16="http://schemas.microsoft.com/office/drawing/2014/main" id="{662DF1FE-00C7-00F0-8483-737B1FF1514E}"/>
                  </a:ext>
                </a:extLst>
              </p14:cNvPr>
              <p14:cNvContentPartPr/>
              <p14:nvPr/>
            </p14:nvContentPartPr>
            <p14:xfrm>
              <a:off x="5307210" y="5697343"/>
              <a:ext cx="184623" cy="158896"/>
            </p14:xfrm>
          </p:contentPart>
        </mc:Choice>
        <mc:Fallback>
          <p:pic>
            <p:nvPicPr>
              <p:cNvPr id="1026" name="Ink 1025">
                <a:extLst>
                  <a:ext uri="{FF2B5EF4-FFF2-40B4-BE49-F238E27FC236}">
                    <a16:creationId xmlns:a16="http://schemas.microsoft.com/office/drawing/2014/main" id="{662DF1FE-00C7-00F0-8483-737B1FF1514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89216" y="5679688"/>
                <a:ext cx="220252" cy="194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027" name="Ink 1026">
                <a:extLst>
                  <a:ext uri="{FF2B5EF4-FFF2-40B4-BE49-F238E27FC236}">
                    <a16:creationId xmlns:a16="http://schemas.microsoft.com/office/drawing/2014/main" id="{63B8C5E8-1774-6130-0156-E22F1ABD22E6}"/>
                  </a:ext>
                </a:extLst>
              </p14:cNvPr>
              <p14:cNvContentPartPr/>
              <p14:nvPr/>
            </p14:nvContentPartPr>
            <p14:xfrm>
              <a:off x="5320466" y="6112431"/>
              <a:ext cx="171367" cy="151946"/>
            </p14:xfrm>
          </p:contentPart>
        </mc:Choice>
        <mc:Fallback>
          <p:pic>
            <p:nvPicPr>
              <p:cNvPr id="1027" name="Ink 1026">
                <a:extLst>
                  <a:ext uri="{FF2B5EF4-FFF2-40B4-BE49-F238E27FC236}">
                    <a16:creationId xmlns:a16="http://schemas.microsoft.com/office/drawing/2014/main" id="{63B8C5E8-1774-6130-0156-E22F1ABD22E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02825" y="6094470"/>
                <a:ext cx="207008" cy="187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028" name="Ink 1027">
                <a:extLst>
                  <a:ext uri="{FF2B5EF4-FFF2-40B4-BE49-F238E27FC236}">
                    <a16:creationId xmlns:a16="http://schemas.microsoft.com/office/drawing/2014/main" id="{8B76A181-ACC2-7B91-6C37-4C06D2816328}"/>
                  </a:ext>
                </a:extLst>
              </p14:cNvPr>
              <p14:cNvContentPartPr/>
              <p14:nvPr/>
            </p14:nvContentPartPr>
            <p14:xfrm>
              <a:off x="5328550" y="6583748"/>
              <a:ext cx="159080" cy="161423"/>
            </p14:xfrm>
          </p:contentPart>
        </mc:Choice>
        <mc:Fallback>
          <p:pic>
            <p:nvPicPr>
              <p:cNvPr id="1028" name="Ink 1027">
                <a:extLst>
                  <a:ext uri="{FF2B5EF4-FFF2-40B4-BE49-F238E27FC236}">
                    <a16:creationId xmlns:a16="http://schemas.microsoft.com/office/drawing/2014/main" id="{8B76A181-ACC2-7B91-6C37-4C06D28163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10914" y="6566132"/>
                <a:ext cx="194711" cy="197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7C2E9A19-E14B-7DC3-6C01-6C40BDF05E41}"/>
                  </a:ext>
                </a:extLst>
              </p14:cNvPr>
              <p14:cNvContentPartPr/>
              <p14:nvPr/>
            </p14:nvContentPartPr>
            <p14:xfrm>
              <a:off x="5248686" y="6990621"/>
              <a:ext cx="230537" cy="160159"/>
            </p14:xfrm>
          </p:contentPart>
        </mc:Choice>
        <mc:Fallback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7C2E9A19-E14B-7DC3-6C01-6C40BDF05E4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231036" y="6972626"/>
                <a:ext cx="266198" cy="19579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8D08399-0C84-4D04-B2FE-8C78C0FB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Transverse momentum distribution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40463C3C-CFD0-496C-A589-96057D20D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2609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Impressive progress in the calculation of anomalous dimension and coefficient functions allows resummation up to approximate N</a:t>
            </a:r>
            <a:r>
              <a:rPr lang="en-GB" baseline="30000" dirty="0"/>
              <a:t>4</a:t>
            </a:r>
            <a:r>
              <a:rPr lang="en-GB" dirty="0"/>
              <a:t>LL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D3BDA-07C2-488A-8E9F-281CF4C5E7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  <p:pic>
        <p:nvPicPr>
          <p:cNvPr id="13" name="Picture 12" descr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 title="IguanaTex Bitmap Display">
            <a:extLst>
              <a:ext uri="{FF2B5EF4-FFF2-40B4-BE49-F238E27FC236}">
                <a16:creationId xmlns:a16="http://schemas.microsoft.com/office/drawing/2014/main" id="{CC93A4C4-4C6B-5290-08DB-589D2EFC52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9" y="2407724"/>
            <a:ext cx="7871859" cy="804882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10999A-F4AC-0068-CDF4-7060C17954B6}"/>
              </a:ext>
            </a:extLst>
          </p:cNvPr>
          <p:cNvCxnSpPr>
            <a:cxnSpLocks/>
          </p:cNvCxnSpPr>
          <p:nvPr/>
        </p:nvCxnSpPr>
        <p:spPr>
          <a:xfrm flipV="1">
            <a:off x="4594834" y="2992267"/>
            <a:ext cx="855363" cy="752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FCF153-070B-6C29-CCBD-10EFDCB3FCBF}"/>
              </a:ext>
            </a:extLst>
          </p:cNvPr>
          <p:cNvCxnSpPr>
            <a:cxnSpLocks/>
          </p:cNvCxnSpPr>
          <p:nvPr/>
        </p:nvCxnSpPr>
        <p:spPr>
          <a:xfrm flipV="1">
            <a:off x="5105586" y="2992267"/>
            <a:ext cx="4046274" cy="763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EB8AE1-311C-F92E-180B-6891498BA8F1}"/>
              </a:ext>
            </a:extLst>
          </p:cNvPr>
          <p:cNvCxnSpPr>
            <a:cxnSpLocks/>
          </p:cNvCxnSpPr>
          <p:nvPr/>
        </p:nvCxnSpPr>
        <p:spPr>
          <a:xfrm flipH="1" flipV="1">
            <a:off x="4562969" y="2960598"/>
            <a:ext cx="428932" cy="784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47" name="Ink 1046">
                <a:extLst>
                  <a:ext uri="{FF2B5EF4-FFF2-40B4-BE49-F238E27FC236}">
                    <a16:creationId xmlns:a16="http://schemas.microsoft.com/office/drawing/2014/main" id="{EA831F19-FF86-4D59-0531-FCE36010FF03}"/>
                  </a:ext>
                </a:extLst>
              </p14:cNvPr>
              <p14:cNvContentPartPr/>
              <p14:nvPr/>
            </p14:nvContentPartPr>
            <p14:xfrm>
              <a:off x="5274051" y="4335300"/>
              <a:ext cx="281520" cy="252720"/>
            </p14:xfrm>
          </p:contentPart>
        </mc:Choice>
        <mc:Fallback>
          <p:pic>
            <p:nvPicPr>
              <p:cNvPr id="1047" name="Ink 1046">
                <a:extLst>
                  <a:ext uri="{FF2B5EF4-FFF2-40B4-BE49-F238E27FC236}">
                    <a16:creationId xmlns:a16="http://schemas.microsoft.com/office/drawing/2014/main" id="{EA831F19-FF86-4D59-0531-FCE36010FF0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256051" y="4317300"/>
                <a:ext cx="317160" cy="288360"/>
              </a:xfrm>
              <a:prstGeom prst="rect">
                <a:avLst/>
              </a:prstGeom>
            </p:spPr>
          </p:pic>
        </mc:Fallback>
      </mc:AlternateContent>
      <p:sp>
        <p:nvSpPr>
          <p:cNvPr id="1058" name="[Banfi Salam Zanderighi ‘05]">
            <a:extLst>
              <a:ext uri="{FF2B5EF4-FFF2-40B4-BE49-F238E27FC236}">
                <a16:creationId xmlns:a16="http://schemas.microsoft.com/office/drawing/2014/main" id="{CCBF00A2-D889-A27B-8DF5-DD6F0DEB529F}"/>
              </a:ext>
            </a:extLst>
          </p:cNvPr>
          <p:cNvSpPr txBox="1"/>
          <p:nvPr/>
        </p:nvSpPr>
        <p:spPr>
          <a:xfrm>
            <a:off x="3711553" y="8352695"/>
            <a:ext cx="43464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Ebert </a:t>
            </a:r>
            <a:r>
              <a:rPr lang="en-GB" dirty="0" err="1">
                <a:solidFill>
                  <a:srgbClr val="FF0000"/>
                </a:solidFill>
              </a:rPr>
              <a:t>Mistberger</a:t>
            </a:r>
            <a:r>
              <a:rPr lang="en-GB" dirty="0">
                <a:solidFill>
                  <a:srgbClr val="FF0000"/>
                </a:solidFill>
              </a:rPr>
              <a:t> Vita 2205.02242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966EE853-227D-4487-A09E-F12B830B71B9}"/>
              </a:ext>
            </a:extLst>
          </p:cNvPr>
          <p:cNvSpPr txBox="1"/>
          <p:nvPr/>
        </p:nvSpPr>
        <p:spPr>
          <a:xfrm>
            <a:off x="608618" y="8337312"/>
            <a:ext cx="35024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3-loop beam function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C5F7FDE1-A50A-51C3-9CCA-84A98EC95EA1}"/>
              </a:ext>
            </a:extLst>
          </p:cNvPr>
          <p:cNvSpPr txBox="1"/>
          <p:nvPr/>
        </p:nvSpPr>
        <p:spPr>
          <a:xfrm>
            <a:off x="416379" y="8729988"/>
            <a:ext cx="36947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4-loop hard function 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061" name="[Banfi Salam Zanderighi ‘05]">
            <a:extLst>
              <a:ext uri="{FF2B5EF4-FFF2-40B4-BE49-F238E27FC236}">
                <a16:creationId xmlns:a16="http://schemas.microsoft.com/office/drawing/2014/main" id="{ECFFF2A3-CD8D-99CB-8E50-349029DD78C2}"/>
              </a:ext>
            </a:extLst>
          </p:cNvPr>
          <p:cNvSpPr txBox="1"/>
          <p:nvPr/>
        </p:nvSpPr>
        <p:spPr>
          <a:xfrm>
            <a:off x="3851727" y="8714392"/>
            <a:ext cx="733973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>
                <a:solidFill>
                  <a:srgbClr val="FF0000"/>
                </a:solidFill>
              </a:rPr>
              <a:t>Lee von Manteuffel </a:t>
            </a:r>
            <a:r>
              <a:rPr lang="en-GB" dirty="0" err="1">
                <a:solidFill>
                  <a:srgbClr val="FF0000"/>
                </a:solidFill>
              </a:rPr>
              <a:t>Schabinger</a:t>
            </a:r>
            <a:r>
              <a:rPr lang="en-GB" dirty="0">
                <a:solidFill>
                  <a:srgbClr val="FF0000"/>
                </a:solidFill>
              </a:rPr>
              <a:t> Smirnov </a:t>
            </a:r>
            <a:r>
              <a:rPr lang="en-GB" dirty="0" err="1">
                <a:solidFill>
                  <a:srgbClr val="FF0000"/>
                </a:solidFill>
              </a:rPr>
              <a:t>Smirnov</a:t>
            </a:r>
            <a:r>
              <a:rPr lang="en-GB" dirty="0">
                <a:solidFill>
                  <a:srgbClr val="FF0000"/>
                </a:solidFill>
              </a:rPr>
              <a:t> 2202.04660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357782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CB65-AC83-E887-DC60-363EFC40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to LHC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4134F-3F3B-6225-308D-82225CFAB5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D3DCF57-29BF-F1AA-5B70-88D190F5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43" y="1242232"/>
            <a:ext cx="10158491" cy="730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E66B66-6884-9123-99BB-199B9B36C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408" y="8640536"/>
            <a:ext cx="11899900" cy="649514"/>
          </a:xfrm>
        </p:spPr>
        <p:txBody>
          <a:bodyPr/>
          <a:lstStyle/>
          <a:p>
            <a:pPr marL="317500" indent="0">
              <a:buNone/>
            </a:pPr>
            <a:r>
              <a:rPr lang="en-GB" dirty="0"/>
              <a:t>All implementations except </a:t>
            </a:r>
            <a:r>
              <a:rPr lang="en-GB" dirty="0" err="1"/>
              <a:t>Artemide</a:t>
            </a:r>
            <a:r>
              <a:rPr lang="en-GB" dirty="0"/>
              <a:t> include      results from MCFM </a:t>
            </a:r>
          </a:p>
        </p:txBody>
      </p:sp>
      <p:pic>
        <p:nvPicPr>
          <p:cNvPr id="8" name="Picture 7" descr="\documentclass{article}&#10;\usepackage{amsmath,amssymb,color}&#10;\pagestyle{empty}&#10;\begin{document}&#10;&#10;\[&#10;\alpha_s^3&#10;\]&#10;&#10;&#10;\end{document}" title="IguanaTex Bitmap Display">
            <a:extLst>
              <a:ext uri="{FF2B5EF4-FFF2-40B4-BE49-F238E27FC236}">
                <a16:creationId xmlns:a16="http://schemas.microsoft.com/office/drawing/2014/main" id="{6C90DCBC-7A20-1329-F9A9-C42BD0F6AB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81" y="8754591"/>
            <a:ext cx="318933" cy="372419"/>
          </a:xfrm>
          <a:prstGeom prst="rect">
            <a:avLst/>
          </a:prstGeom>
        </p:spPr>
      </p:pic>
      <p:sp>
        <p:nvSpPr>
          <p:cNvPr id="9" name="[Banfi Salam Zanderighi ‘05]">
            <a:extLst>
              <a:ext uri="{FF2B5EF4-FFF2-40B4-BE49-F238E27FC236}">
                <a16:creationId xmlns:a16="http://schemas.microsoft.com/office/drawing/2014/main" id="{A3EB1044-2D3E-2E4F-96C6-778F9545E237}"/>
              </a:ext>
            </a:extLst>
          </p:cNvPr>
          <p:cNvSpPr txBox="1"/>
          <p:nvPr/>
        </p:nvSpPr>
        <p:spPr>
          <a:xfrm>
            <a:off x="2498272" y="1204993"/>
            <a:ext cx="305352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ATLAS-CONF-2023-013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441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0CB65-AC83-E887-DC60-363EFC40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Measuring the strong coupling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4134F-3F3B-6225-308D-82225CFAB5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CFDBB5F-9D47-B563-A46B-7461FB38E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7" y="1473864"/>
            <a:ext cx="5864152" cy="42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62065045-F7EE-AC16-FEC5-3F4D3DAC3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473341"/>
            <a:ext cx="6404849" cy="542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461B47CA-47AE-B161-19B9-03BCFC9A45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27000" y="5807835"/>
            <a:ext cx="6629400" cy="203744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GB" dirty="0"/>
              <a:t>Predictions obtained with </a:t>
            </a:r>
            <a:r>
              <a:rPr lang="en-GB" dirty="0" err="1"/>
              <a:t>DYturbo</a:t>
            </a:r>
            <a:endParaRPr lang="en-GB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GB" dirty="0"/>
              <a:t>Two-parameter non-perturbative model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2D37FD-D8C0-F709-3C56-A20BF01B2BEB}"/>
              </a:ext>
            </a:extLst>
          </p:cNvPr>
          <p:cNvSpPr txBox="1">
            <a:spLocks/>
          </p:cNvSpPr>
          <p:nvPr/>
        </p:nvSpPr>
        <p:spPr>
          <a:xfrm>
            <a:off x="2114549" y="8020001"/>
            <a:ext cx="7805057" cy="58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algn="ctr" hangingPunct="1">
              <a:lnSpc>
                <a:spcPct val="110000"/>
              </a:lnSpc>
              <a:buFontTx/>
              <a:buNone/>
            </a:pPr>
            <a:r>
              <a:rPr lang="en-GB" sz="2800" dirty="0"/>
              <a:t>One of the most precise determinations of </a:t>
            </a:r>
          </a:p>
        </p:txBody>
      </p:sp>
      <p:pic>
        <p:nvPicPr>
          <p:cNvPr id="21" name="Picture 20" descr="\documentclass{article}&#10;\usepackage{amsmath,amssymb,color}&#10;\pagestyle{empty}&#10;\begin{document}&#10;&#10;\[&#10;\alpha_s&#10;\]&#10;&#10;&#10;\end{document}" title="IguanaTex Bitmap Display">
            <a:extLst>
              <a:ext uri="{FF2B5EF4-FFF2-40B4-BE49-F238E27FC236}">
                <a16:creationId xmlns:a16="http://schemas.microsoft.com/office/drawing/2014/main" id="{B136D4A2-6C0B-FB99-8E78-30FE9E4FF3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68" y="8250883"/>
            <a:ext cx="354286" cy="226286"/>
          </a:xfrm>
          <a:prstGeom prst="rect">
            <a:avLst/>
          </a:prstGeom>
        </p:spPr>
      </p:pic>
      <p:sp>
        <p:nvSpPr>
          <p:cNvPr id="12" name="[Banfi Salam Zanderighi ‘05] 1">
            <a:extLst>
              <a:ext uri="{FF2B5EF4-FFF2-40B4-BE49-F238E27FC236}">
                <a16:creationId xmlns:a16="http://schemas.microsoft.com/office/drawing/2014/main" id="{F2165A39-010D-29F3-E762-0E283A9B8E84}"/>
              </a:ext>
            </a:extLst>
          </p:cNvPr>
          <p:cNvSpPr txBox="1"/>
          <p:nvPr/>
        </p:nvSpPr>
        <p:spPr>
          <a:xfrm>
            <a:off x="6972301" y="6416187"/>
            <a:ext cx="305352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ATLAS-CONF-2023-015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" name="[Banfi Salam Zanderighi ‘05] 2">
            <a:extLst>
              <a:ext uri="{FF2B5EF4-FFF2-40B4-BE49-F238E27FC236}">
                <a16:creationId xmlns:a16="http://schemas.microsoft.com/office/drawing/2014/main" id="{0FF424E5-E1FE-07AF-452A-FE44873B4FD5}"/>
              </a:ext>
            </a:extLst>
          </p:cNvPr>
          <p:cNvSpPr txBox="1"/>
          <p:nvPr/>
        </p:nvSpPr>
        <p:spPr>
          <a:xfrm>
            <a:off x="2604407" y="7030995"/>
            <a:ext cx="3834762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[Collins Rogers 1412.3820]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" name="[Banfi Salam Zanderighi ‘05] 3">
            <a:extLst>
              <a:ext uri="{FF2B5EF4-FFF2-40B4-BE49-F238E27FC236}">
                <a16:creationId xmlns:a16="http://schemas.microsoft.com/office/drawing/2014/main" id="{BB22A581-D40A-BC62-9E7A-05CF0FB2ED9F}"/>
              </a:ext>
            </a:extLst>
          </p:cNvPr>
          <p:cNvSpPr txBox="1"/>
          <p:nvPr/>
        </p:nvSpPr>
        <p:spPr>
          <a:xfrm>
            <a:off x="1534886" y="6214231"/>
            <a:ext cx="490428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0000"/>
                </a:solidFill>
              </a:rPr>
              <a:t>[</a:t>
            </a:r>
            <a:r>
              <a:rPr lang="en-GB" dirty="0" err="1">
                <a:solidFill>
                  <a:srgbClr val="FF0000"/>
                </a:solidFill>
              </a:rPr>
              <a:t>Camarda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Cieri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Ferrera</a:t>
            </a:r>
            <a:r>
              <a:rPr lang="en-GB" dirty="0">
                <a:solidFill>
                  <a:srgbClr val="FF0000"/>
                </a:solidFill>
              </a:rPr>
              <a:t> 2303.12781]</a:t>
            </a: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9975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C0D-B2A2-77B7-4A45-9C799639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Energy-energy correlation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4003-1E19-D4BE-6DA4-053F0C18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400629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The new information on the rapidity anomalous dimension makes it possible to </a:t>
            </a:r>
            <a:r>
              <a:rPr lang="en-GB" dirty="0" err="1"/>
              <a:t>resum</a:t>
            </a:r>
            <a:r>
              <a:rPr lang="en-GB" dirty="0"/>
              <a:t> also the energy-energy correlation in         at aN</a:t>
            </a:r>
            <a:r>
              <a:rPr lang="en-GB" baseline="30000" dirty="0"/>
              <a:t>4</a:t>
            </a:r>
            <a:r>
              <a:rPr lang="en-GB" dirty="0"/>
              <a:t>LL accuracy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C543-1AC7-B0AE-D8B2-86F1BEB846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 descr="\documentclass{article}&#10;\usepackage{amsmath,amssymb,color}&#10;\pagestyle{empty}&#10;\begin{document}&#10;&#10;\[&#10;e^+e^-&#10;\]&#10;&#10;&#10;\end{document}" title="IguanaTex Bitmap Display">
            <a:extLst>
              <a:ext uri="{FF2B5EF4-FFF2-40B4-BE49-F238E27FC236}">
                <a16:creationId xmlns:a16="http://schemas.microsoft.com/office/drawing/2014/main" id="{8AB496A8-171D-23AB-E6AA-79DEEE261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09" y="1884920"/>
            <a:ext cx="693333" cy="283276"/>
          </a:xfrm>
          <a:prstGeom prst="rect">
            <a:avLst/>
          </a:prstGeom>
        </p:spPr>
      </p:pic>
      <p:sp>
        <p:nvSpPr>
          <p:cNvPr id="7" name="[Banfi Salam Zanderighi ‘05]">
            <a:extLst>
              <a:ext uri="{FF2B5EF4-FFF2-40B4-BE49-F238E27FC236}">
                <a16:creationId xmlns:a16="http://schemas.microsoft.com/office/drawing/2014/main" id="{48E6CEC0-4B9A-53CC-0037-6DAB52EB82D8}"/>
              </a:ext>
            </a:extLst>
          </p:cNvPr>
          <p:cNvSpPr txBox="1"/>
          <p:nvPr/>
        </p:nvSpPr>
        <p:spPr>
          <a:xfrm>
            <a:off x="8349947" y="2277175"/>
            <a:ext cx="434642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>
              <a:defRPr sz="2000">
                <a:solidFill>
                  <a:srgbClr val="E3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0000"/>
                </a:solidFill>
              </a:rPr>
              <a:t>[</a:t>
            </a:r>
            <a:r>
              <a:rPr lang="en-GB" dirty="0" err="1">
                <a:solidFill>
                  <a:srgbClr val="FF0000"/>
                </a:solidFill>
              </a:rPr>
              <a:t>Duhr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Mistberger</a:t>
            </a:r>
            <a:r>
              <a:rPr lang="en-GB" dirty="0">
                <a:solidFill>
                  <a:srgbClr val="FF0000"/>
                </a:solidFill>
              </a:rPr>
              <a:t> Vita 2205.02242</a:t>
            </a:r>
            <a:r>
              <a:rPr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D4B550-5485-5250-15D1-5D44098E9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5" y="2515437"/>
            <a:ext cx="6261761" cy="4514635"/>
          </a:xfrm>
          <a:prstGeom prst="rect">
            <a:avLst/>
          </a:prstGeom>
        </p:spPr>
      </p:pic>
      <p:pic>
        <p:nvPicPr>
          <p:cNvPr id="19" name="Picture 18" descr="\documentclass{article}&#10;\usepackage{amsmath,amssymb,color}&#10;\pagestyle{empty}&#10;\begin{document}&#10;&#10;\[&#10;\begin{split}&#10;&amp; \mathrm{EEC}(\chi) \equiv \\ &amp; \sum_{a,b} \int d\sigma_{ab} \frac{E_a E_b}{Q^2} \delta(\cos\chi_{ab}-\cos\chi)&#10;\end{split}&#10;\]&#10;&#10;&#10;\end{document}" title="IguanaTex Bitmap Display">
            <a:extLst>
              <a:ext uri="{FF2B5EF4-FFF2-40B4-BE49-F238E27FC236}">
                <a16:creationId xmlns:a16="http://schemas.microsoft.com/office/drawing/2014/main" id="{20BECA35-44EA-702B-3EDC-E564BEB0055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01" y="3973286"/>
            <a:ext cx="4908799" cy="1386666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BA4154B-C2D3-3F13-3A70-156DE2E49045}"/>
              </a:ext>
            </a:extLst>
          </p:cNvPr>
          <p:cNvSpPr txBox="1">
            <a:spLocks/>
          </p:cNvSpPr>
          <p:nvPr/>
        </p:nvSpPr>
        <p:spPr>
          <a:xfrm>
            <a:off x="285296" y="7228735"/>
            <a:ext cx="12497707" cy="1596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The EEC is a particular example of energy-energy correlators (see K. Lee’s talk) </a:t>
            </a:r>
          </a:p>
          <a:p>
            <a:pPr hangingPunct="1">
              <a:lnSpc>
                <a:spcPct val="110000"/>
              </a:lnSpc>
              <a:spcBef>
                <a:spcPts val="3600"/>
              </a:spcBef>
            </a:pPr>
            <a:r>
              <a:rPr lang="en-GB" dirty="0"/>
              <a:t>The EEC has large 1/Q </a:t>
            </a:r>
            <a:r>
              <a:rPr lang="en-GB" dirty="0" err="1"/>
              <a:t>hadronisation</a:t>
            </a:r>
            <a:r>
              <a:rPr lang="en-GB" dirty="0"/>
              <a:t> corrections: important at this accuracy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9D1884-55B2-02C9-83C2-7EE6E5F82BB9}"/>
              </a:ext>
            </a:extLst>
          </p:cNvPr>
          <p:cNvSpPr txBox="1"/>
          <p:nvPr/>
        </p:nvSpPr>
        <p:spPr>
          <a:xfrm>
            <a:off x="8464246" y="7716581"/>
            <a:ext cx="448340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[Chen Moult Zhang Zhu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2004.11381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476909-E037-F0C9-BD5B-1655F2EFC27C}"/>
              </a:ext>
            </a:extLst>
          </p:cNvPr>
          <p:cNvSpPr txBox="1"/>
          <p:nvPr/>
        </p:nvSpPr>
        <p:spPr>
          <a:xfrm>
            <a:off x="7115050" y="8522547"/>
            <a:ext cx="58293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Dokshitzer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Marchesini Webber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/9905339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0E1023-4928-0567-8362-6C6F5830B0A9}"/>
              </a:ext>
            </a:extLst>
          </p:cNvPr>
          <p:cNvSpPr txBox="1"/>
          <p:nvPr/>
        </p:nvSpPr>
        <p:spPr>
          <a:xfrm>
            <a:off x="8236703" y="8892096"/>
            <a:ext cx="500380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Schindler Stewart Sun 2305.19311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3049490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85" y="1080097"/>
            <a:ext cx="11850914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We don’t talk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C4D773-1E0E-42BA-8B95-E16A1C780BEC}"/>
              </a:ext>
            </a:extLst>
          </p:cNvPr>
          <p:cNvSpPr txBox="1">
            <a:spLocks/>
          </p:cNvSpPr>
          <p:nvPr/>
        </p:nvSpPr>
        <p:spPr>
          <a:xfrm>
            <a:off x="843045" y="7671397"/>
            <a:ext cx="11850914" cy="1653242"/>
          </a:xfrm>
          <a:prstGeom prst="rect">
            <a:avLst/>
          </a:prstGeom>
          <a:ln w="12700">
            <a:miter lim="400000"/>
          </a:ln>
          <a:effectLst>
            <a:outerShdw blurRad="12700" dist="50800" dir="13500000" rotWithShape="0">
              <a:srgbClr val="424242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400" b="0" i="0" u="none" strike="noStrike" cap="none" spc="0" baseline="0">
                <a:ln>
                  <a:noFill/>
                </a:ln>
                <a:solidFill>
                  <a:srgbClr val="FFFCF5"/>
                </a:solidFill>
                <a:uFillTx/>
                <a:latin typeface="Copperplate Gothic Bold" panose="020E0705020206020404" pitchFamily="34" charset="0"/>
                <a:ea typeface="+mn-ea"/>
                <a:cs typeface="+mn-cs"/>
                <a:sym typeface="Copperplate"/>
              </a:defRPr>
            </a:lvl1pPr>
            <a:lvl2pPr marL="0" marR="0" indent="228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2pPr>
            <a:lvl3pPr marL="0" marR="0" indent="457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3pPr>
            <a:lvl4pPr marL="0" marR="0" indent="685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4pPr>
            <a:lvl5pPr marL="0" marR="0" indent="9144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5pPr>
            <a:lvl6pPr marL="0" marR="0" indent="11430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6pPr>
            <a:lvl7pPr marL="0" marR="0" indent="13716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7pPr>
            <a:lvl8pPr marL="0" marR="0" indent="16002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8pPr>
            <a:lvl9pPr marL="0" marR="0" indent="1828800" algn="ctr" defTabSz="5842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-130" baseline="0">
                <a:ln>
                  <a:noFill/>
                </a:ln>
                <a:solidFill>
                  <a:srgbClr val="7E8A98"/>
                </a:solidFill>
                <a:uFillTx/>
                <a:latin typeface="+mn-lt"/>
                <a:ea typeface="+mn-ea"/>
                <a:cs typeface="+mn-cs"/>
                <a:sym typeface="Copperplate"/>
              </a:defRPr>
            </a:lvl9pPr>
          </a:lstStyle>
          <a:p>
            <a:pPr hangingPunct="1"/>
            <a:r>
              <a:rPr lang="en-GB" dirty="0" err="1"/>
              <a:t>hadronisation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DC3698-27DD-4714-9618-E10DD6BB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908897"/>
            <a:ext cx="9144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2789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765A9F0-51A1-ECF0-37E1-FF55FB303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8587" y="1179264"/>
            <a:ext cx="4173669" cy="8215454"/>
          </a:xfrm>
          <a:prstGeom prst="rect">
            <a:avLst/>
          </a:prstGeom>
        </p:spPr>
      </p:pic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Strong coupling with jets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97073" y="1469918"/>
            <a:ext cx="7409823" cy="792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Jet observables constitute an important means of determination of the strong coupling</a:t>
            </a:r>
          </a:p>
          <a:p>
            <a:pPr>
              <a:lnSpc>
                <a:spcPct val="100000"/>
              </a:lnSpc>
            </a:pPr>
            <a:r>
              <a:rPr lang="en-GB" dirty="0"/>
              <a:t>Increase in precision of PT QCD calculations resulted in massive decrease in theory uncertainties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The main difference between these predictions is the treatment of </a:t>
            </a:r>
            <a:r>
              <a:rPr lang="en-GB" dirty="0" err="1"/>
              <a:t>hadronisation</a:t>
            </a:r>
            <a:r>
              <a:rPr lang="en-GB" dirty="0"/>
              <a:t> corrections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161007-9DAD-4583-B9A9-6DD099729B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5" y="4943962"/>
            <a:ext cx="4070400" cy="35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20" y="7180378"/>
            <a:ext cx="4068265" cy="35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9378" y="4285769"/>
            <a:ext cx="371255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/>
              <a:t>Two-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jet rate (NNLL+NNLO)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4989" y="5785139"/>
            <a:ext cx="6413615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Thrust</a:t>
            </a:r>
            <a:r>
              <a:rPr kumimoji="0" lang="en-GB" sz="2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and C-parameter 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((N)NNLL+NNLO)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6394214" y="5179621"/>
            <a:ext cx="2088479" cy="68490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6325889" y="6287841"/>
            <a:ext cx="2230282" cy="3905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6394214" y="6660152"/>
            <a:ext cx="2161957" cy="63871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9680371" y="9026806"/>
            <a:ext cx="153981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[</a:t>
            </a:r>
            <a:r>
              <a:rPr lang="en-GB" sz="2000" dirty="0">
                <a:solidFill>
                  <a:srgbClr val="FF0000"/>
                </a:solidFill>
              </a:rPr>
              <a:t>PDG 2022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ochin"/>
              </a:rPr>
              <a:t>]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C31BB3A-17DD-4252-8B05-DA679012FC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84" y="6450019"/>
            <a:ext cx="3673600" cy="42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443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hadronisation</a:t>
            </a:r>
            <a:r>
              <a:rPr lang="en-GB" dirty="0"/>
              <a:t> effects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375939" y="7033316"/>
            <a:ext cx="11899900" cy="22567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Central hadrons with momenta ~1GeV give rise to a 1/Q suppressed shift of perturbative distributions of jet observables (~10% at LEP energies)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9346" y="7862941"/>
            <a:ext cx="48995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Dokshitzer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Webber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/9704298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6" name="Text Placeholder 2 2">
            <a:extLst>
              <a:ext uri="{FF2B5EF4-FFF2-40B4-BE49-F238E27FC236}">
                <a16:creationId xmlns:a16="http://schemas.microsoft.com/office/drawing/2014/main" id="{318F9B4F-57F7-47BB-9584-6C8B5F6172F5}"/>
              </a:ext>
            </a:extLst>
          </p:cNvPr>
          <p:cNvSpPr txBox="1">
            <a:spLocks/>
          </p:cNvSpPr>
          <p:nvPr/>
        </p:nvSpPr>
        <p:spPr>
          <a:xfrm>
            <a:off x="520700" y="1270000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/>
              <a:t>At the energies probed so far, perturbative prediction do not agree straightaway with data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30ADD-C520-4711-86CD-31A6F82D9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1" y="2210575"/>
            <a:ext cx="6190343" cy="46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5787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hadronisation</a:t>
            </a:r>
            <a:r>
              <a:rPr lang="en-GB" dirty="0"/>
              <a:t> effects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375939" y="7033316"/>
            <a:ext cx="11899900" cy="22567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Central hadrons with momenta ~1GeV give rise to a 1/Q suppressed shift of perturbative distributions of jet observables (~10% at LEP energies)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dirty="0"/>
              <a:t>Leading 1/Q </a:t>
            </a:r>
            <a:r>
              <a:rPr lang="en-GB" dirty="0" err="1"/>
              <a:t>hadronisation</a:t>
            </a:r>
            <a:r>
              <a:rPr lang="en-GB" dirty="0"/>
              <a:t> are modelled in terms of the emission of a single ultra-soft gluon      simultaneous fit of      and NP parameter 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729346" y="7862941"/>
            <a:ext cx="489951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Dokshitzer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Webber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/9704298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6" name="Text Placeholder 2 2">
            <a:extLst>
              <a:ext uri="{FF2B5EF4-FFF2-40B4-BE49-F238E27FC236}">
                <a16:creationId xmlns:a16="http://schemas.microsoft.com/office/drawing/2014/main" id="{318F9B4F-57F7-47BB-9584-6C8B5F6172F5}"/>
              </a:ext>
            </a:extLst>
          </p:cNvPr>
          <p:cNvSpPr txBox="1">
            <a:spLocks/>
          </p:cNvSpPr>
          <p:nvPr/>
        </p:nvSpPr>
        <p:spPr>
          <a:xfrm>
            <a:off x="520700" y="1270000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/>
              <a:t>At the energies probed so far, perturbative prediction do not agree straightaway with data 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30ADD-C520-4711-86CD-31A6F82D9B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71" y="2210575"/>
            <a:ext cx="6190343" cy="4634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6D1D6-4282-265D-95A1-0B629E6A40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64" y="8800731"/>
            <a:ext cx="293181" cy="184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CD512B-359A-CA5D-D726-B75FC36981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09" y="8825223"/>
            <a:ext cx="307048" cy="19611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\[&#10;\alpha_0&#10;\]&#10;&#10;\end{document}" title="IguanaTex Bitmap Display">
            <a:extLst>
              <a:ext uri="{FF2B5EF4-FFF2-40B4-BE49-F238E27FC236}">
                <a16:creationId xmlns:a16="http://schemas.microsoft.com/office/drawing/2014/main" id="{EFE86E15-C4C0-D81A-5A1F-8AB5C4A90F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832" y="8813338"/>
            <a:ext cx="316953" cy="1980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9239975-8C7F-EB6D-EE61-9266D5D2B079}"/>
              </a:ext>
            </a:extLst>
          </p:cNvPr>
          <p:cNvGrpSpPr/>
          <p:nvPr/>
        </p:nvGrpSpPr>
        <p:grpSpPr>
          <a:xfrm>
            <a:off x="7584585" y="2191660"/>
            <a:ext cx="4899515" cy="4575724"/>
            <a:chOff x="7582117" y="2766803"/>
            <a:chExt cx="4787683" cy="446131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6F6A1-9460-EBDD-6C61-1473C94BADC4}"/>
                </a:ext>
              </a:extLst>
            </p:cNvPr>
            <p:cNvSpPr/>
            <p:nvPr/>
          </p:nvSpPr>
          <p:spPr>
            <a:xfrm>
              <a:off x="7582117" y="2766803"/>
              <a:ext cx="4787683" cy="4461311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22" name="Picture 2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8B16F92-75A8-6840-F78B-B6CF00BF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204" y="2848437"/>
              <a:ext cx="4674326" cy="430568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2D902B-8C06-D974-55A6-14A1B5A92773}"/>
                </a:ext>
              </a:extLst>
            </p:cNvPr>
            <p:cNvSpPr/>
            <p:nvPr/>
          </p:nvSpPr>
          <p:spPr>
            <a:xfrm>
              <a:off x="8637879" y="4169061"/>
              <a:ext cx="1191921" cy="413657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D42590-CCEC-5917-3A0A-A7AA5A99D3E4}"/>
                </a:ext>
              </a:extLst>
            </p:cNvPr>
            <p:cNvSpPr/>
            <p:nvPr/>
          </p:nvSpPr>
          <p:spPr>
            <a:xfrm>
              <a:off x="7600771" y="5655786"/>
              <a:ext cx="293181" cy="413657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 dirty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8AA94D-49E9-ECC9-0B14-D5384D308B8F}"/>
                </a:ext>
              </a:extLst>
            </p:cNvPr>
            <p:cNvSpPr txBox="1"/>
            <p:nvPr/>
          </p:nvSpPr>
          <p:spPr>
            <a:xfrm>
              <a:off x="8310666" y="4223707"/>
              <a:ext cx="1418658" cy="792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ochin"/>
                </a:rPr>
                <a:t>ultra-soft</a:t>
              </a:r>
            </a:p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ochin"/>
                </a:rPr>
                <a:t>gluon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18678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Simultaneous PT-NP fits</a:t>
            </a:r>
          </a:p>
        </p:txBody>
      </p:sp>
      <p:sp>
        <p:nvSpPr>
          <p:cNvPr id="4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016000"/>
          </a:xfrm>
        </p:spPr>
        <p:txBody>
          <a:bodyPr>
            <a:normAutofit/>
          </a:bodyPr>
          <a:lstStyle/>
          <a:p>
            <a:pPr marL="317500" indent="0">
              <a:lnSpc>
                <a:spcPct val="100000"/>
              </a:lnSpc>
              <a:buNone/>
            </a:pPr>
            <a:r>
              <a:rPr lang="en-GB" dirty="0"/>
              <a:t>Most accurate determinations of      with event shapes arise from simultaneous fits of 1/Q hadronization corrections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28" y="1538093"/>
            <a:ext cx="307048" cy="19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3292636"/>
            <a:ext cx="3673600" cy="420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4" y="3991121"/>
            <a:ext cx="3729067" cy="4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3326769"/>
            <a:ext cx="4068267" cy="35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245" y="4047654"/>
            <a:ext cx="3671467" cy="3029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69E26ED-5013-470E-9B75-D70F61686C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71" y="4041054"/>
            <a:ext cx="1704534" cy="253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2421" y="2347011"/>
            <a:ext cx="3335850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Thrust (NNLL+NNLO)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28422" y="2347010"/>
            <a:ext cx="4502836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C-parameter</a:t>
            </a: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 (NNNLL+NNLO)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0032" y="2795437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Gehrmann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Luisoni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Monni 1210.6945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42688" y="2783182"/>
            <a:ext cx="599602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Kolodubrez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Mateu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Stewart 1501.04111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8" name="Text Placeholder 2 1">
            <a:extLst>
              <a:ext uri="{FF2B5EF4-FFF2-40B4-BE49-F238E27FC236}">
                <a16:creationId xmlns:a16="http://schemas.microsoft.com/office/drawing/2014/main" id="{866348B1-808B-422B-BD14-D849361B0CB1}"/>
              </a:ext>
            </a:extLst>
          </p:cNvPr>
          <p:cNvSpPr txBox="1">
            <a:spLocks/>
          </p:cNvSpPr>
          <p:nvPr/>
        </p:nvSpPr>
        <p:spPr>
          <a:xfrm>
            <a:off x="401188" y="8339559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00000"/>
              </a:lnSpc>
              <a:buNone/>
            </a:pPr>
            <a:r>
              <a:rPr lang="en-GB" dirty="0"/>
              <a:t>Both fits assume that the shift in the fit range is the same as in the two-jet region, where 1-T an C are very small     is this justified?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889B53-4F7C-42D4-8AC4-008E9ECDDB5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80" y="8941197"/>
            <a:ext cx="293181" cy="18422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51F8221-D513-4E78-8084-A68EB78D666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2" y="4597673"/>
            <a:ext cx="4626002" cy="3419327"/>
          </a:xfrm>
          <a:prstGeom prst="rect">
            <a:avLst/>
          </a:prstGeom>
        </p:spPr>
      </p:pic>
      <p:pic>
        <p:nvPicPr>
          <p:cNvPr id="14" name="Picture 13" descr="Chart, diagram, bubble chart&#10;&#10;Description automatically generated">
            <a:extLst>
              <a:ext uri="{FF2B5EF4-FFF2-40B4-BE49-F238E27FC236}">
                <a16:creationId xmlns:a16="http://schemas.microsoft.com/office/drawing/2014/main" id="{A23E8827-E28A-448B-8B64-3C07CAF0209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63" y="4623145"/>
            <a:ext cx="3772575" cy="35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1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General considerations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07952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PT-NP interplay</a:t>
            </a:r>
          </a:p>
        </p:txBody>
      </p:sp>
      <p:sp>
        <p:nvSpPr>
          <p:cNvPr id="4" name="Text Placeholder 2 1 1"/>
          <p:cNvSpPr>
            <a:spLocks noGrp="1"/>
          </p:cNvSpPr>
          <p:nvPr>
            <p:ph type="body" idx="1"/>
          </p:nvPr>
        </p:nvSpPr>
        <p:spPr>
          <a:xfrm>
            <a:off x="584200" y="1358898"/>
            <a:ext cx="11899900" cy="1972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 1/Q shift depends on the observable’s value in the fit range     extra 3-4% uncertainty in the determination of </a:t>
            </a:r>
          </a:p>
          <a:p>
            <a:pPr>
              <a:lnSpc>
                <a:spcPct val="100000"/>
              </a:lnSpc>
            </a:pPr>
            <a:r>
              <a:rPr lang="en-GB" dirty="0"/>
              <a:t>It is possible to calculate analytically the deviation        of the shift from the two-jet limit                (see talk by P. Nason)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B7C0B-2BE9-4A8D-8389-95BA81701FA8}"/>
              </a:ext>
            </a:extLst>
          </p:cNvPr>
          <p:cNvSpPr txBox="1"/>
          <p:nvPr/>
        </p:nvSpPr>
        <p:spPr>
          <a:xfrm>
            <a:off x="7841762" y="1856093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Luisoni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Monni Salam 2012.00622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8" name="Text Placeholder 2 1 2">
            <a:extLst>
              <a:ext uri="{FF2B5EF4-FFF2-40B4-BE49-F238E27FC236}">
                <a16:creationId xmlns:a16="http://schemas.microsoft.com/office/drawing/2014/main" id="{866348B1-808B-422B-BD14-D849361B0CB1}"/>
              </a:ext>
            </a:extLst>
          </p:cNvPr>
          <p:cNvSpPr txBox="1">
            <a:spLocks/>
          </p:cNvSpPr>
          <p:nvPr/>
        </p:nvSpPr>
        <p:spPr>
          <a:xfrm>
            <a:off x="584200" y="8394702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dirty="0"/>
              <a:t>New frontier for precision: calculation of the 1/Q shift in the three-jet region for all event shapes and jet resolution parameters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250029-3E02-4848-8859-0D50587EEC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28" y="1546770"/>
            <a:ext cx="293181" cy="1842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99D1E6-2BBE-43AB-AACD-C4060DA22E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79" y="1963221"/>
            <a:ext cx="307048" cy="1961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749874-418B-4988-A9B1-37CD8A428530}"/>
              </a:ext>
            </a:extLst>
          </p:cNvPr>
          <p:cNvSpPr txBox="1"/>
          <p:nvPr/>
        </p:nvSpPr>
        <p:spPr>
          <a:xfrm>
            <a:off x="4484914" y="3097050"/>
            <a:ext cx="799918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[Caola Ferrario-Ravasio Limatola Melnikov Nason 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Ozcelik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 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2204.02247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7E6164-70A7-4250-9E94-B7203EEB42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511" y="2511349"/>
            <a:ext cx="590933" cy="356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4A4FDF-CB6D-423D-AC7C-E511D3624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54" y="3828224"/>
            <a:ext cx="11088914" cy="41849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E51EEF-0A86-4E95-8E13-D2B425695E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3" y="2894672"/>
            <a:ext cx="1239466" cy="356267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D48F4B-D818-4BEA-B1CA-E227F7D56DA0}"/>
              </a:ext>
            </a:extLst>
          </p:cNvPr>
          <p:cNvCxnSpPr/>
          <p:nvPr/>
        </p:nvCxnSpPr>
        <p:spPr>
          <a:xfrm>
            <a:off x="2764971" y="4760686"/>
            <a:ext cx="3229429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B012F3-3018-4289-B232-4978D9540A4D}"/>
              </a:ext>
            </a:extLst>
          </p:cNvPr>
          <p:cNvCxnSpPr>
            <a:cxnSpLocks/>
          </p:cNvCxnSpPr>
          <p:nvPr/>
        </p:nvCxnSpPr>
        <p:spPr>
          <a:xfrm>
            <a:off x="8149771" y="4760686"/>
            <a:ext cx="3352800" cy="0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34EABAB-6C88-42E6-ACFB-C22CABD9DDD8}"/>
              </a:ext>
            </a:extLst>
          </p:cNvPr>
          <p:cNvSpPr txBox="1"/>
          <p:nvPr/>
        </p:nvSpPr>
        <p:spPr>
          <a:xfrm>
            <a:off x="3845884" y="4100273"/>
            <a:ext cx="1067601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it</a:t>
            </a:r>
            <a:r>
              <a:rPr kumimoji="0" lang="en-GB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range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E12FC9-80EB-456D-8DE8-338DF39AF1A9}"/>
              </a:ext>
            </a:extLst>
          </p:cNvPr>
          <p:cNvSpPr txBox="1"/>
          <p:nvPr/>
        </p:nvSpPr>
        <p:spPr>
          <a:xfrm>
            <a:off x="9292370" y="4110322"/>
            <a:ext cx="1067601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it</a:t>
            </a:r>
            <a:r>
              <a:rPr kumimoji="0" lang="en-GB" sz="3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chin"/>
                <a:ea typeface="Cochin"/>
                <a:cs typeface="Cochin"/>
                <a:sym typeface="Cochin"/>
              </a:rPr>
              <a:t>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410584712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31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PT-NP interplay</a:t>
            </a:r>
          </a:p>
        </p:txBody>
      </p:sp>
      <p:sp>
        <p:nvSpPr>
          <p:cNvPr id="4" name="Text Placeholder 2 1 1"/>
          <p:cNvSpPr>
            <a:spLocks noGrp="1"/>
          </p:cNvSpPr>
          <p:nvPr>
            <p:ph type="body" idx="1"/>
          </p:nvPr>
        </p:nvSpPr>
        <p:spPr>
          <a:xfrm>
            <a:off x="584200" y="1358898"/>
            <a:ext cx="11899900" cy="1972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 1/Q shift can be computed in the three-jet region for most event shapes and for the three-jet resolution parameter</a:t>
            </a:r>
          </a:p>
          <a:p>
            <a:pPr>
              <a:lnSpc>
                <a:spcPct val="100000"/>
              </a:lnSpc>
            </a:pPr>
            <a:r>
              <a:rPr lang="en-GB" dirty="0"/>
              <a:t>Using NP shifts in the three-jet region greatly improves the universality pattern of </a:t>
            </a:r>
            <a:r>
              <a:rPr lang="en-GB" dirty="0" err="1"/>
              <a:t>hadronisation</a:t>
            </a:r>
            <a:r>
              <a:rPr lang="en-GB" dirty="0"/>
              <a:t> corrections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B7C0B-2BE9-4A8D-8389-95BA81701FA8}"/>
              </a:ext>
            </a:extLst>
          </p:cNvPr>
          <p:cNvSpPr txBox="1"/>
          <p:nvPr/>
        </p:nvSpPr>
        <p:spPr>
          <a:xfrm>
            <a:off x="7841762" y="1856093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[Nason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Zanderighi 2301.03607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5CDC1-5FA6-3384-648F-38F15293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92" y="3684267"/>
            <a:ext cx="6001058" cy="36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100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PT-NP interplay</a:t>
            </a:r>
          </a:p>
        </p:txBody>
      </p:sp>
      <p:sp>
        <p:nvSpPr>
          <p:cNvPr id="4" name="Text Placeholder 2 1 1"/>
          <p:cNvSpPr>
            <a:spLocks noGrp="1"/>
          </p:cNvSpPr>
          <p:nvPr>
            <p:ph type="body" idx="1"/>
          </p:nvPr>
        </p:nvSpPr>
        <p:spPr>
          <a:xfrm>
            <a:off x="584200" y="1358898"/>
            <a:ext cx="11899900" cy="1972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 1/Q shift can be computed in the three-jet region for most event shapes and for the three-jet resolution parameter</a:t>
            </a:r>
          </a:p>
          <a:p>
            <a:pPr>
              <a:lnSpc>
                <a:spcPct val="100000"/>
              </a:lnSpc>
            </a:pPr>
            <a:r>
              <a:rPr lang="en-GB" dirty="0"/>
              <a:t>Using NP shifts in the three-jet region greatly improves the universality pattern of </a:t>
            </a:r>
            <a:r>
              <a:rPr lang="en-GB" dirty="0" err="1"/>
              <a:t>hadronisation</a:t>
            </a:r>
            <a:r>
              <a:rPr lang="en-GB" dirty="0"/>
              <a:t> corrections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B7C0B-2BE9-4A8D-8389-95BA81701FA8}"/>
              </a:ext>
            </a:extLst>
          </p:cNvPr>
          <p:cNvSpPr txBox="1"/>
          <p:nvPr/>
        </p:nvSpPr>
        <p:spPr>
          <a:xfrm>
            <a:off x="7841762" y="1856093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[Nason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Zanderighi 2301.03607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5CDC1-5FA6-3384-648F-38F152933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92" y="3684267"/>
            <a:ext cx="6001058" cy="362603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FE0429-788F-1062-FB55-AD8C08527AAB}"/>
              </a:ext>
            </a:extLst>
          </p:cNvPr>
          <p:cNvGrpSpPr/>
          <p:nvPr/>
        </p:nvGrpSpPr>
        <p:grpSpPr>
          <a:xfrm>
            <a:off x="8257688" y="4099939"/>
            <a:ext cx="3253045" cy="2958991"/>
            <a:chOff x="7547395" y="3144718"/>
            <a:chExt cx="3253045" cy="29589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77848EC-FD8B-D99B-E51D-56F8103D2F7B}"/>
                </a:ext>
              </a:extLst>
            </p:cNvPr>
            <p:cNvGrpSpPr/>
            <p:nvPr/>
          </p:nvGrpSpPr>
          <p:grpSpPr>
            <a:xfrm>
              <a:off x="7787189" y="3144718"/>
              <a:ext cx="3013251" cy="2420280"/>
              <a:chOff x="7787189" y="3144718"/>
              <a:chExt cx="3013251" cy="242028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5A307A5-70BF-FC36-733F-0B2E0737E55E}"/>
                  </a:ext>
                </a:extLst>
              </p:cNvPr>
              <p:cNvGrpSpPr/>
              <p:nvPr/>
            </p:nvGrpSpPr>
            <p:grpSpPr>
              <a:xfrm>
                <a:off x="9704240" y="3144718"/>
                <a:ext cx="1096200" cy="2420280"/>
                <a:chOff x="3891269" y="3233783"/>
                <a:chExt cx="1096200" cy="2420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22" name="Ink 21">
                      <a:extLst>
                        <a:ext uri="{FF2B5EF4-FFF2-40B4-BE49-F238E27FC236}">
                          <a16:creationId xmlns:a16="http://schemas.microsoft.com/office/drawing/2014/main" id="{28508A65-8C6A-301C-DE10-A05DC6B8C9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93429" y="4453103"/>
                    <a:ext cx="1094040" cy="1200960"/>
                  </p14:xfrm>
                </p:contentPart>
              </mc:Choice>
              <mc:Fallback xmlns="">
                <p:pic>
                  <p:nvPicPr>
                    <p:cNvPr id="31" name="Ink 30">
                      <a:extLst>
                        <a:ext uri="{FF2B5EF4-FFF2-40B4-BE49-F238E27FC236}">
                          <a16:creationId xmlns:a16="http://schemas.microsoft.com/office/drawing/2014/main" id="{6416CAD7-800D-4959-8755-6A784B01546C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884789" y="4444463"/>
                      <a:ext cx="1111680" cy="1218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23" name="Ink 22">
                      <a:extLst>
                        <a:ext uri="{FF2B5EF4-FFF2-40B4-BE49-F238E27FC236}">
                          <a16:creationId xmlns:a16="http://schemas.microsoft.com/office/drawing/2014/main" id="{175BF39B-A9FB-258F-66F3-B09F9FB2F9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13469" y="5209103"/>
                    <a:ext cx="325440" cy="50040"/>
                  </p14:xfrm>
                </p:contentPart>
              </mc:Choice>
              <mc:Fallback xmlns="">
                <p:pic>
                  <p:nvPicPr>
                    <p:cNvPr id="33" name="Ink 32">
                      <a:extLst>
                        <a:ext uri="{FF2B5EF4-FFF2-40B4-BE49-F238E27FC236}">
                          <a16:creationId xmlns:a16="http://schemas.microsoft.com/office/drawing/2014/main" id="{D57CE650-8D7C-4EBF-AE5E-4FA8A5301C29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4204469" y="5200103"/>
                      <a:ext cx="343080" cy="67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24" name="Ink 23">
                      <a:extLst>
                        <a:ext uri="{FF2B5EF4-FFF2-40B4-BE49-F238E27FC236}">
                          <a16:creationId xmlns:a16="http://schemas.microsoft.com/office/drawing/2014/main" id="{34C2790A-1AE7-D41B-5242-DBFDF0A598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91029" y="4995983"/>
                    <a:ext cx="93600" cy="318240"/>
                  </p14:xfrm>
                </p:contentPart>
              </mc:Choice>
              <mc:Fallback xmlns="">
                <p:pic>
                  <p:nvPicPr>
                    <p:cNvPr id="34" name="Ink 33">
                      <a:extLst>
                        <a:ext uri="{FF2B5EF4-FFF2-40B4-BE49-F238E27FC236}">
                          <a16:creationId xmlns:a16="http://schemas.microsoft.com/office/drawing/2014/main" id="{15577E3B-B417-4A8D-8654-433FE6973674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482389" y="4986983"/>
                      <a:ext cx="111240" cy="335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26" name="Ink 25">
                      <a:extLst>
                        <a:ext uri="{FF2B5EF4-FFF2-40B4-BE49-F238E27FC236}">
                          <a16:creationId xmlns:a16="http://schemas.microsoft.com/office/drawing/2014/main" id="{3EFF6162-CEFD-3301-5BD6-DD809F56D7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91269" y="3233783"/>
                    <a:ext cx="954720" cy="1189080"/>
                  </p14:xfrm>
                </p:contentPart>
              </mc:Choice>
              <mc:Fallback xmlns="">
                <p:pic>
                  <p:nvPicPr>
                    <p:cNvPr id="35" name="Ink 34">
                      <a:extLst>
                        <a:ext uri="{FF2B5EF4-FFF2-40B4-BE49-F238E27FC236}">
                          <a16:creationId xmlns:a16="http://schemas.microsoft.com/office/drawing/2014/main" id="{06B00696-2277-4DBC-85B1-AAFF00D4AC70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3882269" y="3225143"/>
                      <a:ext cx="972360" cy="1206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9B50AC8-9769-7F09-4886-B6AF247E620A}"/>
                  </a:ext>
                </a:extLst>
              </p:cNvPr>
              <p:cNvGrpSpPr/>
              <p:nvPr/>
            </p:nvGrpSpPr>
            <p:grpSpPr>
              <a:xfrm>
                <a:off x="7787189" y="4387583"/>
                <a:ext cx="1991880" cy="513720"/>
                <a:chOff x="7787189" y="4387583"/>
                <a:chExt cx="1991880" cy="513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5" name="Ink 14">
                      <a:extLst>
                        <a:ext uri="{FF2B5EF4-FFF2-40B4-BE49-F238E27FC236}">
                          <a16:creationId xmlns:a16="http://schemas.microsoft.com/office/drawing/2014/main" id="{06662D86-8558-B0D6-1D7A-8C7542F610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87189" y="4387583"/>
                    <a:ext cx="1991880" cy="513720"/>
                  </p14:xfrm>
                </p:contentPart>
              </mc:Choice>
              <mc:Fallback xmlns="">
                <p:pic>
                  <p:nvPicPr>
                    <p:cNvPr id="24" name="Ink 23">
                      <a:extLst>
                        <a:ext uri="{FF2B5EF4-FFF2-40B4-BE49-F238E27FC236}">
                          <a16:creationId xmlns:a16="http://schemas.microsoft.com/office/drawing/2014/main" id="{FF2BE665-08B1-4998-80C6-841F15541D54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7778189" y="4378583"/>
                      <a:ext cx="2009520" cy="531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16" name="Ink 15">
                      <a:extLst>
                        <a:ext uri="{FF2B5EF4-FFF2-40B4-BE49-F238E27FC236}">
                          <a16:creationId xmlns:a16="http://schemas.microsoft.com/office/drawing/2014/main" id="{DDA5BA1C-E5F4-1A54-491C-1B528EF3CF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73949" y="4548863"/>
                    <a:ext cx="221760" cy="343440"/>
                  </p14:xfrm>
                </p:contentPart>
              </mc:Choice>
              <mc:Fallback xmlns="">
                <p:pic>
                  <p:nvPicPr>
                    <p:cNvPr id="36" name="Ink 35">
                      <a:extLst>
                        <a:ext uri="{FF2B5EF4-FFF2-40B4-BE49-F238E27FC236}">
                          <a16:creationId xmlns:a16="http://schemas.microsoft.com/office/drawing/2014/main" id="{3A0C8FEE-0B7F-450D-88C4-0E18B8E10915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8764949" y="4539863"/>
                      <a:ext cx="239400" cy="361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8235C9B-4DC0-11D1-FD23-ED83F37A7508}"/>
                  </a:ext>
                </a:extLst>
              </p:cNvPr>
              <p:cNvGrpSpPr/>
              <p:nvPr/>
            </p:nvGrpSpPr>
            <p:grpSpPr>
              <a:xfrm>
                <a:off x="7804109" y="3780623"/>
                <a:ext cx="1658520" cy="989280"/>
                <a:chOff x="7804109" y="3780623"/>
                <a:chExt cx="1658520" cy="989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13" name="Ink 12">
                      <a:extLst>
                        <a:ext uri="{FF2B5EF4-FFF2-40B4-BE49-F238E27FC236}">
                          <a16:creationId xmlns:a16="http://schemas.microsoft.com/office/drawing/2014/main" id="{85E3C217-41B9-E3F6-634B-7077EECFBF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04109" y="4055663"/>
                    <a:ext cx="916560" cy="714240"/>
                  </p14:xfrm>
                </p:contentPart>
              </mc:Choice>
              <mc:Fallback xmlns="">
                <p:pic>
                  <p:nvPicPr>
                    <p:cNvPr id="40" name="Ink 39">
                      <a:extLst>
                        <a:ext uri="{FF2B5EF4-FFF2-40B4-BE49-F238E27FC236}">
                          <a16:creationId xmlns:a16="http://schemas.microsoft.com/office/drawing/2014/main" id="{ADF798C4-82E7-4DBE-9D6E-2B1AA61A124C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7786469" y="4037663"/>
                      <a:ext cx="952200" cy="749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14" name="Ink 13">
                      <a:extLst>
                        <a:ext uri="{FF2B5EF4-FFF2-40B4-BE49-F238E27FC236}">
                          <a16:creationId xmlns:a16="http://schemas.microsoft.com/office/drawing/2014/main" id="{EE60EA75-62D3-20E4-495E-7C66FF3B67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93949" y="3780623"/>
                    <a:ext cx="868680" cy="783360"/>
                  </p14:xfrm>
                </p:contentPart>
              </mc:Choice>
              <mc:Fallback xmlns="">
                <p:pic>
                  <p:nvPicPr>
                    <p:cNvPr id="41" name="Ink 40">
                      <a:extLst>
                        <a:ext uri="{FF2B5EF4-FFF2-40B4-BE49-F238E27FC236}">
                          <a16:creationId xmlns:a16="http://schemas.microsoft.com/office/drawing/2014/main" id="{08B8E743-0FF8-4A4C-BF00-1E8B456C6B28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8576309" y="3762983"/>
                      <a:ext cx="904320" cy="819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0918F776-257F-D458-4915-37FE471A39DB}"/>
                      </a:ext>
                    </a:extLst>
                  </p14:cNvPr>
                  <p14:cNvContentPartPr/>
                  <p14:nvPr/>
                </p14:nvContentPartPr>
                <p14:xfrm>
                  <a:off x="8264189" y="4750463"/>
                  <a:ext cx="509040" cy="594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038901B-D5D0-4B33-927D-443534008FAE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8246549" y="4732463"/>
                    <a:ext cx="544680" cy="630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F69D82-AFC0-4E55-402A-AC5106177120}"/>
                </a:ext>
              </a:extLst>
            </p:cNvPr>
            <p:cNvSpPr txBox="1"/>
            <p:nvPr/>
          </p:nvSpPr>
          <p:spPr>
            <a:xfrm>
              <a:off x="7547395" y="5311697"/>
              <a:ext cx="1418658" cy="792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ochin"/>
                </a:rPr>
                <a:t>ultra-soft</a:t>
              </a:r>
            </a:p>
            <a:p>
              <a:pPr marL="0" marR="0" indent="0" algn="ctr" defTabSz="584200" rtl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Cochin"/>
                </a:rPr>
                <a:t>gluon</a:t>
              </a:r>
            </a:p>
          </p:txBody>
        </p:sp>
      </p:grpSp>
      <p:sp>
        <p:nvSpPr>
          <p:cNvPr id="28" name="Text Placeholder 2 1 2">
            <a:extLst>
              <a:ext uri="{FF2B5EF4-FFF2-40B4-BE49-F238E27FC236}">
                <a16:creationId xmlns:a16="http://schemas.microsoft.com/office/drawing/2014/main" id="{ADA1FC6F-7FA4-30B5-F525-D26AC5E20896}"/>
              </a:ext>
            </a:extLst>
          </p:cNvPr>
          <p:cNvSpPr txBox="1">
            <a:spLocks/>
          </p:cNvSpPr>
          <p:nvPr/>
        </p:nvSpPr>
        <p:spPr>
          <a:xfrm>
            <a:off x="287547" y="7569015"/>
            <a:ext cx="12610664" cy="13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31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This approach does not include resummation in the two-jet region, which is essential to describe event shapes (e.g. total jet broadening) where the shift is well defined only in the presence of multiple soft-collinear emissions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16D5F-6072-2F4F-2DA8-77BE3A7D05A3}"/>
              </a:ext>
            </a:extLst>
          </p:cNvPr>
          <p:cNvSpPr txBox="1"/>
          <p:nvPr/>
        </p:nvSpPr>
        <p:spPr>
          <a:xfrm>
            <a:off x="7282090" y="8879681"/>
            <a:ext cx="56161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Dokshitzer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Marchesini Salam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/9812487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090413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FDAA71-8374-F036-6F0A-DE5D96A0F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341" y="3056411"/>
            <a:ext cx="6410989" cy="4261885"/>
          </a:xfrm>
          <a:prstGeom prst="rect">
            <a:avLst/>
          </a:prstGeom>
        </p:spPr>
      </p:pic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PT-NP interplay</a:t>
            </a:r>
          </a:p>
        </p:txBody>
      </p:sp>
      <p:sp>
        <p:nvSpPr>
          <p:cNvPr id="4" name="Text Placeholder 2 1 1"/>
          <p:cNvSpPr>
            <a:spLocks noGrp="1"/>
          </p:cNvSpPr>
          <p:nvPr>
            <p:ph type="body" idx="1"/>
          </p:nvPr>
        </p:nvSpPr>
        <p:spPr>
          <a:xfrm>
            <a:off x="584200" y="1221005"/>
            <a:ext cx="11899900" cy="1382066"/>
          </a:xfr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With the ARES formalism, it is possible to compute the shift to an arbitrary event-shape variable in the two-jet limit in the presence of multiple soft and collinear emissions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DC1B5-DDAB-4F59-9790-F3D2BDB50095}"/>
              </a:ext>
            </a:extLst>
          </p:cNvPr>
          <p:cNvSpPr txBox="1"/>
          <p:nvPr/>
        </p:nvSpPr>
        <p:spPr>
          <a:xfrm>
            <a:off x="7841762" y="2111437"/>
            <a:ext cx="46423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[AB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El-Menoufi Wood 2303.01534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BC5E5E-9CF9-4080-8F14-BCCCEE34C6A0}"/>
              </a:ext>
            </a:extLst>
          </p:cNvPr>
          <p:cNvSpPr txBox="1"/>
          <p:nvPr/>
        </p:nvSpPr>
        <p:spPr>
          <a:xfrm>
            <a:off x="9606835" y="5277963"/>
            <a:ext cx="9512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ochin"/>
              </a:rPr>
              <a:t>NEW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4DECDA-97AB-43F3-4533-11AF2BEA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7" y="3301338"/>
            <a:ext cx="5738716" cy="3624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ACB278-0238-43D0-6F1F-CB3F9F51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819" y="3436933"/>
            <a:ext cx="1936850" cy="952549"/>
          </a:xfrm>
          <a:prstGeom prst="rect">
            <a:avLst/>
          </a:prstGeom>
        </p:spPr>
      </p:pic>
      <p:sp>
        <p:nvSpPr>
          <p:cNvPr id="24" name="Text Placeholder 2 1 2">
            <a:extLst>
              <a:ext uri="{FF2B5EF4-FFF2-40B4-BE49-F238E27FC236}">
                <a16:creationId xmlns:a16="http://schemas.microsoft.com/office/drawing/2014/main" id="{707C83CA-DC4C-2060-2C5E-194EFF2A300A}"/>
              </a:ext>
            </a:extLst>
          </p:cNvPr>
          <p:cNvSpPr txBox="1">
            <a:spLocks/>
          </p:cNvSpPr>
          <p:nvPr/>
        </p:nvSpPr>
        <p:spPr>
          <a:xfrm>
            <a:off x="286875" y="7542732"/>
            <a:ext cx="12610664" cy="131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sz="2500" dirty="0"/>
              <a:t>New results for the thrust major, which does not admit an analytic resummation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</a:pPr>
            <a:r>
              <a:rPr lang="en-GB" sz="2500" dirty="0"/>
              <a:t>Frontier: merging of </a:t>
            </a:r>
            <a:r>
              <a:rPr lang="en-GB" sz="2500" dirty="0" err="1"/>
              <a:t>hadronisation</a:t>
            </a:r>
            <a:r>
              <a:rPr lang="en-GB" sz="2500" dirty="0"/>
              <a:t> corrections in the two- and three-jet regions</a:t>
            </a:r>
          </a:p>
        </p:txBody>
      </p:sp>
    </p:spTree>
    <p:extLst>
      <p:ext uri="{BB962C8B-B14F-4D97-AF65-F5344CB8AC3E}">
        <p14:creationId xmlns:p14="http://schemas.microsoft.com/office/powerpoint/2010/main" val="260218738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6702-9FDD-D534-8D26-E31D61F6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Sudakov shoulders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E9DBD-DC92-5915-F2F1-7809737F7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861" y="7160079"/>
            <a:ext cx="12172739" cy="21880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New: NNLL+NLO resummation of the heavy jet mass in the threshold region</a:t>
            </a:r>
          </a:p>
          <a:p>
            <a:pPr>
              <a:lnSpc>
                <a:spcPct val="110000"/>
              </a:lnSpc>
              <a:spcBef>
                <a:spcPts val="3000"/>
              </a:spcBef>
            </a:pPr>
            <a:r>
              <a:rPr lang="en-GB" dirty="0"/>
              <a:t>Resummation is similar to that of the difference of two hemisphere masses or oblateness     avenue for validation of the resummation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E1404-8767-FEB9-9B05-4B98B60A33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E87A7-4B70-159B-76B9-2791A9DE6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861" y="2859313"/>
            <a:ext cx="6304460" cy="407468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6113FF7-39A4-7F6E-19F8-4C332B864947}"/>
              </a:ext>
            </a:extLst>
          </p:cNvPr>
          <p:cNvSpPr txBox="1">
            <a:spLocks/>
          </p:cNvSpPr>
          <p:nvPr/>
        </p:nvSpPr>
        <p:spPr>
          <a:xfrm>
            <a:off x="171450" y="1511300"/>
            <a:ext cx="12465050" cy="1082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None/>
            </a:pPr>
            <a:r>
              <a:rPr lang="en-GB" dirty="0"/>
              <a:t>Pushing extractions of      close to the three-jet end point requires taking into account logarithmically enhanced higher-order corrections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73AF21-0DAE-638F-4E98-25B150F5F8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71" y="8600418"/>
            <a:ext cx="293181" cy="184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5A5F7-4949-E60A-76E8-909ABB575F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00" y="1734652"/>
            <a:ext cx="307048" cy="196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FE6705-098F-3C65-1B8C-5FEF7CE14DEE}"/>
              </a:ext>
            </a:extLst>
          </p:cNvPr>
          <p:cNvSpPr txBox="1"/>
          <p:nvPr/>
        </p:nvSpPr>
        <p:spPr>
          <a:xfrm>
            <a:off x="1662363" y="3403493"/>
            <a:ext cx="159017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NLO thrust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F9A5DD-1002-6032-0DDC-9EC13BD4DFC4}"/>
              </a:ext>
            </a:extLst>
          </p:cNvPr>
          <p:cNvSpPr txBox="1"/>
          <p:nvPr/>
        </p:nvSpPr>
        <p:spPr>
          <a:xfrm>
            <a:off x="1347206" y="4525733"/>
            <a:ext cx="227881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NLO heavy-jet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ass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7022DD-033C-E014-3206-48895A4F9BD7}"/>
              </a:ext>
            </a:extLst>
          </p:cNvPr>
          <p:cNvSpPr txBox="1"/>
          <p:nvPr/>
        </p:nvSpPr>
        <p:spPr>
          <a:xfrm>
            <a:off x="6552321" y="2388336"/>
            <a:ext cx="628102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[Bhattacharya Schwartz Zhang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2205.05702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883F1-0DBE-F10C-D378-5FBF227E10E3}"/>
              </a:ext>
            </a:extLst>
          </p:cNvPr>
          <p:cNvSpPr txBox="1"/>
          <p:nvPr/>
        </p:nvSpPr>
        <p:spPr>
          <a:xfrm>
            <a:off x="4131129" y="7592251"/>
            <a:ext cx="870222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[Bhattacharya Michel Schwartz Stewart Zhang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2306.08033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7AA6C09-9355-B7EA-44E5-B2D7B8FDE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285" y="2844388"/>
            <a:ext cx="6128065" cy="4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8292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44" y="4343666"/>
            <a:ext cx="11920817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Non-global observables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36260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151E-3978-4905-8DE0-ABA73F80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Non-global logarithms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82F97-7FF3-40F9-BEE5-8B67D6324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213904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Non-global logarithms arise whenever measurements are restricted to limited regions of phase space, e.g. single-jet mass distribution</a:t>
            </a:r>
          </a:p>
          <a:p>
            <a:r>
              <a:rPr lang="en-GB" dirty="0"/>
              <a:t>They originate when </a:t>
            </a:r>
            <a:r>
              <a:rPr lang="en-GB" dirty="0">
                <a:solidFill>
                  <a:schemeClr val="accent2"/>
                </a:solidFill>
              </a:rPr>
              <a:t>softest emission</a:t>
            </a:r>
            <a:r>
              <a:rPr lang="en-GB" dirty="0"/>
              <a:t> in a correlated cascade of soft gluons enters the measurement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464A5-8A07-4EEB-A124-1F8B0D8E9F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 descr="Letter&#10;&#10;Description automatically generated">
            <a:extLst>
              <a:ext uri="{FF2B5EF4-FFF2-40B4-BE49-F238E27FC236}">
                <a16:creationId xmlns:a16="http://schemas.microsoft.com/office/drawing/2014/main" id="{7FB52FA9-E621-4A0E-A536-7019E0C3E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13" y="3695960"/>
            <a:ext cx="6780502" cy="249899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830343-2D0A-4B0D-83A7-C81A7A4C4654}"/>
              </a:ext>
            </a:extLst>
          </p:cNvPr>
          <p:cNvSpPr txBox="1">
            <a:spLocks/>
          </p:cNvSpPr>
          <p:nvPr/>
        </p:nvSpPr>
        <p:spPr>
          <a:xfrm>
            <a:off x="546100" y="6548017"/>
            <a:ext cx="11899900" cy="2903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Non-global logarithms arise from soft emissions at large angles, hence leading logarithms are single logarithms </a:t>
            </a:r>
          </a:p>
          <a:p>
            <a:pPr hangingPunct="1"/>
            <a:r>
              <a:rPr lang="en-GB" dirty="0"/>
              <a:t>At LL accuracy, and in the large-N</a:t>
            </a:r>
            <a:r>
              <a:rPr lang="en-GB" baseline="-25000" dirty="0"/>
              <a:t>c</a:t>
            </a:r>
            <a:r>
              <a:rPr lang="en-GB" dirty="0"/>
              <a:t> limit, they are </a:t>
            </a:r>
            <a:r>
              <a:rPr lang="en-GB" dirty="0" err="1"/>
              <a:t>resummed</a:t>
            </a:r>
            <a:r>
              <a:rPr lang="en-GB" dirty="0"/>
              <a:t> via the non-linear BMS equation</a:t>
            </a:r>
            <a:endParaRPr lang="en-GB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5F42B2-255D-438F-A082-A3740F9422DD}"/>
              </a:ext>
            </a:extLst>
          </p:cNvPr>
          <p:cNvCxnSpPr>
            <a:cxnSpLocks/>
          </p:cNvCxnSpPr>
          <p:nvPr/>
        </p:nvCxnSpPr>
        <p:spPr>
          <a:xfrm>
            <a:off x="6666211" y="3004456"/>
            <a:ext cx="881218" cy="1117601"/>
          </a:xfrm>
          <a:prstGeom prst="straightConnector1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E4589-C3BF-46FD-BF38-97373D1BA3E9}"/>
              </a:ext>
            </a:extLst>
          </p:cNvPr>
          <p:cNvSpPr txBox="1"/>
          <p:nvPr/>
        </p:nvSpPr>
        <p:spPr>
          <a:xfrm>
            <a:off x="8135606" y="8293688"/>
            <a:ext cx="456214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[AB Marchesini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Smye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/0206076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FF2B5-9DE4-4B5E-A852-1755B1E7BEE7}"/>
              </a:ext>
            </a:extLst>
          </p:cNvPr>
          <p:cNvSpPr txBox="1"/>
          <p:nvPr/>
        </p:nvSpPr>
        <p:spPr>
          <a:xfrm>
            <a:off x="8548728" y="3015671"/>
            <a:ext cx="407804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[Dasgupta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Salam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/0104277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8" name="Picture 7" descr="\documentclass{article}&#10;\usepackage{amsmath,amssymb,color}&#10;\pagestyle{empty}&#10;\begin{document}&#10;&#10;\[&#10;\alpha_s^n L^n&#10;\]&#10;&#10;&#10;\end{document}" title="IguanaTex Bitmap Display">
            <a:extLst>
              <a:ext uri="{FF2B5EF4-FFF2-40B4-BE49-F238E27FC236}">
                <a16:creationId xmlns:a16="http://schemas.microsoft.com/office/drawing/2014/main" id="{4667D6EF-08A7-26CF-CDB6-53A2957F55E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17" y="7172132"/>
            <a:ext cx="756724" cy="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2148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3DA1-271E-4150-B50A-AC9F5F1C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Leading non-global logarithms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E01DEF48-928C-40A2-9F27-A3667112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760186"/>
          </a:xfrm>
        </p:spPr>
        <p:txBody>
          <a:bodyPr/>
          <a:lstStyle/>
          <a:p>
            <a:r>
              <a:rPr lang="en-GB" dirty="0"/>
              <a:t>Prototype observable: veto emissions inside a rapidity slice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BC02F-AFB9-41BD-BF9A-4F31EE7E9EA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37</a:t>
            </a:fld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9E06987-7D00-49A4-BB0C-9C6C8B8ADB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08" y="2236247"/>
            <a:ext cx="5645636" cy="2683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784EF4-869A-4917-8DFE-66D04D0855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2962724"/>
            <a:ext cx="5221030" cy="1230171"/>
          </a:xfrm>
          <a:prstGeom prst="rect">
            <a:avLst/>
          </a:prstGeom>
        </p:spPr>
      </p:pic>
      <p:sp>
        <p:nvSpPr>
          <p:cNvPr id="11" name="Text Placeholder 2 2">
            <a:extLst>
              <a:ext uri="{FF2B5EF4-FFF2-40B4-BE49-F238E27FC236}">
                <a16:creationId xmlns:a16="http://schemas.microsoft.com/office/drawing/2014/main" id="{AEC2F904-C030-4898-AFC3-8CFA7E6AC550}"/>
              </a:ext>
            </a:extLst>
          </p:cNvPr>
          <p:cNvSpPr txBox="1">
            <a:spLocks/>
          </p:cNvSpPr>
          <p:nvPr/>
        </p:nvSpPr>
        <p:spPr>
          <a:xfrm>
            <a:off x="546100" y="5260583"/>
            <a:ext cx="8124371" cy="760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8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In SCET, one can separate soft and hard modes</a:t>
            </a:r>
          </a:p>
        </p:txBody>
      </p:sp>
      <p:pic>
        <p:nvPicPr>
          <p:cNvPr id="9" name="Picture 8" descr="\documentclass{article}&#10;\usepackage{amsmath}&#10;\usepackage{color}&#10;\pagestyle{empty}&#10;\begin{document}&#10;&#10;&#10;\[&#10;\Sigma(Q,Q_0)=\sum_{n=2}^\infty\langle \mathcal{H}_{m}(\{\underline{n}\},Q,\mu)\otimes \mathcal{W}_m(\{\underline{n}\},Q_0,\mu) \rangle&#10;\]&#10;&#10;\end{document}" title="IguanaTex Bitmap Display">
            <a:extLst>
              <a:ext uri="{FF2B5EF4-FFF2-40B4-BE49-F238E27FC236}">
                <a16:creationId xmlns:a16="http://schemas.microsoft.com/office/drawing/2014/main" id="{1D958A06-28B8-9721-BE41-F7B4E44549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10" y="6487361"/>
            <a:ext cx="7436573" cy="9339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A95E52-D7BF-48DB-ACE8-9E3A8F2E99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22" y="7588756"/>
            <a:ext cx="5307431" cy="9442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02EE3E-4398-49DC-8E2E-382B49A53B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16" y="6995067"/>
            <a:ext cx="5218969" cy="225462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3D3C510-54FC-4127-91F6-DC25A9C9AFD6}"/>
              </a:ext>
            </a:extLst>
          </p:cNvPr>
          <p:cNvSpPr txBox="1"/>
          <p:nvPr/>
        </p:nvSpPr>
        <p:spPr>
          <a:xfrm>
            <a:off x="8869512" y="5733687"/>
            <a:ext cx="308898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non-linear dynamics</a:t>
            </a:r>
            <a:endParaRPr kumimoji="0" lang="en-GB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34F0B3-52FC-4B64-A390-C816095C4F9C}"/>
              </a:ext>
            </a:extLst>
          </p:cNvPr>
          <p:cNvCxnSpPr>
            <a:cxnSpLocks/>
          </p:cNvCxnSpPr>
          <p:nvPr/>
        </p:nvCxnSpPr>
        <p:spPr>
          <a:xfrm flipH="1">
            <a:off x="9550262" y="6361978"/>
            <a:ext cx="317397" cy="597863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C7FEA8-5F2D-4E16-B70E-3F872E47B113}"/>
              </a:ext>
            </a:extLst>
          </p:cNvPr>
          <p:cNvCxnSpPr>
            <a:cxnSpLocks/>
          </p:cNvCxnSpPr>
          <p:nvPr/>
        </p:nvCxnSpPr>
        <p:spPr>
          <a:xfrm flipH="1">
            <a:off x="10385637" y="6236389"/>
            <a:ext cx="318649" cy="1240117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F44392-CFC3-4E4A-87AE-57CDF0232273}"/>
              </a:ext>
            </a:extLst>
          </p:cNvPr>
          <p:cNvCxnSpPr>
            <a:cxnSpLocks/>
          </p:cNvCxnSpPr>
          <p:nvPr/>
        </p:nvCxnSpPr>
        <p:spPr>
          <a:xfrm flipH="1">
            <a:off x="11186252" y="6143322"/>
            <a:ext cx="358613" cy="1672621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103BB2-0220-436A-9679-C02D31039BBE}"/>
              </a:ext>
            </a:extLst>
          </p:cNvPr>
          <p:cNvSpPr txBox="1"/>
          <p:nvPr/>
        </p:nvSpPr>
        <p:spPr>
          <a:xfrm>
            <a:off x="4773362" y="5733687"/>
            <a:ext cx="40961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Becher Neubert  1605.02737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0882673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EBE2-B80D-42EF-A755-5A85FACD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Resummation</a:t>
            </a:r>
            <a:r>
              <a:rPr lang="en-GB" dirty="0"/>
              <a:t> of NL NGLs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15B5-EC9E-41DA-ABBA-085DFBEAF9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38</a:t>
            </a:fld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37B7B1-7C0E-4EEB-B174-AABD0F59C73D}"/>
              </a:ext>
            </a:extLst>
          </p:cNvPr>
          <p:cNvSpPr txBox="1">
            <a:spLocks/>
          </p:cNvSpPr>
          <p:nvPr/>
        </p:nvSpPr>
        <p:spPr>
          <a:xfrm>
            <a:off x="584200" y="1270001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It is possible to write a NL evolution equation for non-global logarithms and solve it numerically via a MC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93489-6DC1-44F4-88AE-0BD6ADE5828E}"/>
              </a:ext>
            </a:extLst>
          </p:cNvPr>
          <p:cNvSpPr txBox="1"/>
          <p:nvPr/>
        </p:nvSpPr>
        <p:spPr>
          <a:xfrm>
            <a:off x="7218684" y="1717234"/>
            <a:ext cx="53454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[AB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Dreyer Monni 2104.06416 , 2111.02413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9E646F-F5C2-60BC-8454-E3DD781B3AF8}"/>
              </a:ext>
            </a:extLst>
          </p:cNvPr>
          <p:cNvSpPr/>
          <p:nvPr/>
        </p:nvSpPr>
        <p:spPr>
          <a:xfrm>
            <a:off x="871642" y="2648319"/>
            <a:ext cx="5926181" cy="4740833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1EC3F6-4162-C3C6-770B-46ACC6BF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42" y="2648319"/>
            <a:ext cx="5926181" cy="4021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0756BA-6004-02F6-8CCC-87A051E2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443" y="6670220"/>
            <a:ext cx="4893380" cy="7189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93C7396-2FF1-D4DC-E1F4-4F7CB1EA016B}"/>
              </a:ext>
            </a:extLst>
          </p:cNvPr>
          <p:cNvSpPr txBox="1"/>
          <p:nvPr/>
        </p:nvSpPr>
        <p:spPr>
          <a:xfrm>
            <a:off x="7218684" y="2080432"/>
            <a:ext cx="53454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[GNOLE https://github.com/non-global/gnole]</a:t>
            </a:r>
          </a:p>
        </p:txBody>
      </p:sp>
    </p:spTree>
    <p:extLst>
      <p:ext uri="{BB962C8B-B14F-4D97-AF65-F5344CB8AC3E}">
        <p14:creationId xmlns:p14="http://schemas.microsoft.com/office/powerpoint/2010/main" val="1575717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EBE2-B80D-42EF-A755-5A85FACD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Resummation</a:t>
            </a:r>
            <a:r>
              <a:rPr lang="en-GB" dirty="0"/>
              <a:t> of NL NGLs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C15B5-EC9E-41DA-ABBA-085DFBEAF9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39</a:t>
            </a:fld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637B7B1-7C0E-4EEB-B174-AABD0F59C73D}"/>
              </a:ext>
            </a:extLst>
          </p:cNvPr>
          <p:cNvSpPr txBox="1">
            <a:spLocks/>
          </p:cNvSpPr>
          <p:nvPr/>
        </p:nvSpPr>
        <p:spPr>
          <a:xfrm>
            <a:off x="584200" y="1270001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It is possible to write a NL evolution equation for non-global logarithms and solve it numerically via a MC procedure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93489-6DC1-44F4-88AE-0BD6ADE5828E}"/>
              </a:ext>
            </a:extLst>
          </p:cNvPr>
          <p:cNvSpPr txBox="1"/>
          <p:nvPr/>
        </p:nvSpPr>
        <p:spPr>
          <a:xfrm>
            <a:off x="7218684" y="1717234"/>
            <a:ext cx="53454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[AB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Dreyer Monni 2104.06416 , 2111.02413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0C2136-D689-7720-CB20-84A56C9DEB07}"/>
              </a:ext>
            </a:extLst>
          </p:cNvPr>
          <p:cNvGrpSpPr/>
          <p:nvPr/>
        </p:nvGrpSpPr>
        <p:grpSpPr>
          <a:xfrm>
            <a:off x="871642" y="2648319"/>
            <a:ext cx="5926181" cy="4740833"/>
            <a:chOff x="871642" y="2648319"/>
            <a:chExt cx="5926181" cy="474083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9E646F-F5C2-60BC-8454-E3DD781B3AF8}"/>
                </a:ext>
              </a:extLst>
            </p:cNvPr>
            <p:cNvSpPr/>
            <p:nvPr/>
          </p:nvSpPr>
          <p:spPr>
            <a:xfrm>
              <a:off x="871642" y="2648319"/>
              <a:ext cx="5926181" cy="474083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miter lim="400000"/>
            </a:ln>
            <a:effectLst>
              <a:outerShdw blurRad="12700" dist="12700" dir="2700000" rotWithShape="0">
                <a:srgbClr val="FFFFFF"/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4000" b="0" i="0" u="none" strike="noStrike" cap="none" spc="0" normalizeH="0" baseline="0">
                <a:ln>
                  <a:noFill/>
                </a:ln>
                <a:solidFill>
                  <a:srgbClr val="19242B"/>
                </a:solidFill>
                <a:effectLst>
                  <a:outerShdw blurRad="12700" dist="12700" dir="2700000" rotWithShape="0">
                    <a:srgbClr val="FFFFFF"/>
                  </a:outerShdw>
                </a:effectLst>
                <a:uFillTx/>
                <a:latin typeface="Cochin"/>
                <a:ea typeface="Cochin"/>
                <a:cs typeface="Cochin"/>
                <a:sym typeface="Cochin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1EC3F6-4162-C3C6-770B-46ACC6BF1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642" y="2648319"/>
              <a:ext cx="5926181" cy="40219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0756BA-6004-02F6-8CCC-87A051E2F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4443" y="6670220"/>
              <a:ext cx="4893380" cy="718932"/>
            </a:xfrm>
            <a:prstGeom prst="rect">
              <a:avLst/>
            </a:prstGeom>
          </p:spPr>
        </p:pic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AEAD31F-DCD7-28F0-606A-6E31163B0BFD}"/>
              </a:ext>
            </a:extLst>
          </p:cNvPr>
          <p:cNvSpPr txBox="1">
            <a:spLocks/>
          </p:cNvSpPr>
          <p:nvPr/>
        </p:nvSpPr>
        <p:spPr>
          <a:xfrm>
            <a:off x="532084" y="7751470"/>
            <a:ext cx="118999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10000"/>
              </a:lnSpc>
            </a:pPr>
            <a:r>
              <a:rPr lang="en-GB" dirty="0"/>
              <a:t>A similar semi-numerical procedure has been employed in SCET to </a:t>
            </a:r>
            <a:r>
              <a:rPr lang="en-GB" dirty="0" err="1"/>
              <a:t>resum</a:t>
            </a:r>
            <a:r>
              <a:rPr lang="en-GB" dirty="0"/>
              <a:t> the rapidity-gap fraction in events with a Z boson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82DED-2011-F66B-AC90-EE013200CBAD}"/>
              </a:ext>
            </a:extLst>
          </p:cNvPr>
          <p:cNvSpPr txBox="1"/>
          <p:nvPr/>
        </p:nvSpPr>
        <p:spPr>
          <a:xfrm>
            <a:off x="8422822" y="8259470"/>
            <a:ext cx="41413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Rau Xu 2112.02108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3B7F4A0-D2DB-68D3-E3AF-75C14227F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493" y="2661019"/>
            <a:ext cx="5541685" cy="47500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B94F0A-5ECD-0424-EB77-8EDA4F908F81}"/>
              </a:ext>
            </a:extLst>
          </p:cNvPr>
          <p:cNvSpPr txBox="1"/>
          <p:nvPr/>
        </p:nvSpPr>
        <p:spPr>
          <a:xfrm>
            <a:off x="8422822" y="8613415"/>
            <a:ext cx="41413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Schalch Xu 2307.02283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3C7396-2FF1-D4DC-E1F4-4F7CB1EA016B}"/>
              </a:ext>
            </a:extLst>
          </p:cNvPr>
          <p:cNvSpPr txBox="1"/>
          <p:nvPr/>
        </p:nvSpPr>
        <p:spPr>
          <a:xfrm>
            <a:off x="7218684" y="2080432"/>
            <a:ext cx="534549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[GNOLE https://github.com/non-global/gnole]</a:t>
            </a:r>
          </a:p>
        </p:txBody>
      </p:sp>
    </p:spTree>
    <p:extLst>
      <p:ext uri="{BB962C8B-B14F-4D97-AF65-F5344CB8AC3E}">
        <p14:creationId xmlns:p14="http://schemas.microsoft.com/office/powerpoint/2010/main" val="26934640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Two-scale problems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1"/>
            <a:ext cx="11899900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Resummation is all about taming two-scale problems, where an object characterised by a “hard scale”     is accompanied by softer objects at a lower scale 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04D06-D3C1-4AFE-9560-C4C1A8A3C6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58" y="1936759"/>
            <a:ext cx="227810" cy="295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F35B1-4D79-49A0-BE08-12ED98EA49C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37" y="2360044"/>
            <a:ext cx="1146972" cy="2951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D1A7C41-B262-46DD-AD3E-2038318E4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7" y="2913515"/>
            <a:ext cx="7516468" cy="60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sky, outdoor, plane, airplane&#10;&#10;Description automatically generated">
            <a:extLst>
              <a:ext uri="{FF2B5EF4-FFF2-40B4-BE49-F238E27FC236}">
                <a16:creationId xmlns:a16="http://schemas.microsoft.com/office/drawing/2014/main" id="{79459386-7C70-4C5F-9924-7ADC1F4ECE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9" y="5718630"/>
            <a:ext cx="1741248" cy="624114"/>
          </a:xfrm>
          <a:prstGeom prst="rect">
            <a:avLst/>
          </a:prstGeom>
        </p:spPr>
      </p:pic>
      <p:pic>
        <p:nvPicPr>
          <p:cNvPr id="13" name="Picture 1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483B58DE-D9CE-45B3-A725-339F4DFE60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17" y="5326837"/>
            <a:ext cx="1641490" cy="21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462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between jets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07" y="1209260"/>
            <a:ext cx="11899900" cy="1068576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The prototype of non-global observable in hadron collisions is the cross section with a veto on soft emissions in a gap between the hard jets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5C53-18AC-1B88-7A11-6568845E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073" y="2465614"/>
            <a:ext cx="7463632" cy="3494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D53E9D-BA5C-2227-66F4-012BC3FDFBF2}"/>
              </a:ext>
            </a:extLst>
          </p:cNvPr>
          <p:cNvSpPr/>
          <p:nvPr/>
        </p:nvSpPr>
        <p:spPr>
          <a:xfrm>
            <a:off x="6114494" y="2683307"/>
            <a:ext cx="381556" cy="25336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E8350-FFC1-56C6-84C1-90F72F6B497E}"/>
              </a:ext>
            </a:extLst>
          </p:cNvPr>
          <p:cNvSpPr/>
          <p:nvPr/>
        </p:nvSpPr>
        <p:spPr>
          <a:xfrm>
            <a:off x="5328000" y="3804071"/>
            <a:ext cx="381555" cy="89855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 dirty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F88A25-702D-3A87-32FE-4BA9CB8AF0EE}"/>
              </a:ext>
            </a:extLst>
          </p:cNvPr>
          <p:cNvCxnSpPr>
            <a:cxnSpLocks/>
          </p:cNvCxnSpPr>
          <p:nvPr/>
        </p:nvCxnSpPr>
        <p:spPr>
          <a:xfrm flipV="1">
            <a:off x="4857750" y="3747406"/>
            <a:ext cx="1020536" cy="30208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F4D65A-6A09-BEA1-5AF1-CA1EFA0CEF81}"/>
              </a:ext>
            </a:extLst>
          </p:cNvPr>
          <p:cNvCxnSpPr>
            <a:cxnSpLocks/>
          </p:cNvCxnSpPr>
          <p:nvPr/>
        </p:nvCxnSpPr>
        <p:spPr>
          <a:xfrm>
            <a:off x="4857750" y="4425043"/>
            <a:ext cx="1020536" cy="33425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 Placeholder 2 2">
            <a:extLst>
              <a:ext uri="{FF2B5EF4-FFF2-40B4-BE49-F238E27FC236}">
                <a16:creationId xmlns:a16="http://schemas.microsoft.com/office/drawing/2014/main" id="{9C99211D-684B-F792-5B95-AF8DB410CECA}"/>
              </a:ext>
            </a:extLst>
          </p:cNvPr>
          <p:cNvSpPr txBox="1">
            <a:spLocks/>
          </p:cNvSpPr>
          <p:nvPr/>
        </p:nvSpPr>
        <p:spPr>
          <a:xfrm>
            <a:off x="261257" y="7888008"/>
            <a:ext cx="12184743" cy="106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4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/>
              <a:t>Beyond the large-N</a:t>
            </a:r>
            <a:r>
              <a:rPr lang="en-GB" baseline="-25000" dirty="0"/>
              <a:t>c</a:t>
            </a:r>
            <a:r>
              <a:rPr lang="en-GB" dirty="0"/>
              <a:t> limit, the hard and soft functions are operators in the space of all possible colour states (e.g. singlet, octet, etc)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1B26354-10D8-DEB8-8CCB-5116076BCECE}"/>
              </a:ext>
            </a:extLst>
          </p:cNvPr>
          <p:cNvSpPr/>
          <p:nvPr/>
        </p:nvSpPr>
        <p:spPr>
          <a:xfrm>
            <a:off x="5708123" y="3894963"/>
            <a:ext cx="1101273" cy="669471"/>
          </a:xfrm>
          <a:prstGeom prst="ellipse">
            <a:avLst/>
          </a:prstGeom>
          <a:solidFill>
            <a:srgbClr val="1B4A6D">
              <a:alpha val="35000"/>
            </a:srgbClr>
          </a:solidFill>
          <a:ln w="25400" cap="flat">
            <a:solidFill>
              <a:srgbClr val="818E9C"/>
            </a:solidFill>
            <a:prstDash val="solid"/>
            <a:miter lim="400000"/>
          </a:ln>
          <a:effectLst>
            <a:outerShdw blurRad="12700" dist="12700" dir="2700000" rotWithShape="0">
              <a:srgbClr val="FFFFFF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i="0" u="none" strike="noStrike" normalizeH="0" baseline="0"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346359-B473-82A4-3A12-2E560F32742F}"/>
              </a:ext>
            </a:extLst>
          </p:cNvPr>
          <p:cNvSpPr txBox="1"/>
          <p:nvPr/>
        </p:nvSpPr>
        <p:spPr>
          <a:xfrm>
            <a:off x="5919106" y="3967371"/>
            <a:ext cx="660437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gap</a:t>
            </a:r>
          </a:p>
        </p:txBody>
      </p:sp>
      <p:pic>
        <p:nvPicPr>
          <p:cNvPr id="40" name="Picture 39" descr="\documentclass{article}&#10;\usepackage{amsmath}&#10;\usepackage{color}&#10;\pagestyle{empty}&#10;\begin{document}&#10;&#10;&#10;\[&#10;\Sigma(Q,Q_0)=\int dx_1 dx_2 \sum_{n=2+J}^\infty\langle \boldsymbol{\mathcal{H}}_{m}(\{\underline{n}\},Q,x_1,x_2,\mu)\otimes \boldsymbol{\mathcal{W}}_m(\{\underline{n}\},Q_0,x_1,x_2,\mu) \rangle&#10;\]&#10;&#10;\end{document}" title="IguanaTex Bitmap Display">
            <a:extLst>
              <a:ext uri="{FF2B5EF4-FFF2-40B4-BE49-F238E27FC236}">
                <a16:creationId xmlns:a16="http://schemas.microsoft.com/office/drawing/2014/main" id="{DAF5FFCD-6C7A-F70D-E87B-41D0F88DF5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7" y="6598943"/>
            <a:ext cx="11468573" cy="9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204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Evolution equation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07" y="1209260"/>
            <a:ext cx="11899900" cy="1068576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 err="1"/>
              <a:t>Resummations</a:t>
            </a:r>
            <a:r>
              <a:rPr lang="en-GB" dirty="0"/>
              <a:t> of logarithms of the resolution      can be performed by solving an RGE equation for the hard functions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41</a:t>
            </a:fld>
            <a:endParaRPr lang="en-GB"/>
          </a:p>
        </p:txBody>
      </p:sp>
      <p:sp>
        <p:nvSpPr>
          <p:cNvPr id="22" name="Text Placeholder 2 2 1">
            <a:extLst>
              <a:ext uri="{FF2B5EF4-FFF2-40B4-BE49-F238E27FC236}">
                <a16:creationId xmlns:a16="http://schemas.microsoft.com/office/drawing/2014/main" id="{9C99211D-684B-F792-5B95-AF8DB410CECA}"/>
              </a:ext>
            </a:extLst>
          </p:cNvPr>
          <p:cNvSpPr txBox="1">
            <a:spLocks/>
          </p:cNvSpPr>
          <p:nvPr/>
        </p:nvSpPr>
        <p:spPr>
          <a:xfrm>
            <a:off x="441778" y="5281131"/>
            <a:ext cx="12184743" cy="1068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/>
              <a:t>In the anomalous dimension        one needs to keep additional contributions which cancel between real and virtual contributions in the          case  </a:t>
            </a:r>
          </a:p>
        </p:txBody>
      </p:sp>
      <p:pic>
        <p:nvPicPr>
          <p:cNvPr id="7" name="Picture 6" descr="\documentclass{article}&#10;\usepackage{amsmath,amssymb,color}&#10;\pagestyle{empty}&#10;\begin{document}&#10;&#10;\[&#10;Q_0&#10;\]&#10;&#10;&#10;\end{document}" title="IguanaTex Bitmap Display">
            <a:extLst>
              <a:ext uri="{FF2B5EF4-FFF2-40B4-BE49-F238E27FC236}">
                <a16:creationId xmlns:a16="http://schemas.microsoft.com/office/drawing/2014/main" id="{77F4990D-63C3-EEFF-50D2-14656F73D9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92" y="1362628"/>
            <a:ext cx="362514" cy="295162"/>
          </a:xfrm>
          <a:prstGeom prst="rect">
            <a:avLst/>
          </a:prstGeom>
        </p:spPr>
      </p:pic>
      <p:pic>
        <p:nvPicPr>
          <p:cNvPr id="14" name="Picture 13" descr="\documentclass{article}&#10;\usepackage{amsmath,amssymb,color}&#10;\pagestyle{empty}&#10;\begin{document}&#10;&#10;\[&#10;\boldsymbol{\mathcal{H}}_m&#10;\]&#10;&#10;&#10;\end{document}" title="IguanaTex Bitmap Display">
            <a:extLst>
              <a:ext uri="{FF2B5EF4-FFF2-40B4-BE49-F238E27FC236}">
                <a16:creationId xmlns:a16="http://schemas.microsoft.com/office/drawing/2014/main" id="{859D0CDB-0E76-95DA-3038-A6CE8A1C7F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220" y="1770285"/>
            <a:ext cx="563657" cy="28800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usepackage{color}&#10;\pagestyle{empty}&#10;\begin{document}&#10;&#10;&#10;\[&#10;\begin{split}&#10;\mu\frac{d}{d\mu} &amp; \boldsymbol{\mathcal{H}}_m(Q,\mu)  = \\ &amp; - \sum_{l=2}^m \boldsymbol{\mathcal{H}}_l(Q,\mu) \otimes\boldsymbol{\Gamma}_{lm}&#10;\end{split}&#10;\]&#10;&#10;\end{document}" title="IguanaTex Bitmap Display">
            <a:extLst>
              <a:ext uri="{FF2B5EF4-FFF2-40B4-BE49-F238E27FC236}">
                <a16:creationId xmlns:a16="http://schemas.microsoft.com/office/drawing/2014/main" id="{CF8EC24A-8C2E-4D8E-662E-B5121736F7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1" y="2745769"/>
            <a:ext cx="3939430" cy="1880229"/>
          </a:xfrm>
          <a:prstGeom prst="rect">
            <a:avLst/>
          </a:prstGeom>
        </p:spPr>
      </p:pic>
      <p:pic>
        <p:nvPicPr>
          <p:cNvPr id="24" name="Picture 23" descr="\documentclass{article}&#10;\usepackage{amsmath}&#10;\usepackage{color}&#10;\pagestyle{empty}&#10;\begin{document}&#10;&#10;&#10;\[&#10;\boldsymbol{\Gamma^{(1)}} = \left(&#10;\begin{array}{ccccc}&#10;\boldsymbol{V}_{2+J} &amp; \boldsymbol{R}_{2+J} &amp; 0 &amp; 0 &amp; \dots \\&#10;0 &amp;  \boldsymbol{V}_{3+J} &amp; \boldsymbol{R}_{3+J} &amp;  0 &amp;  \dots \\&#10;0 &amp; 0 &amp; \boldsymbol{V}_{4+J} &amp; \boldsymbol{R}_{4+J}  &amp;  \dots \\&#10;0 &amp; 0 &amp; 0 &amp; \boldsymbol{V}_{5+J} &amp; \dots \\&#10;\vdots &amp; \vdots &amp; \vdots &amp; \vdots &amp; \ddots&#10;\end{array}&#10;\right)&#10;\]&#10;&#10;\end{document}" title="IguanaTex Bitmap Display">
            <a:extLst>
              <a:ext uri="{FF2B5EF4-FFF2-40B4-BE49-F238E27FC236}">
                <a16:creationId xmlns:a16="http://schemas.microsoft.com/office/drawing/2014/main" id="{4CC004F3-412A-7972-03EB-30E575C526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60" y="2558570"/>
            <a:ext cx="7115654" cy="2254628"/>
          </a:xfrm>
          <a:prstGeom prst="rect">
            <a:avLst/>
          </a:prstGeom>
        </p:spPr>
      </p:pic>
      <p:pic>
        <p:nvPicPr>
          <p:cNvPr id="30" name="Picture 29" descr="\documentclass{article}&#10;\usepackage{amsmath,amssymb,color}&#10;\pagestyle{empty}&#10;\begin{document}&#10;&#10;\[&#10;e^+ e^-&#10;\]&#10;&#10;&#10;\end{document}" title="IguanaTex Bitmap Display">
            <a:extLst>
              <a:ext uri="{FF2B5EF4-FFF2-40B4-BE49-F238E27FC236}">
                <a16:creationId xmlns:a16="http://schemas.microsoft.com/office/drawing/2014/main" id="{2310DD37-B217-C5F7-B054-21F5A38DFDA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39" y="5799433"/>
            <a:ext cx="720000" cy="294171"/>
          </a:xfrm>
          <a:prstGeom prst="rect">
            <a:avLst/>
          </a:prstGeom>
        </p:spPr>
      </p:pic>
      <p:pic>
        <p:nvPicPr>
          <p:cNvPr id="37" name="Picture 36" descr="\documentclass{article}&#10;\usepackage{amsmath,amssymb,color}&#10;\pagestyle{empty}&#10;\begin{document}&#10;&#10;\[&#10;\boldsymbol{\Gamma^{(1)}}&#10;\]&#10;&#10;&#10;\end{document}" title="IguanaTex Bitmap Display">
            <a:extLst>
              <a:ext uri="{FF2B5EF4-FFF2-40B4-BE49-F238E27FC236}">
                <a16:creationId xmlns:a16="http://schemas.microsoft.com/office/drawing/2014/main" id="{BA3C5D83-C910-3057-28B6-8296A23B33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5349013"/>
            <a:ext cx="592457" cy="320914"/>
          </a:xfrm>
          <a:prstGeom prst="rect">
            <a:avLst/>
          </a:prstGeom>
        </p:spPr>
      </p:pic>
      <p:pic>
        <p:nvPicPr>
          <p:cNvPr id="40" name="Picture 39" descr="\documentclass{article}&#10;\usepackage{amsmath,amssymb,color}&#10;\pagestyle{empty}&#10;\begin{document}&#10;&#10;\[&#10;\boldsymbol{\Gamma^{(1)}}(x_1,x_2) = \delta(1-x_1)\delta(1-x_2) \boldsymbol{\Gamma}^{S}&#10;\]&#10;&#10;&#10;\end{document}" title="IguanaTex Bitmap Display">
            <a:extLst>
              <a:ext uri="{FF2B5EF4-FFF2-40B4-BE49-F238E27FC236}">
                <a16:creationId xmlns:a16="http://schemas.microsoft.com/office/drawing/2014/main" id="{F78F80B0-A31F-4079-DA75-3299B613962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49" y="6570933"/>
            <a:ext cx="5348570" cy="407314"/>
          </a:xfrm>
          <a:prstGeom prst="rect">
            <a:avLst/>
          </a:prstGeom>
        </p:spPr>
      </p:pic>
      <p:sp>
        <p:nvSpPr>
          <p:cNvPr id="42" name="Text Placeholder 2 2 2">
            <a:extLst>
              <a:ext uri="{FF2B5EF4-FFF2-40B4-BE49-F238E27FC236}">
                <a16:creationId xmlns:a16="http://schemas.microsoft.com/office/drawing/2014/main" id="{C61BDBC8-4A8A-36A2-6373-14C29B8159CD}"/>
              </a:ext>
            </a:extLst>
          </p:cNvPr>
          <p:cNvSpPr txBox="1">
            <a:spLocks/>
          </p:cNvSpPr>
          <p:nvPr/>
        </p:nvSpPr>
        <p:spPr>
          <a:xfrm>
            <a:off x="7590968" y="6539738"/>
            <a:ext cx="4083959" cy="5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/>
              <a:t>+ hard collinear part</a:t>
            </a:r>
          </a:p>
        </p:txBody>
      </p:sp>
      <p:pic>
        <p:nvPicPr>
          <p:cNvPr id="63" name="Picture 62" descr="\documentclass{article}&#10;\usepackage{amsmath,amssymb,color}&#10;\definecolor{darkgreen}{rgb}{0.0, 0.5, 0.0}&#10;\pagestyle{empty}&#10;\begin{document}&#10;&#10;\[&#10;\boldsymbol{\Gamma^{S}} \&gt; = \&gt;{\color{darkgreen}\boldsymbol{\bar \Gamma}}&#10;\&gt;+\&gt;&#10;{\color{red}\boldsymbol{\Gamma^{G}}}&#10;\&gt;+\&gt;&#10;{\color{blue}{\boldsymbol{\Gamma^{c}} \ln\frac{\mu^2}{\hat s}}}&#10;\]&#10;&#10;&#10;\end{document}&#10;&#10;+%+" title="IguanaTex Bitmap Display">
            <a:extLst>
              <a:ext uri="{FF2B5EF4-FFF2-40B4-BE49-F238E27FC236}">
                <a16:creationId xmlns:a16="http://schemas.microsoft.com/office/drawing/2014/main" id="{C82B3EB2-3B53-CB44-751F-CE7BDD3949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10" y="7285571"/>
            <a:ext cx="5027680" cy="922834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0383AC3-A3A8-2543-A805-11E95464D972}"/>
              </a:ext>
            </a:extLst>
          </p:cNvPr>
          <p:cNvCxnSpPr>
            <a:cxnSpLocks/>
          </p:cNvCxnSpPr>
          <p:nvPr/>
        </p:nvCxnSpPr>
        <p:spPr>
          <a:xfrm flipV="1">
            <a:off x="4318905" y="7981730"/>
            <a:ext cx="999266" cy="645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2FBB8BE-7F1E-C499-7874-E47727DC8251}"/>
              </a:ext>
            </a:extLst>
          </p:cNvPr>
          <p:cNvCxnSpPr>
            <a:cxnSpLocks/>
          </p:cNvCxnSpPr>
          <p:nvPr/>
        </p:nvCxnSpPr>
        <p:spPr>
          <a:xfrm flipV="1">
            <a:off x="6444957" y="8043687"/>
            <a:ext cx="0" cy="5838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F3659B7-05B2-A393-2224-4DA6EFF4ED28}"/>
              </a:ext>
            </a:extLst>
          </p:cNvPr>
          <p:cNvCxnSpPr>
            <a:cxnSpLocks/>
          </p:cNvCxnSpPr>
          <p:nvPr/>
        </p:nvCxnSpPr>
        <p:spPr>
          <a:xfrm flipH="1" flipV="1">
            <a:off x="7869519" y="8068912"/>
            <a:ext cx="469337" cy="55860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Text Placeholder 2 2 2">
            <a:extLst>
              <a:ext uri="{FF2B5EF4-FFF2-40B4-BE49-F238E27FC236}">
                <a16:creationId xmlns:a16="http://schemas.microsoft.com/office/drawing/2014/main" id="{666DB18A-9D47-B9A8-6481-BC0C1649098C}"/>
              </a:ext>
            </a:extLst>
          </p:cNvPr>
          <p:cNvSpPr txBox="1">
            <a:spLocks/>
          </p:cNvSpPr>
          <p:nvPr/>
        </p:nvSpPr>
        <p:spPr>
          <a:xfrm>
            <a:off x="3200388" y="8550366"/>
            <a:ext cx="2126053" cy="5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wide-angle</a:t>
            </a:r>
          </a:p>
        </p:txBody>
      </p:sp>
      <p:sp>
        <p:nvSpPr>
          <p:cNvPr id="75" name="Text Placeholder 2 2 2">
            <a:extLst>
              <a:ext uri="{FF2B5EF4-FFF2-40B4-BE49-F238E27FC236}">
                <a16:creationId xmlns:a16="http://schemas.microsoft.com/office/drawing/2014/main" id="{E9325BF9-39DD-B097-0992-0EBE720DDB28}"/>
              </a:ext>
            </a:extLst>
          </p:cNvPr>
          <p:cNvSpPr txBox="1">
            <a:spLocks/>
          </p:cNvSpPr>
          <p:nvPr/>
        </p:nvSpPr>
        <p:spPr>
          <a:xfrm>
            <a:off x="5433021" y="8593040"/>
            <a:ext cx="2126053" cy="5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>
                <a:solidFill>
                  <a:srgbClr val="FF0000"/>
                </a:solidFill>
              </a:rPr>
              <a:t>Glauber</a:t>
            </a:r>
          </a:p>
        </p:txBody>
      </p:sp>
      <p:sp>
        <p:nvSpPr>
          <p:cNvPr id="76" name="Text Placeholder 2 2 2">
            <a:extLst>
              <a:ext uri="{FF2B5EF4-FFF2-40B4-BE49-F238E27FC236}">
                <a16:creationId xmlns:a16="http://schemas.microsoft.com/office/drawing/2014/main" id="{8ABAAC86-AF33-41BE-1498-101D8DF6ECC8}"/>
              </a:ext>
            </a:extLst>
          </p:cNvPr>
          <p:cNvSpPr txBox="1">
            <a:spLocks/>
          </p:cNvSpPr>
          <p:nvPr/>
        </p:nvSpPr>
        <p:spPr>
          <a:xfrm>
            <a:off x="7622833" y="8593040"/>
            <a:ext cx="2126053" cy="5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>
                <a:solidFill>
                  <a:srgbClr val="0000FF"/>
                </a:solidFill>
              </a:rPr>
              <a:t>collinear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BB3FED-EDDE-12DC-131F-B6C890E0D1DF}"/>
              </a:ext>
            </a:extLst>
          </p:cNvPr>
          <p:cNvSpPr txBox="1"/>
          <p:nvPr/>
        </p:nvSpPr>
        <p:spPr>
          <a:xfrm>
            <a:off x="8660471" y="1707749"/>
            <a:ext cx="41413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Neubert Shao 2107.01212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19288560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Glauber gluons and coherence</a:t>
            </a:r>
          </a:p>
        </p:txBody>
      </p:sp>
      <p:sp>
        <p:nvSpPr>
          <p:cNvPr id="3" name="Text Placeholder 2 1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71" y="1270000"/>
            <a:ext cx="12184129" cy="640443"/>
          </a:xfrm>
        </p:spPr>
        <p:txBody>
          <a:bodyPr/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New ingredient: the exchange of a Glauber gluon between the incoming </a:t>
            </a:r>
            <a:r>
              <a:rPr lang="en-GB" dirty="0" err="1"/>
              <a:t>partons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42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EE0BB2-B2EB-AB75-19DB-4939C712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71" y="2155372"/>
            <a:ext cx="11678258" cy="2822642"/>
          </a:xfrm>
          <a:prstGeom prst="rect">
            <a:avLst/>
          </a:prstGeom>
        </p:spPr>
      </p:pic>
      <p:pic>
        <p:nvPicPr>
          <p:cNvPr id="91" name="Picture 90" descr="\documentclass{article}&#10;\usepackage{amsmath,amssymb,color}&#10;\definecolor{darkgreen}{rgb}{0.0, 0.5, 0.0}&#10;\pagestyle{empty}&#10;\begin{document}&#10;&#10;\[&#10;{\color{red}&#10;\boldsymbol{\Gamma^{G}} \&gt; \sim \&gt; -i\, \pi &#10;\left(\boldsymbol{T}_{1,L}\cdot \boldsymbol{T}_{2,L}-\boldsymbol{T}_{1,R}\cdot \boldsymbol{T}_{2,R}\right)&#10;}&#10;\]&#10;&#10;&#10;\end{document}&#10;&#10;+%+" title="IguanaTex Bitmap Display">
            <a:extLst>
              <a:ext uri="{FF2B5EF4-FFF2-40B4-BE49-F238E27FC236}">
                <a16:creationId xmlns:a16="http://schemas.microsoft.com/office/drawing/2014/main" id="{F0F5B00D-1F40-5857-F398-E5C65E62BB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60" y="5207375"/>
            <a:ext cx="6345610" cy="452283"/>
          </a:xfrm>
          <a:prstGeom prst="rect">
            <a:avLst/>
          </a:prstGeom>
        </p:spPr>
      </p:pic>
      <p:sp>
        <p:nvSpPr>
          <p:cNvPr id="24" name="Text Placeholder 2 1 2">
            <a:extLst>
              <a:ext uri="{FF2B5EF4-FFF2-40B4-BE49-F238E27FC236}">
                <a16:creationId xmlns:a16="http://schemas.microsoft.com/office/drawing/2014/main" id="{29095FEE-89F9-EAE9-246A-A250969209E0}"/>
              </a:ext>
            </a:extLst>
          </p:cNvPr>
          <p:cNvSpPr txBox="1">
            <a:spLocks/>
          </p:cNvSpPr>
          <p:nvPr/>
        </p:nvSpPr>
        <p:spPr>
          <a:xfrm>
            <a:off x="403985" y="5770221"/>
            <a:ext cx="12184129" cy="640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/>
              <a:t>The insertion of two Glauber gluons destroys the coherence of QCD radiation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92457CB-22FF-154F-BA5E-7CEB28F86373}"/>
              </a:ext>
            </a:extLst>
          </p:cNvPr>
          <p:cNvGrpSpPr/>
          <p:nvPr/>
        </p:nvGrpSpPr>
        <p:grpSpPr>
          <a:xfrm>
            <a:off x="4273920" y="8055553"/>
            <a:ext cx="401760" cy="411840"/>
            <a:chOff x="4829091" y="8055553"/>
            <a:chExt cx="40176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BAF753-3F46-7F11-72E6-26A0765584A2}"/>
                    </a:ext>
                  </a:extLst>
                </p14:cNvPr>
                <p14:cNvContentPartPr/>
                <p14:nvPr/>
              </p14:nvContentPartPr>
              <p14:xfrm>
                <a:off x="4829091" y="8203513"/>
                <a:ext cx="401760" cy="30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BAF753-3F46-7F11-72E6-26A0765584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1451" y="8185873"/>
                  <a:ext cx="437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221C1F-805E-BF60-C248-32760539B1A7}"/>
                    </a:ext>
                  </a:extLst>
                </p14:cNvPr>
                <p14:cNvContentPartPr/>
                <p14:nvPr/>
              </p14:nvContentPartPr>
              <p14:xfrm>
                <a:off x="4984611" y="8055553"/>
                <a:ext cx="37440" cy="411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221C1F-805E-BF60-C248-32760539B1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66611" y="8037913"/>
                  <a:ext cx="7308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AE3DB2-05A8-64DE-5926-0DD08C704F6C}"/>
              </a:ext>
            </a:extLst>
          </p:cNvPr>
          <p:cNvGrpSpPr/>
          <p:nvPr/>
        </p:nvGrpSpPr>
        <p:grpSpPr>
          <a:xfrm>
            <a:off x="7966080" y="7778353"/>
            <a:ext cx="590760" cy="959400"/>
            <a:chOff x="8521251" y="7778353"/>
            <a:chExt cx="590760" cy="9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EC1F4E4-9517-32A3-B780-2DA6D2F04BC6}"/>
                    </a:ext>
                  </a:extLst>
                </p14:cNvPr>
                <p14:cNvContentPartPr/>
                <p14:nvPr/>
              </p14:nvContentPartPr>
              <p14:xfrm>
                <a:off x="8521251" y="8145193"/>
                <a:ext cx="590760" cy="59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EC1F4E4-9517-32A3-B780-2DA6D2F04B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03251" y="8127553"/>
                  <a:ext cx="62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15B1CD-8000-8D5B-2E53-0FABDF1FC411}"/>
                    </a:ext>
                  </a:extLst>
                </p14:cNvPr>
                <p14:cNvContentPartPr/>
                <p14:nvPr/>
              </p14:nvContentPartPr>
              <p14:xfrm>
                <a:off x="8656611" y="8250673"/>
                <a:ext cx="406800" cy="106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15B1CD-8000-8D5B-2E53-0FABDF1FC41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38611" y="8233033"/>
                  <a:ext cx="442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FEC528-3936-7735-2301-558ADDDD63EF}"/>
                    </a:ext>
                  </a:extLst>
                </p14:cNvPr>
                <p14:cNvContentPartPr/>
                <p14:nvPr/>
              </p14:nvContentPartPr>
              <p14:xfrm>
                <a:off x="8654811" y="7778353"/>
                <a:ext cx="445320" cy="959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FEC528-3936-7735-2301-558ADDDD63E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37171" y="7760353"/>
                  <a:ext cx="480960" cy="995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F4548C5-5EF3-D65D-CA4B-E2904298956C}"/>
              </a:ext>
            </a:extLst>
          </p:cNvPr>
          <p:cNvSpPr txBox="1"/>
          <p:nvPr/>
        </p:nvSpPr>
        <p:spPr>
          <a:xfrm>
            <a:off x="7432740" y="6215560"/>
            <a:ext cx="5339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[Forshaw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Kyrieleis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Seymour hep-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/0604094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A84A0B0-4937-BCB4-C93E-DF4CACF70FB7}"/>
              </a:ext>
            </a:extLst>
          </p:cNvPr>
          <p:cNvGrpSpPr/>
          <p:nvPr/>
        </p:nvGrpSpPr>
        <p:grpSpPr>
          <a:xfrm>
            <a:off x="1231200" y="7166340"/>
            <a:ext cx="2709360" cy="1841053"/>
            <a:chOff x="1231200" y="7166340"/>
            <a:chExt cx="2709360" cy="18410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A896D8-E7A7-6A4C-2AB6-5F9872B4806A}"/>
                    </a:ext>
                  </a:extLst>
                </p14:cNvPr>
                <p14:cNvContentPartPr/>
                <p14:nvPr/>
              </p14:nvContentPartPr>
              <p14:xfrm>
                <a:off x="1231200" y="7338433"/>
                <a:ext cx="2709360" cy="117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A896D8-E7A7-6A4C-2AB6-5F9872B480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560" y="7320793"/>
                  <a:ext cx="27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968B05-E52F-FC9A-5662-B31552E8189F}"/>
                    </a:ext>
                  </a:extLst>
                </p14:cNvPr>
                <p14:cNvContentPartPr/>
                <p14:nvPr/>
              </p14:nvContentPartPr>
              <p14:xfrm>
                <a:off x="1377000" y="8908753"/>
                <a:ext cx="2408040" cy="4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968B05-E52F-FC9A-5662-B31552E818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9360" y="8890753"/>
                  <a:ext cx="2443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327000-EB28-166D-791C-CBF7DF74B90F}"/>
                    </a:ext>
                  </a:extLst>
                </p14:cNvPr>
                <p14:cNvContentPartPr/>
                <p14:nvPr/>
              </p14:nvContentPartPr>
              <p14:xfrm>
                <a:off x="1866600" y="7361833"/>
                <a:ext cx="5040" cy="694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327000-EB28-166D-791C-CBF7DF74B9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8600" y="7343833"/>
                  <a:ext cx="4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DAE3F2-360D-B055-E85B-221A9853798C}"/>
                    </a:ext>
                  </a:extLst>
                </p14:cNvPr>
                <p14:cNvContentPartPr/>
                <p14:nvPr/>
              </p14:nvContentPartPr>
              <p14:xfrm>
                <a:off x="1880640" y="7614193"/>
                <a:ext cx="28080" cy="139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DAE3F2-360D-B055-E85B-221A9853798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3000" y="7596193"/>
                  <a:ext cx="6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B06A5D-7CC9-7C82-C9D2-E41790360E42}"/>
                    </a:ext>
                  </a:extLst>
                </p14:cNvPr>
                <p14:cNvContentPartPr/>
                <p14:nvPr/>
              </p14:nvContentPartPr>
              <p14:xfrm>
                <a:off x="1916280" y="7903273"/>
                <a:ext cx="58680" cy="488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2B06A5D-7CC9-7C82-C9D2-E41790360E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8640" y="7885633"/>
                  <a:ext cx="943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2A68CF-72D5-9820-BB8A-15CD8EAE14CC}"/>
                    </a:ext>
                  </a:extLst>
                </p14:cNvPr>
                <p14:cNvContentPartPr/>
                <p14:nvPr/>
              </p14:nvContentPartPr>
              <p14:xfrm>
                <a:off x="1967400" y="8551633"/>
                <a:ext cx="62640" cy="45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2A68CF-72D5-9820-BB8A-15CD8EAE14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9400" y="8533993"/>
                  <a:ext cx="98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FC5EE75-BA00-74C7-6666-601E2CDDAA54}"/>
                    </a:ext>
                  </a:extLst>
                </p14:cNvPr>
                <p14:cNvContentPartPr/>
                <p14:nvPr/>
              </p14:nvContentPartPr>
              <p14:xfrm>
                <a:off x="2812320" y="7398553"/>
                <a:ext cx="14400" cy="232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FC5EE75-BA00-74C7-6666-601E2CDDAA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4680" y="7380913"/>
                  <a:ext cx="50040" cy="26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D5FD823-89A7-0A66-7C1E-C84770B53605}"/>
                </a:ext>
              </a:extLst>
            </p:cNvPr>
            <p:cNvGrpSpPr/>
            <p:nvPr/>
          </p:nvGrpSpPr>
          <p:grpSpPr>
            <a:xfrm>
              <a:off x="2819880" y="7783393"/>
              <a:ext cx="73080" cy="1091880"/>
              <a:chOff x="3375051" y="7783393"/>
              <a:chExt cx="73080" cy="1091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99BF106-2CA2-527A-4A10-CC0547F82851}"/>
                      </a:ext>
                    </a:extLst>
                  </p14:cNvPr>
                  <p14:cNvContentPartPr/>
                  <p14:nvPr/>
                </p14:nvContentPartPr>
                <p14:xfrm>
                  <a:off x="3375051" y="7783393"/>
                  <a:ext cx="42840" cy="36576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99BF106-2CA2-527A-4A10-CC0547F8285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57051" y="7765393"/>
                    <a:ext cx="78480" cy="40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E7CB282C-FCF7-51EB-E3D7-C88878F357D6}"/>
                      </a:ext>
                    </a:extLst>
                  </p14:cNvPr>
                  <p14:cNvContentPartPr/>
                  <p14:nvPr/>
                </p14:nvContentPartPr>
                <p14:xfrm>
                  <a:off x="3395211" y="8189473"/>
                  <a:ext cx="52920" cy="68580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E7CB282C-FCF7-51EB-E3D7-C88878F357D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77211" y="8171473"/>
                    <a:ext cx="88560" cy="721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183884-D806-C4E8-A8E8-973A34711DEB}"/>
                    </a:ext>
                  </a:extLst>
                </p14:cNvPr>
                <p14:cNvContentPartPr/>
                <p14:nvPr/>
              </p14:nvContentPartPr>
              <p14:xfrm>
                <a:off x="2217651" y="7166340"/>
                <a:ext cx="1442520" cy="180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183884-D806-C4E8-A8E8-973A34711D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0011" y="7148340"/>
                  <a:ext cx="14781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B19142C-8B10-B462-682F-32963E5F5DA8}"/>
              </a:ext>
            </a:extLst>
          </p:cNvPr>
          <p:cNvGrpSpPr/>
          <p:nvPr/>
        </p:nvGrpSpPr>
        <p:grpSpPr>
          <a:xfrm>
            <a:off x="4923951" y="7135026"/>
            <a:ext cx="2709360" cy="1841053"/>
            <a:chOff x="1231200" y="7166340"/>
            <a:chExt cx="2709360" cy="18410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BDCA927-2C51-26FB-017B-4642DEDEA3BB}"/>
                    </a:ext>
                  </a:extLst>
                </p14:cNvPr>
                <p14:cNvContentPartPr/>
                <p14:nvPr/>
              </p14:nvContentPartPr>
              <p14:xfrm>
                <a:off x="1231200" y="7338433"/>
                <a:ext cx="2709360" cy="117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BDCA927-2C51-26FB-017B-4642DEDEA3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560" y="7320793"/>
                  <a:ext cx="27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834501-1847-72C4-B964-2363AD9F10A4}"/>
                    </a:ext>
                  </a:extLst>
                </p14:cNvPr>
                <p14:cNvContentPartPr/>
                <p14:nvPr/>
              </p14:nvContentPartPr>
              <p14:xfrm>
                <a:off x="1377000" y="8908753"/>
                <a:ext cx="2408040" cy="44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834501-1847-72C4-B964-2363AD9F10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9360" y="8890753"/>
                  <a:ext cx="2443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19F17BC-40EC-19D8-3C14-D68C4E4D69AC}"/>
                    </a:ext>
                  </a:extLst>
                </p14:cNvPr>
                <p14:cNvContentPartPr/>
                <p14:nvPr/>
              </p14:nvContentPartPr>
              <p14:xfrm>
                <a:off x="1866600" y="7361833"/>
                <a:ext cx="5040" cy="69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19F17BC-40EC-19D8-3C14-D68C4E4D69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8600" y="7343833"/>
                  <a:ext cx="4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076C261-9219-CD1B-72F9-313C77189F50}"/>
                    </a:ext>
                  </a:extLst>
                </p14:cNvPr>
                <p14:cNvContentPartPr/>
                <p14:nvPr/>
              </p14:nvContentPartPr>
              <p14:xfrm>
                <a:off x="1880640" y="7614193"/>
                <a:ext cx="28080" cy="139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076C261-9219-CD1B-72F9-313C77189F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3000" y="7596193"/>
                  <a:ext cx="6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E885C83-2ADC-52AC-4EBD-76EC94D3E184}"/>
                    </a:ext>
                  </a:extLst>
                </p14:cNvPr>
                <p14:cNvContentPartPr/>
                <p14:nvPr/>
              </p14:nvContentPartPr>
              <p14:xfrm>
                <a:off x="1916280" y="7903273"/>
                <a:ext cx="58680" cy="488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E885C83-2ADC-52AC-4EBD-76EC94D3E1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8640" y="7885633"/>
                  <a:ext cx="943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D80B9E-AD20-4D81-9F82-5C34E6D73EC7}"/>
                    </a:ext>
                  </a:extLst>
                </p14:cNvPr>
                <p14:cNvContentPartPr/>
                <p14:nvPr/>
              </p14:nvContentPartPr>
              <p14:xfrm>
                <a:off x="1967400" y="8551633"/>
                <a:ext cx="62640" cy="455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D80B9E-AD20-4D81-9F82-5C34E6D73E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9400" y="8533993"/>
                  <a:ext cx="98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7FFFA9-5EC7-52DF-898C-52799AC1403A}"/>
                    </a:ext>
                  </a:extLst>
                </p14:cNvPr>
                <p14:cNvContentPartPr/>
                <p14:nvPr/>
              </p14:nvContentPartPr>
              <p14:xfrm>
                <a:off x="2812320" y="7398553"/>
                <a:ext cx="14400" cy="232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7FFFA9-5EC7-52DF-898C-52799AC140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4680" y="7380913"/>
                  <a:ext cx="50040" cy="26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C711908-A4C6-4D12-AC29-2ACD36C89100}"/>
                </a:ext>
              </a:extLst>
            </p:cNvPr>
            <p:cNvGrpSpPr/>
            <p:nvPr/>
          </p:nvGrpSpPr>
          <p:grpSpPr>
            <a:xfrm>
              <a:off x="2819880" y="7783393"/>
              <a:ext cx="73080" cy="1091880"/>
              <a:chOff x="3375051" y="7783393"/>
              <a:chExt cx="73080" cy="1091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359D207F-D14D-29F5-A139-F88436A1C1E1}"/>
                      </a:ext>
                    </a:extLst>
                  </p14:cNvPr>
                  <p14:cNvContentPartPr/>
                  <p14:nvPr/>
                </p14:nvContentPartPr>
                <p14:xfrm>
                  <a:off x="3375051" y="7783393"/>
                  <a:ext cx="42840" cy="365760"/>
                </p14:xfrm>
              </p:contentPart>
            </mc:Choice>
            <mc:Fallback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359D207F-D14D-29F5-A139-F88436A1C1E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57051" y="7765393"/>
                    <a:ext cx="78480" cy="40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26D1B1FA-392C-A7C6-8DFE-74801A1F54E1}"/>
                      </a:ext>
                    </a:extLst>
                  </p14:cNvPr>
                  <p14:cNvContentPartPr/>
                  <p14:nvPr/>
                </p14:nvContentPartPr>
                <p14:xfrm>
                  <a:off x="3395211" y="8189473"/>
                  <a:ext cx="52920" cy="685800"/>
                </p14:xfrm>
              </p:contentPart>
            </mc:Choice>
            <mc:Fallback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26D1B1FA-392C-A7C6-8DFE-74801A1F54E1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77211" y="8171473"/>
                    <a:ext cx="88560" cy="721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874545-992A-0E8B-092A-75A4D76BC735}"/>
                    </a:ext>
                  </a:extLst>
                </p14:cNvPr>
                <p14:cNvContentPartPr/>
                <p14:nvPr/>
              </p14:nvContentPartPr>
              <p14:xfrm>
                <a:off x="2217651" y="7166340"/>
                <a:ext cx="1442520" cy="180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874545-992A-0E8B-092A-75A4D76BC7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0011" y="7148340"/>
                  <a:ext cx="14781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6BC4711-CB34-D18E-1794-4DF92BBDCDF6}"/>
              </a:ext>
            </a:extLst>
          </p:cNvPr>
          <p:cNvGrpSpPr/>
          <p:nvPr/>
        </p:nvGrpSpPr>
        <p:grpSpPr>
          <a:xfrm>
            <a:off x="9500529" y="7224666"/>
            <a:ext cx="2709360" cy="1841053"/>
            <a:chOff x="1231200" y="7166340"/>
            <a:chExt cx="2709360" cy="18410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3A86F1-F3E9-E3EB-8B84-BAC46248FC9E}"/>
                    </a:ext>
                  </a:extLst>
                </p14:cNvPr>
                <p14:cNvContentPartPr/>
                <p14:nvPr/>
              </p14:nvContentPartPr>
              <p14:xfrm>
                <a:off x="1231200" y="7338433"/>
                <a:ext cx="2709360" cy="117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3A86F1-F3E9-E3EB-8B84-BAC46248FC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3560" y="7320793"/>
                  <a:ext cx="27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B1E8AD1-513D-5699-5041-E66DD5A6EB3F}"/>
                    </a:ext>
                  </a:extLst>
                </p14:cNvPr>
                <p14:cNvContentPartPr/>
                <p14:nvPr/>
              </p14:nvContentPartPr>
              <p14:xfrm>
                <a:off x="1377000" y="8908753"/>
                <a:ext cx="2408040" cy="44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B1E8AD1-513D-5699-5041-E66DD5A6EB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59360" y="8890753"/>
                  <a:ext cx="2443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90557D1-CC0C-A0DC-CEAD-32C95BC8817E}"/>
                    </a:ext>
                  </a:extLst>
                </p14:cNvPr>
                <p14:cNvContentPartPr/>
                <p14:nvPr/>
              </p14:nvContentPartPr>
              <p14:xfrm>
                <a:off x="1866600" y="7361833"/>
                <a:ext cx="5040" cy="69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90557D1-CC0C-A0DC-CEAD-32C95BC881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8600" y="7343833"/>
                  <a:ext cx="40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24F5C6-B738-4E53-40CF-DC8207B33339}"/>
                    </a:ext>
                  </a:extLst>
                </p14:cNvPr>
                <p14:cNvContentPartPr/>
                <p14:nvPr/>
              </p14:nvContentPartPr>
              <p14:xfrm>
                <a:off x="1880640" y="7614193"/>
                <a:ext cx="28080" cy="139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24F5C6-B738-4E53-40CF-DC8207B333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63000" y="7596193"/>
                  <a:ext cx="63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2E20BB-830C-ED80-4DD4-809682D04F01}"/>
                    </a:ext>
                  </a:extLst>
                </p14:cNvPr>
                <p14:cNvContentPartPr/>
                <p14:nvPr/>
              </p14:nvContentPartPr>
              <p14:xfrm>
                <a:off x="1916280" y="7903273"/>
                <a:ext cx="58680" cy="488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2E20BB-830C-ED80-4DD4-809682D04F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8640" y="7885633"/>
                  <a:ext cx="9432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5B2DD8-C9AD-88DD-EF80-40CB7892CCB0}"/>
                    </a:ext>
                  </a:extLst>
                </p14:cNvPr>
                <p14:cNvContentPartPr/>
                <p14:nvPr/>
              </p14:nvContentPartPr>
              <p14:xfrm>
                <a:off x="1967400" y="8551633"/>
                <a:ext cx="62640" cy="455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5B2DD8-C9AD-88DD-EF80-40CB7892CC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49400" y="8533993"/>
                  <a:ext cx="982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3C9FF92-852A-B332-F1B8-6015C3A1E4DC}"/>
                    </a:ext>
                  </a:extLst>
                </p14:cNvPr>
                <p14:cNvContentPartPr/>
                <p14:nvPr/>
              </p14:nvContentPartPr>
              <p14:xfrm>
                <a:off x="2812320" y="7398553"/>
                <a:ext cx="14400" cy="232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3C9FF92-852A-B332-F1B8-6015C3A1E4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94680" y="7380913"/>
                  <a:ext cx="50040" cy="26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3A94621-C09F-3596-AC6A-B0A82C3065EA}"/>
                </a:ext>
              </a:extLst>
            </p:cNvPr>
            <p:cNvGrpSpPr/>
            <p:nvPr/>
          </p:nvGrpSpPr>
          <p:grpSpPr>
            <a:xfrm>
              <a:off x="2819880" y="7783393"/>
              <a:ext cx="73080" cy="1091880"/>
              <a:chOff x="3375051" y="7783393"/>
              <a:chExt cx="73080" cy="109188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1ED7D513-1FC3-0D96-D5AA-5F2BEF7CED7F}"/>
                      </a:ext>
                    </a:extLst>
                  </p14:cNvPr>
                  <p14:cNvContentPartPr/>
                  <p14:nvPr/>
                </p14:nvContentPartPr>
                <p14:xfrm>
                  <a:off x="3375051" y="7783393"/>
                  <a:ext cx="42840" cy="365760"/>
                </p14:xfrm>
              </p:contentPart>
            </mc:Choice>
            <mc:Fallback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1ED7D513-1FC3-0D96-D5AA-5F2BEF7CED7F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57051" y="7765393"/>
                    <a:ext cx="78480" cy="40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3816AE0C-BDB2-CEAB-0B1E-FC831CD6447B}"/>
                      </a:ext>
                    </a:extLst>
                  </p14:cNvPr>
                  <p14:cNvContentPartPr/>
                  <p14:nvPr/>
                </p14:nvContentPartPr>
                <p14:xfrm>
                  <a:off x="3395211" y="8189473"/>
                  <a:ext cx="52920" cy="685800"/>
                </p14:xfrm>
              </p:contentPart>
            </mc:Choice>
            <mc:Fallback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3816AE0C-BDB2-CEAB-0B1E-FC831CD6447B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77211" y="8171473"/>
                    <a:ext cx="88560" cy="7214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8C0047C-52B6-F1F0-CF13-277542216A05}"/>
                    </a:ext>
                  </a:extLst>
                </p14:cNvPr>
                <p14:cNvContentPartPr/>
                <p14:nvPr/>
              </p14:nvContentPartPr>
              <p14:xfrm>
                <a:off x="2217651" y="7166340"/>
                <a:ext cx="1442520" cy="180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8C0047C-52B6-F1F0-CF13-277542216A0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0011" y="7148340"/>
                  <a:ext cx="147816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A133BE0-0CA5-E12E-6CB2-C9945FBE4B7A}"/>
                  </a:ext>
                </a:extLst>
              </p14:cNvPr>
              <p14:cNvContentPartPr/>
              <p14:nvPr/>
            </p14:nvContentPartPr>
            <p14:xfrm>
              <a:off x="3047811" y="6620580"/>
              <a:ext cx="363240" cy="5698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A133BE0-0CA5-E12E-6CB2-C9945FBE4B7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29811" y="6602940"/>
                <a:ext cx="39888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3644109-5C57-F5CE-A0E2-E78DB58CDCAB}"/>
                  </a:ext>
                </a:extLst>
              </p14:cNvPr>
              <p14:cNvContentPartPr/>
              <p14:nvPr/>
            </p14:nvContentPartPr>
            <p14:xfrm>
              <a:off x="6895131" y="6702660"/>
              <a:ext cx="363600" cy="6472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3644109-5C57-F5CE-A0E2-E78DB58CDCA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77491" y="6684660"/>
                <a:ext cx="399240" cy="68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DD8B3E-32E8-9769-6DD9-9648B72C4109}"/>
              </a:ext>
            </a:extLst>
          </p:cNvPr>
          <p:cNvGrpSpPr/>
          <p:nvPr/>
        </p:nvGrpSpPr>
        <p:grpSpPr>
          <a:xfrm>
            <a:off x="9878811" y="6724620"/>
            <a:ext cx="327960" cy="683640"/>
            <a:chOff x="9878811" y="6724620"/>
            <a:chExt cx="327960" cy="68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42BEC60-CC1D-718F-5618-0CEC18098443}"/>
                    </a:ext>
                  </a:extLst>
                </p14:cNvPr>
                <p14:cNvContentPartPr/>
                <p14:nvPr/>
              </p14:nvContentPartPr>
              <p14:xfrm>
                <a:off x="9902211" y="6724620"/>
                <a:ext cx="304560" cy="634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42BEC60-CC1D-718F-5618-0CEC1809844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84211" y="6706980"/>
                  <a:ext cx="34020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99625C0-F2B2-AA3D-E650-56BAFBA0A478}"/>
                    </a:ext>
                  </a:extLst>
                </p14:cNvPr>
                <p14:cNvContentPartPr/>
                <p14:nvPr/>
              </p14:nvContentPartPr>
              <p14:xfrm>
                <a:off x="9878811" y="7372260"/>
                <a:ext cx="34560" cy="36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99625C0-F2B2-AA3D-E650-56BAFBA0A4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61171" y="7354260"/>
                  <a:ext cx="7020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468009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Super-leading logarithms</a:t>
            </a:r>
          </a:p>
        </p:txBody>
      </p:sp>
      <p:sp>
        <p:nvSpPr>
          <p:cNvPr id="3" name="Text Placeholder 2 1 1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71" y="1270000"/>
            <a:ext cx="12184129" cy="999390"/>
          </a:xfr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The insertion of two Glauber gluons accompanied by arbitrarily many soft and collinear gluons give rise to </a:t>
            </a:r>
            <a:r>
              <a:rPr lang="en-GB" dirty="0">
                <a:solidFill>
                  <a:srgbClr val="FF0000"/>
                </a:solidFill>
              </a:rPr>
              <a:t>colour-suppressed</a:t>
            </a:r>
            <a:r>
              <a:rPr lang="en-GB" dirty="0"/>
              <a:t> double super-leading logarithms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63957-1B69-EA1A-A0C4-F142CFA4D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312" y="2414757"/>
            <a:ext cx="6312067" cy="3532140"/>
          </a:xfrm>
          <a:prstGeom prst="rect">
            <a:avLst/>
          </a:prstGeom>
        </p:spPr>
      </p:pic>
      <p:pic>
        <p:nvPicPr>
          <p:cNvPr id="95" name="Picture 94" descr="\documentclass{article}&#10;\usepackage{amsmath}&#10;\usepackage{color}&#10;\definecolor{darkgreen}{rgb}{0.0, 0.5, 0.0}&#10;\pagestyle{empty}&#10;\begin{document}&#10;&#10;&#10;\[&#10;\langle \boldsymbol{\mathcal{H}}_{4} {\color{blue}(\boldsymbol{\Gamma}^{c})^r} {\color{red}\boldsymbol{\Gamma}^G}{\color{blue}(\boldsymbol{\Gamma}^{c})^{n-r}}{\color{red}\boldsymbol{\Gamma}^G}{\color{darkgreen}\boldsymbol{\bar \Gamma}} \rangle\to&#10;{\color{red}\left(\pi^2 (\alpha_s L)^2\right)} {\color{blue}(N_c \alpha_s L^2)^n }{\color{darkgreen}\left(N_c \Delta Y \alpha_s L\right)}&#10;\]&#10;&#10;\end{document}" title="IguanaTex Bitmap Display">
            <a:extLst>
              <a:ext uri="{FF2B5EF4-FFF2-40B4-BE49-F238E27FC236}">
                <a16:creationId xmlns:a16="http://schemas.microsoft.com/office/drawing/2014/main" id="{A2622943-8F33-A5BF-2D4C-9D506EB31B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8" y="6261743"/>
            <a:ext cx="10544006" cy="486857"/>
          </a:xfrm>
          <a:prstGeom prst="rect">
            <a:avLst/>
          </a:prstGeom>
        </p:spPr>
      </p:pic>
      <p:sp>
        <p:nvSpPr>
          <p:cNvPr id="19" name="Text Placeholder 2 1 1 2">
            <a:extLst>
              <a:ext uri="{FF2B5EF4-FFF2-40B4-BE49-F238E27FC236}">
                <a16:creationId xmlns:a16="http://schemas.microsoft.com/office/drawing/2014/main" id="{E4B283EA-1542-2925-E993-C5DBDF28815F}"/>
              </a:ext>
            </a:extLst>
          </p:cNvPr>
          <p:cNvSpPr txBox="1">
            <a:spLocks/>
          </p:cNvSpPr>
          <p:nvPr/>
        </p:nvSpPr>
        <p:spPr>
          <a:xfrm>
            <a:off x="442085" y="7032391"/>
            <a:ext cx="12184129" cy="55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7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lnSpc>
                <a:spcPct val="110000"/>
              </a:lnSpc>
              <a:buFontTx/>
              <a:buNone/>
            </a:pPr>
            <a:r>
              <a:rPr lang="en-GB" dirty="0"/>
              <a:t>The all-order resummation can be expressed in term of seven colour structures</a:t>
            </a:r>
          </a:p>
        </p:txBody>
      </p:sp>
      <p:pic>
        <p:nvPicPr>
          <p:cNvPr id="98" name="Picture 97" descr="\documentclass{article}&#10;\usepackage{amsmath,amssymb,color}&#10;\pagestyle{empty}&#10;\begin{document}&#10;&#10;\[&#10;\hat{\sigma}^{\rm SLL}_{2\to M} \sim {\color{red}\frac{1}{N_c^2}}(\pi^2 \Delta Y)(N_c \alpha_s L)^3 \left[k_0 \Sigma_0(N_c \alpha_s L^2)+\sum_{i=1}^6 k_i \Sigma(v_i,N_c \alpha_s L^2)\right]&#10;\]&#10;&#10;&#10;\end{document}" title="IguanaTex Bitmap Display">
            <a:extLst>
              <a:ext uri="{FF2B5EF4-FFF2-40B4-BE49-F238E27FC236}">
                <a16:creationId xmlns:a16="http://schemas.microsoft.com/office/drawing/2014/main" id="{8F12A81D-AA1E-2D59-8A85-1BA572D38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08" y="8007396"/>
            <a:ext cx="10729172" cy="10572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0A933B-5B73-60C4-3B15-EFFC14ECA67D}"/>
              </a:ext>
            </a:extLst>
          </p:cNvPr>
          <p:cNvSpPr txBox="1"/>
          <p:nvPr/>
        </p:nvSpPr>
        <p:spPr>
          <a:xfrm>
            <a:off x="7527472" y="7454039"/>
            <a:ext cx="5339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Neubert Shao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Stillger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2307.06359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F8D0523-32F3-291F-65E5-46B50710B393}"/>
              </a:ext>
            </a:extLst>
          </p:cNvPr>
          <p:cNvCxnSpPr>
            <a:cxnSpLocks/>
          </p:cNvCxnSpPr>
          <p:nvPr/>
        </p:nvCxnSpPr>
        <p:spPr>
          <a:xfrm>
            <a:off x="11347746" y="4876800"/>
            <a:ext cx="302690" cy="1330337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134C1246-9076-70F8-8A75-80FA3F6185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93" y="4469218"/>
            <a:ext cx="1978972" cy="3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110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SLL in colour singlet production</a:t>
            </a:r>
          </a:p>
        </p:txBody>
      </p:sp>
      <p:sp>
        <p:nvSpPr>
          <p:cNvPr id="3" name="Text Placeholder 2 1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71" y="1270000"/>
            <a:ext cx="12184129" cy="999390"/>
          </a:xfr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SLL arise also in the production of a colour singlet (e.g. Z or Higgs boson), without jets (starting at 5-loops) or with an additional jet (starting at 4-loops)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AF896-2A8A-6F10-DD51-84FB6D26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778" y="2676173"/>
            <a:ext cx="3327245" cy="641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5698F-C345-E10B-7133-86735D855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23" y="2679882"/>
            <a:ext cx="3473605" cy="6407511"/>
          </a:xfrm>
          <a:prstGeom prst="rect">
            <a:avLst/>
          </a:prstGeom>
        </p:spPr>
      </p:pic>
      <p:pic>
        <p:nvPicPr>
          <p:cNvPr id="11" name="Picture 10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AF0C1099-E436-9514-3EA9-9C2DFFF66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46" y="2675593"/>
            <a:ext cx="3178080" cy="6407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7FD8FD-1B9C-DAC6-8142-526AB9F78323}"/>
              </a:ext>
            </a:extLst>
          </p:cNvPr>
          <p:cNvSpPr txBox="1"/>
          <p:nvPr/>
        </p:nvSpPr>
        <p:spPr>
          <a:xfrm>
            <a:off x="7365159" y="2165534"/>
            <a:ext cx="5339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Neubert Shao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Stillger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2307.06359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71948745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A699-5ABF-BB4C-FD5F-E6179CA6D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SLL in </a:t>
            </a:r>
            <a:r>
              <a:rPr lang="en-GB" dirty="0" err="1"/>
              <a:t>dijet</a:t>
            </a:r>
            <a:r>
              <a:rPr lang="en-GB" dirty="0"/>
              <a:t> production</a:t>
            </a:r>
          </a:p>
        </p:txBody>
      </p:sp>
      <p:sp>
        <p:nvSpPr>
          <p:cNvPr id="3" name="Text Placeholder 2 1 1">
            <a:extLst>
              <a:ext uri="{FF2B5EF4-FFF2-40B4-BE49-F238E27FC236}">
                <a16:creationId xmlns:a16="http://schemas.microsoft.com/office/drawing/2014/main" id="{C486C85E-DAAA-6757-91A8-92CE39072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971" y="1270000"/>
            <a:ext cx="12184129" cy="575129"/>
          </a:xfr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SLL are much larger with at least two hard </a:t>
            </a:r>
            <a:r>
              <a:rPr lang="en-GB" dirty="0" err="1"/>
              <a:t>partons</a:t>
            </a:r>
            <a:r>
              <a:rPr lang="en-GB" dirty="0"/>
              <a:t> in the final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436AF-2269-8F90-7FEC-57840869B9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45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3A3AB8-281B-8C28-465B-A8400080A934}"/>
              </a:ext>
            </a:extLst>
          </p:cNvPr>
          <p:cNvGrpSpPr/>
          <p:nvPr/>
        </p:nvGrpSpPr>
        <p:grpSpPr>
          <a:xfrm>
            <a:off x="1484275" y="2352492"/>
            <a:ext cx="10076357" cy="6660882"/>
            <a:chOff x="896443" y="1960604"/>
            <a:chExt cx="11314896" cy="71568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047CBA-A424-247C-A1EB-BF025A988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443" y="1960604"/>
              <a:ext cx="3802460" cy="71568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EC8C18B-60FB-E5FB-8FB3-C3938F60B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8903" y="1960604"/>
              <a:ext cx="3816546" cy="71568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1864E0F-2DD7-DCCD-580B-CA4F92185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5449" y="1960604"/>
              <a:ext cx="3695890" cy="71504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81417B-A7BB-99A0-EE92-00846DD0D9E6}"/>
              </a:ext>
            </a:extLst>
          </p:cNvPr>
          <p:cNvSpPr txBox="1"/>
          <p:nvPr/>
        </p:nvSpPr>
        <p:spPr>
          <a:xfrm>
            <a:off x="7463131" y="1763415"/>
            <a:ext cx="53396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[Becher Neubert Shao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Stillger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2307.06359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0065019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Concluding remarks</a:t>
            </a:r>
            <a:endParaRPr dirty="0"/>
          </a:p>
        </p:txBody>
      </p:sp>
      <p:sp>
        <p:nvSpPr>
          <p:cNvPr id="271" name="Resummation of final-state observables…"/>
          <p:cNvSpPr txBox="1">
            <a:spLocks noGrp="1"/>
          </p:cNvSpPr>
          <p:nvPr>
            <p:ph type="body" idx="1"/>
          </p:nvPr>
        </p:nvSpPr>
        <p:spPr>
          <a:xfrm>
            <a:off x="584200" y="1358899"/>
            <a:ext cx="11899900" cy="6021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3000"/>
              </a:spcBef>
              <a:buNone/>
              <a:defRPr sz="2800"/>
            </a:pPr>
            <a:r>
              <a:rPr lang="en-GB" dirty="0" err="1"/>
              <a:t>Resummed</a:t>
            </a:r>
            <a:r>
              <a:rPr lang="en-GB" dirty="0"/>
              <a:t> calculations have seen an impressive progress both in precision and in scope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Observable for which a factorisation theorem exist are taking advantage of the impressive progress in loop calculations       N</a:t>
            </a:r>
            <a:r>
              <a:rPr lang="en-GB" baseline="30000" dirty="0"/>
              <a:t>4</a:t>
            </a:r>
            <a:r>
              <a:rPr lang="en-GB" dirty="0"/>
              <a:t>LL!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Improved description of hadronization corrections in the three-jet region and resummation of endpoint logarithm        new prospects for a better extraction of      from jet observables   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Resummation of non-global logarithms at NL accuracy and first resummation of super-leading logarithms       resummation of an arbitrary observable at hadron colliders is now in sight 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endParaRPr lang="en-GB" dirty="0"/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endParaRPr lang="en-GB"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46</a:t>
            </a:fld>
            <a:endParaRPr/>
          </a:p>
        </p:txBody>
      </p:sp>
      <p:pic>
        <p:nvPicPr>
          <p:cNvPr id="5" name="Picture 4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71E4F70F-6EE2-0DB9-255F-3B12D2D0EC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86" y="3356428"/>
            <a:ext cx="531200" cy="198400"/>
          </a:xfrm>
          <a:prstGeom prst="rect">
            <a:avLst/>
          </a:prstGeom>
        </p:spPr>
      </p:pic>
      <p:pic>
        <p:nvPicPr>
          <p:cNvPr id="6" name="Picture 5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13E951B1-336D-2DE9-5026-2C64006EE7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08" y="4678400"/>
            <a:ext cx="531200" cy="198400"/>
          </a:xfrm>
          <a:prstGeom prst="rect">
            <a:avLst/>
          </a:prstGeom>
        </p:spPr>
      </p:pic>
      <p:pic>
        <p:nvPicPr>
          <p:cNvPr id="8" name="Picture 7" descr="\documentclass{article}&#10;\usepackage{amsmath,amssymb,color}&#10;\pagestyle{empty}&#10;\begin{document}&#10;&#10;\[&#10;\alpha_s&#10;\]&#10;&#10;&#10;\end{document}" title="IguanaTex Bitmap Display">
            <a:extLst>
              <a:ext uri="{FF2B5EF4-FFF2-40B4-BE49-F238E27FC236}">
                <a16:creationId xmlns:a16="http://schemas.microsoft.com/office/drawing/2014/main" id="{8D5BF06B-D6A2-FE9D-BBE0-B08B9E3834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80" y="5160736"/>
            <a:ext cx="330667" cy="211200"/>
          </a:xfrm>
          <a:prstGeom prst="rect">
            <a:avLst/>
          </a:prstGeom>
        </p:spPr>
      </p:pic>
      <p:pic>
        <p:nvPicPr>
          <p:cNvPr id="9" name="Picture 8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ED1E5DB2-F410-BA90-A9E9-DE39C5F1F2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72" y="6488150"/>
            <a:ext cx="531200" cy="1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3230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Concluding remarks</a:t>
            </a:r>
            <a:endParaRPr dirty="0"/>
          </a:p>
        </p:txBody>
      </p:sp>
      <p:sp>
        <p:nvSpPr>
          <p:cNvPr id="271" name="Resummation of final-state observables…"/>
          <p:cNvSpPr txBox="1">
            <a:spLocks noGrp="1"/>
          </p:cNvSpPr>
          <p:nvPr>
            <p:ph type="body" idx="1"/>
          </p:nvPr>
        </p:nvSpPr>
        <p:spPr>
          <a:xfrm>
            <a:off x="584200" y="1358899"/>
            <a:ext cx="11899900" cy="6021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3000"/>
              </a:spcBef>
              <a:buNone/>
              <a:defRPr sz="2800"/>
            </a:pPr>
            <a:r>
              <a:rPr lang="en-GB" dirty="0" err="1"/>
              <a:t>Resummed</a:t>
            </a:r>
            <a:r>
              <a:rPr lang="en-GB" dirty="0"/>
              <a:t> calculations have seen an impressive progress both in precision and in scope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Observable for which a factorisation theorem exist are taking advantage of the impressive progress in loop calculations       N</a:t>
            </a:r>
            <a:r>
              <a:rPr lang="en-GB" baseline="30000" dirty="0"/>
              <a:t>4</a:t>
            </a:r>
            <a:r>
              <a:rPr lang="en-GB" dirty="0"/>
              <a:t>LL!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Improved description of hadronization corrections in the three-jet region and resummation of endpoint logarithm        new prospects for a better extraction of      from jet observables   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r>
              <a:rPr lang="en-GB" dirty="0"/>
              <a:t>Resummation of non-global logarithms at NL accuracy and first resummation of super-leading logarithms       resummation of an arbitrary observable at hadron colliders is now in sight </a:t>
            </a:r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endParaRPr lang="en-GB" dirty="0"/>
          </a:p>
          <a:p>
            <a:pPr>
              <a:lnSpc>
                <a:spcPct val="110000"/>
              </a:lnSpc>
              <a:spcBef>
                <a:spcPts val="3000"/>
              </a:spcBef>
              <a:buBlip>
                <a:blip r:embed="rId6"/>
              </a:buBlip>
              <a:defRPr sz="2800"/>
            </a:pPr>
            <a:endParaRPr lang="en-GB" dirty="0"/>
          </a:p>
        </p:txBody>
      </p:sp>
      <p:sp>
        <p:nvSpPr>
          <p:cNvPr id="2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90050"/>
            <a:ext cx="317500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47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840EC-E98B-9349-4C8F-2160ECDCDB58}"/>
              </a:ext>
            </a:extLst>
          </p:cNvPr>
          <p:cNvSpPr txBox="1"/>
          <p:nvPr/>
        </p:nvSpPr>
        <p:spPr>
          <a:xfrm>
            <a:off x="3142620" y="7592143"/>
            <a:ext cx="702436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 for your attention</a:t>
            </a:r>
            <a:endParaRPr kumimoji="0" lang="en-GB" sz="3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ochin"/>
            </a:endParaRPr>
          </a:p>
        </p:txBody>
      </p:sp>
      <p:pic>
        <p:nvPicPr>
          <p:cNvPr id="5" name="Picture 4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71E4F70F-6EE2-0DB9-255F-3B12D2D0ECA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86" y="3356428"/>
            <a:ext cx="531200" cy="198400"/>
          </a:xfrm>
          <a:prstGeom prst="rect">
            <a:avLst/>
          </a:prstGeom>
        </p:spPr>
      </p:pic>
      <p:pic>
        <p:nvPicPr>
          <p:cNvPr id="6" name="Picture 5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13E951B1-336D-2DE9-5026-2C64006EE7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808" y="4678400"/>
            <a:ext cx="531200" cy="198400"/>
          </a:xfrm>
          <a:prstGeom prst="rect">
            <a:avLst/>
          </a:prstGeom>
        </p:spPr>
      </p:pic>
      <p:pic>
        <p:nvPicPr>
          <p:cNvPr id="8" name="Picture 7" descr="\documentclass{article}&#10;\usepackage{amsmath,amssymb,color}&#10;\pagestyle{empty}&#10;\begin{document}&#10;&#10;\[&#10;\alpha_s&#10;\]&#10;&#10;&#10;\end{document}" title="IguanaTex Bitmap Display">
            <a:extLst>
              <a:ext uri="{FF2B5EF4-FFF2-40B4-BE49-F238E27FC236}">
                <a16:creationId xmlns:a16="http://schemas.microsoft.com/office/drawing/2014/main" id="{8D5BF06B-D6A2-FE9D-BBE0-B08B9E3834E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80" y="5160736"/>
            <a:ext cx="330667" cy="211200"/>
          </a:xfrm>
          <a:prstGeom prst="rect">
            <a:avLst/>
          </a:prstGeom>
        </p:spPr>
      </p:pic>
      <p:pic>
        <p:nvPicPr>
          <p:cNvPr id="9" name="Picture 8" descr="\documentclass{article}&#10;\usepackage{amsmath,amssymb,color}&#10;\pagestyle{empty}&#10;\begin{document}&#10;&#10;\[&#10;\implies&#10;\]&#10;&#10;&#10;\end{document}" title="IguanaTex Bitmap Display">
            <a:extLst>
              <a:ext uri="{FF2B5EF4-FFF2-40B4-BE49-F238E27FC236}">
                <a16:creationId xmlns:a16="http://schemas.microsoft.com/office/drawing/2014/main" id="{ED1E5DB2-F410-BA90-A9E9-DE39C5F1F23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672" y="6488150"/>
            <a:ext cx="531200" cy="1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124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447" y="3907117"/>
            <a:ext cx="10464800" cy="1653242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Implementation of </a:t>
            </a:r>
            <a:r>
              <a:rPr lang="en-GB" dirty="0" err="1"/>
              <a:t>resummations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92500" lnSpcReduction="20000"/>
          </a:bodyPr>
          <a:lstStyle/>
          <a:p>
            <a:fld id="{86CB4B4D-7CA3-9044-876B-883B54F8677D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04525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D0BF-0497-43DD-82BD-6BE791DD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Resummed</a:t>
            </a:r>
            <a:r>
              <a:rPr lang="en-GB" dirty="0"/>
              <a:t> vs fixed-order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19BF-6A40-44C0-8FF0-DE6C2DFC3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64860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For </a:t>
            </a:r>
            <a:r>
              <a:rPr lang="en-GB" dirty="0" err="1"/>
              <a:t>resummations</a:t>
            </a:r>
            <a:r>
              <a:rPr lang="en-GB" dirty="0"/>
              <a:t> to have an impact on phenomenology, it is vital that predictions are available in the form of publicly available codes</a:t>
            </a:r>
          </a:p>
          <a:p>
            <a:pPr>
              <a:lnSpc>
                <a:spcPct val="110000"/>
              </a:lnSpc>
            </a:pPr>
            <a:r>
              <a:rPr lang="en-GB" dirty="0"/>
              <a:t>The great majority of </a:t>
            </a:r>
            <a:r>
              <a:rPr lang="en-GB" dirty="0" err="1"/>
              <a:t>resummed</a:t>
            </a:r>
            <a:r>
              <a:rPr lang="en-GB" dirty="0"/>
              <a:t> predictions are in the form of in-house programs, typically observable specific</a:t>
            </a:r>
          </a:p>
          <a:p>
            <a:pPr>
              <a:lnSpc>
                <a:spcPct val="110000"/>
              </a:lnSpc>
            </a:pPr>
            <a:r>
              <a:rPr lang="en-GB" dirty="0"/>
              <a:t>This is in contrast with fixed-order calculations, where a plethora of general tools is publicly available</a:t>
            </a:r>
          </a:p>
          <a:p>
            <a:pPr lvl="1">
              <a:lnSpc>
                <a:spcPct val="110000"/>
              </a:lnSpc>
            </a:pPr>
            <a:r>
              <a:rPr lang="en-GB" dirty="0"/>
              <a:t>NLO calculations are fully automated and implemented in general frameworks</a:t>
            </a:r>
          </a:p>
          <a:p>
            <a:pPr lvl="1">
              <a:lnSpc>
                <a:spcPct val="110000"/>
              </a:lnSpc>
            </a:pPr>
            <a:endParaRPr lang="en-GB" dirty="0"/>
          </a:p>
          <a:p>
            <a:pPr lvl="1">
              <a:lnSpc>
                <a:spcPct val="110000"/>
              </a:lnSpc>
            </a:pPr>
            <a:endParaRPr lang="en-GB" dirty="0"/>
          </a:p>
          <a:p>
            <a:pPr lvl="1">
              <a:lnSpc>
                <a:spcPct val="110000"/>
              </a:lnSpc>
            </a:pPr>
            <a:endParaRPr lang="en-GB" dirty="0"/>
          </a:p>
          <a:p>
            <a:pPr lvl="1">
              <a:lnSpc>
                <a:spcPct val="110000"/>
              </a:lnSpc>
            </a:pPr>
            <a:r>
              <a:rPr lang="en-GB" dirty="0"/>
              <a:t>NNLO calculations are publicly available for a variety of 2-&gt;2 processes</a:t>
            </a:r>
          </a:p>
          <a:p>
            <a:pPr marL="7620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5AE15-7F27-4378-BBDD-CC36A32EAB2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49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996514-B241-4439-94C3-5D571FA57BD4}"/>
              </a:ext>
            </a:extLst>
          </p:cNvPr>
          <p:cNvSpPr txBox="1">
            <a:spLocks/>
          </p:cNvSpPr>
          <p:nvPr/>
        </p:nvSpPr>
        <p:spPr>
          <a:xfrm>
            <a:off x="584200" y="8257445"/>
            <a:ext cx="11899900" cy="1032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 hangingPunct="1">
              <a:lnSpc>
                <a:spcPct val="110000"/>
              </a:lnSpc>
              <a:buFontTx/>
              <a:buNone/>
            </a:pPr>
            <a:r>
              <a:rPr lang="en-GB" sz="2600" dirty="0"/>
              <a:t>It would be extremely useful to establish a common framework to implement </a:t>
            </a:r>
            <a:r>
              <a:rPr lang="en-GB" sz="2600" dirty="0" err="1"/>
              <a:t>resummed</a:t>
            </a:r>
            <a:r>
              <a:rPr lang="en-GB" sz="2600" dirty="0"/>
              <a:t>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BA709-7745-4EEE-9836-5590E0A837C8}"/>
              </a:ext>
            </a:extLst>
          </p:cNvPr>
          <p:cNvSpPr txBox="1"/>
          <p:nvPr/>
        </p:nvSpPr>
        <p:spPr>
          <a:xfrm>
            <a:off x="8084457" y="5140407"/>
            <a:ext cx="43996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[MCFM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https://mcfm.fnal.gov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EBEBD6-E341-4183-8629-76FA6546483B}"/>
              </a:ext>
            </a:extLst>
          </p:cNvPr>
          <p:cNvSpPr txBox="1"/>
          <p:nvPr/>
        </p:nvSpPr>
        <p:spPr>
          <a:xfrm>
            <a:off x="3355521" y="5519998"/>
            <a:ext cx="91285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</a:t>
            </a:r>
            <a:r>
              <a:rPr kumimoji="0" lang="en-GB" sz="2000" b="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MADGRAPH_aMC@NLO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http://madgraph.phys.ucl.ac.be/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1B261-284E-4CC1-B087-5E4BEC804F65}"/>
              </a:ext>
            </a:extLst>
          </p:cNvPr>
          <p:cNvSpPr txBox="1"/>
          <p:nvPr/>
        </p:nvSpPr>
        <p:spPr>
          <a:xfrm>
            <a:off x="6666211" y="7438924"/>
            <a:ext cx="581788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[MATRIX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https://matrix.hepforge.org/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13442-3C62-47E3-BC65-854A989416D2}"/>
              </a:ext>
            </a:extLst>
          </p:cNvPr>
          <p:cNvSpPr txBox="1"/>
          <p:nvPr/>
        </p:nvSpPr>
        <p:spPr>
          <a:xfrm>
            <a:off x="6947807" y="7792413"/>
            <a:ext cx="55362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[NNLOJET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https://nnlojet.hepforge.org/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ochin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D9A1C-F5E9-43B0-BA5B-ABCBBF338AF1}"/>
              </a:ext>
            </a:extLst>
          </p:cNvPr>
          <p:cNvSpPr txBox="1"/>
          <p:nvPr/>
        </p:nvSpPr>
        <p:spPr>
          <a:xfrm>
            <a:off x="6568239" y="6256461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[HELAC https://helac-phegas.web.cern.ch/]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BDC28-5A96-4A7D-B407-2ECFC690B9A6}"/>
              </a:ext>
            </a:extLst>
          </p:cNvPr>
          <p:cNvSpPr txBox="1"/>
          <p:nvPr/>
        </p:nvSpPr>
        <p:spPr>
          <a:xfrm>
            <a:off x="6553201" y="5901297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[SHERPA https://sherpa-team.gitlab.io/]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9618025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Two-scale problems</a:t>
            </a:r>
            <a:endParaRPr dirty="0"/>
          </a:p>
        </p:txBody>
      </p:sp>
      <p:sp>
        <p:nvSpPr>
          <p:cNvPr id="507" name="Novel general method for the resummation of any rIRC safe (global) observable in the two-scale regime… 1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200055"/>
          </a:xfrm>
          <a:prstGeom prst="rect">
            <a:avLst/>
          </a:prstGeom>
        </p:spPr>
        <p:txBody>
          <a:bodyPr/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Example of two-scale problem: an object with a large invariant mass      accompanied by jet with low transverse momenta   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6" name="Novel general method for the resummation of any rIRC safe (global) observable in the two-scale regime… 2"/>
          <p:cNvSpPr txBox="1">
            <a:spLocks/>
          </p:cNvSpPr>
          <p:nvPr/>
        </p:nvSpPr>
        <p:spPr>
          <a:xfrm>
            <a:off x="584200" y="8001095"/>
            <a:ext cx="11899900" cy="1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5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In QCD, large logarithms such as                   appear whenever the phase space for the emission of soft and/or collinear gluons is restricted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A0BBA-9AE6-4461-A023-7338CE2A25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87" y="1486302"/>
            <a:ext cx="245333" cy="317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F82D25-92BB-492C-BBE5-B6DA05799A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89" y="8143034"/>
            <a:ext cx="1420800" cy="352000"/>
          </a:xfrm>
          <a:prstGeom prst="rect">
            <a:avLst/>
          </a:prstGeom>
        </p:spPr>
      </p:pic>
      <p:pic>
        <p:nvPicPr>
          <p:cNvPr id="22" name="higgs_veto_1gluon.pdf" descr="higgs_veto_1gluon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097" y="3394735"/>
            <a:ext cx="5845565" cy="4072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veto.png" descr="vet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8687" y="3305835"/>
            <a:ext cx="1816343" cy="123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EFCA18-A0D5-4476-9129-D1830975EBC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176" y="1958199"/>
            <a:ext cx="1146972" cy="2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49376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 2">
            <a:extLst>
              <a:ext uri="{FF2B5EF4-FFF2-40B4-BE49-F238E27FC236}">
                <a16:creationId xmlns:a16="http://schemas.microsoft.com/office/drawing/2014/main" id="{3ACDDE1D-A40E-461B-9D9A-1882734D382C}"/>
              </a:ext>
            </a:extLst>
          </p:cNvPr>
          <p:cNvSpPr txBox="1">
            <a:spLocks/>
          </p:cNvSpPr>
          <p:nvPr/>
        </p:nvSpPr>
        <p:spPr>
          <a:xfrm>
            <a:off x="642257" y="4811489"/>
            <a:ext cx="6716486" cy="3868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6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When the colour correlators             are numbers, NLL </a:t>
            </a:r>
            <a:r>
              <a:rPr lang="en-GB" dirty="0" err="1"/>
              <a:t>resummations</a:t>
            </a:r>
            <a:r>
              <a:rPr lang="en-GB" dirty="0"/>
              <a:t> can be implemented by just reweighting any tree-level event generator</a:t>
            </a:r>
          </a:p>
          <a:p>
            <a:pPr hangingPunct="1"/>
            <a:r>
              <a:rPr lang="en-GB" dirty="0"/>
              <a:t>For more than three-legs,             is a matrix and has to be decomposed in a colour basis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5F145-8885-4E37-9201-54A92E65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0457"/>
            <a:ext cx="11899900" cy="1016000"/>
          </a:xfrm>
        </p:spPr>
        <p:txBody>
          <a:bodyPr/>
          <a:lstStyle/>
          <a:p>
            <a:r>
              <a:rPr lang="en-GB" dirty="0"/>
              <a:t>NLL </a:t>
            </a:r>
            <a:r>
              <a:rPr lang="en-GB" dirty="0" err="1"/>
              <a:t>resummations</a:t>
            </a:r>
            <a:endParaRPr lang="en-GB" dirty="0"/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84ACFEF7-6483-419C-ABA1-53283CF98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899"/>
            <a:ext cx="11899900" cy="1121028"/>
          </a:xfrm>
        </p:spPr>
        <p:txBody>
          <a:bodyPr/>
          <a:lstStyle/>
          <a:p>
            <a:r>
              <a:rPr lang="en-GB" dirty="0"/>
              <a:t>NLL </a:t>
            </a:r>
            <a:r>
              <a:rPr lang="en-GB" dirty="0" err="1"/>
              <a:t>resummations</a:t>
            </a:r>
            <a:r>
              <a:rPr lang="en-GB" dirty="0"/>
              <a:t> for n hard emitting legs in any framework can be reduced to the CAESAR general formula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7384-1DC7-4F05-AB4E-12BF15041DF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50</a:t>
            </a:fld>
            <a:endParaRPr lang="en-GB"/>
          </a:p>
        </p:txBody>
      </p:sp>
      <p:pic>
        <p:nvPicPr>
          <p:cNvPr id="18" name="Picture 17" descr="\documentclass{article}&#10;\usepackage{amsmath}&#10;\usepackage{color}&#10;\pagestyle{empty}&#10;\begin{document}&#10;&#10;&#10;\[&#10;\boldsymbol T_i\cdot \boldsymbol T_j&#10;\]&#10;&#10;\end{document}" title="IguanaTex Bitmap Display">
            <a:extLst>
              <a:ext uri="{FF2B5EF4-FFF2-40B4-BE49-F238E27FC236}">
                <a16:creationId xmlns:a16="http://schemas.microsoft.com/office/drawing/2014/main" id="{870D30AD-AC0E-D335-E162-DAEAA40DDD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70" y="4991000"/>
            <a:ext cx="999772" cy="333257"/>
          </a:xfrm>
          <a:prstGeom prst="rect">
            <a:avLst/>
          </a:prstGeom>
        </p:spPr>
      </p:pic>
      <p:pic>
        <p:nvPicPr>
          <p:cNvPr id="15" name="Picture 14" descr="\documentclass{article}&#10;\usepackage{amsmath}&#10;\usepackage{color}&#10;\pagestyle{empty}&#10;\begin{document}&#10;&#10;&#10;\[&#10;\begin{split}&#10;\Sigma(Q,Q_0) &amp; = e^{-R(Q,Q_0)}  \prod_{i=1}^n J_i(Q/Q_0) &#10;\times \\ &amp; \times \frac{\langle \mathcal{B}|e^{-\boldsymbol\Gamma^\dagger t(Q/Q_0)} e^{-\boldsymbol\Gamma t(Q/Q_0)} |\mathcal{B} \rangle}{\langle \mathcal{B}|\mathcal{B} \rangle}&#10;\end{split}&#10;\]&#10;&#10;\end{document}" title="IguanaTex Bitmap Display">
            <a:extLst>
              <a:ext uri="{FF2B5EF4-FFF2-40B4-BE49-F238E27FC236}">
                <a16:creationId xmlns:a16="http://schemas.microsoft.com/office/drawing/2014/main" id="{329D1E7C-8CB2-107E-B913-A36662DDC07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2527501"/>
            <a:ext cx="6041829" cy="2003656"/>
          </a:xfrm>
          <a:prstGeom prst="rect">
            <a:avLst/>
          </a:prstGeom>
        </p:spPr>
      </p:pic>
      <p:pic>
        <p:nvPicPr>
          <p:cNvPr id="9" name="Picture 8" descr="\documentclass{article}&#10;\usepackage{amsmath}&#10;\usepackage{color}&#10;\pagestyle{empty}&#10;\begin{document}&#10;&#10;&#10;\[&#10;\boldsymbol{\Gamma} = \sum_{i&lt;j} \boldsymbol{T}_i\cdot  \boldsymbol{T}_j\,\Gamma_{ij}&#10;\]&#10;&#10;\end{document}" title="IguanaTex Bitmap Display">
            <a:extLst>
              <a:ext uri="{FF2B5EF4-FFF2-40B4-BE49-F238E27FC236}">
                <a16:creationId xmlns:a16="http://schemas.microsoft.com/office/drawing/2014/main" id="{D6246495-288D-A08B-A846-0260C61ADC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2" y="3137443"/>
            <a:ext cx="2750400" cy="777600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980F5F35-968B-43A3-86C7-8369E2D6FE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45" y="4645921"/>
            <a:ext cx="5486156" cy="4637616"/>
          </a:xfrm>
          <a:prstGeom prst="rect">
            <a:avLst/>
          </a:prstGeom>
        </p:spPr>
      </p:pic>
      <p:sp>
        <p:nvSpPr>
          <p:cNvPr id="11" name="Banfi Salam Zanderighi ‘05 1">
            <a:extLst>
              <a:ext uri="{FF2B5EF4-FFF2-40B4-BE49-F238E27FC236}">
                <a16:creationId xmlns:a16="http://schemas.microsoft.com/office/drawing/2014/main" id="{1BA0E409-D68A-433B-96F7-9BC36C918EB8}"/>
              </a:ext>
            </a:extLst>
          </p:cNvPr>
          <p:cNvSpPr txBox="1"/>
          <p:nvPr/>
        </p:nvSpPr>
        <p:spPr>
          <a:xfrm>
            <a:off x="8103400" y="1903549"/>
            <a:ext cx="45967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[AB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Salam Zanderighi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hep-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/0407286]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anfi Salam Zanderighi ‘05 2">
            <a:extLst>
              <a:ext uri="{FF2B5EF4-FFF2-40B4-BE49-F238E27FC236}">
                <a16:creationId xmlns:a16="http://schemas.microsoft.com/office/drawing/2014/main" id="{2F7A97C7-D483-435D-A721-16F3FC0CBF08}"/>
              </a:ext>
            </a:extLst>
          </p:cNvPr>
          <p:cNvSpPr txBox="1"/>
          <p:nvPr/>
        </p:nvSpPr>
        <p:spPr>
          <a:xfrm>
            <a:off x="3738911" y="8194646"/>
            <a:ext cx="335444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2600"/>
                </a:solidFill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Baberuxki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et al 1912.09396]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B0859F-C23A-4F2B-B290-680A4D2B6DE2}"/>
              </a:ext>
            </a:extLst>
          </p:cNvPr>
          <p:cNvSpPr txBox="1"/>
          <p:nvPr/>
        </p:nvSpPr>
        <p:spPr>
          <a:xfrm>
            <a:off x="1035050" y="8564898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[SHERPA https://sherpa-team.gitlab.io/]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pic>
        <p:nvPicPr>
          <p:cNvPr id="19" name="Picture 18" descr="\documentclass{article}&#10;\usepackage{amsmath}&#10;\usepackage{color}&#10;\pagestyle{empty}&#10;\begin{document}&#10;&#10;&#10;\[&#10;\boldsymbol T_i\cdot \boldsymbol T_j&#10;\]&#10;&#10;\end{document}" title="IguanaTex Bitmap Display">
            <a:extLst>
              <a:ext uri="{FF2B5EF4-FFF2-40B4-BE49-F238E27FC236}">
                <a16:creationId xmlns:a16="http://schemas.microsoft.com/office/drawing/2014/main" id="{DAAE1339-3746-7A8E-B212-83E6978C92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7" y="7146561"/>
            <a:ext cx="999772" cy="3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58294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1C3F-9696-4E0B-8F44-F94B6A9C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NNLL </a:t>
            </a:r>
            <a:r>
              <a:rPr lang="en-GB" dirty="0" err="1"/>
              <a:t>resummations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758BF-068F-47BF-9FEA-2097E33AC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85" y="1384664"/>
            <a:ext cx="8208736" cy="1224643"/>
          </a:xfrm>
        </p:spPr>
        <p:txBody>
          <a:bodyPr>
            <a:normAutofit fontScale="92500"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NNLL’ </a:t>
            </a:r>
            <a:r>
              <a:rPr lang="en-GB" dirty="0" err="1"/>
              <a:t>resummations</a:t>
            </a:r>
            <a:r>
              <a:rPr lang="en-GB" dirty="0"/>
              <a:t> have been interfaced to fixed-order programs in the case of the production of a colour singlet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C87E-A8F2-4E22-9888-17C5C144987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51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8396E8-5B60-491D-B64D-7314EE96D902}"/>
              </a:ext>
            </a:extLst>
          </p:cNvPr>
          <p:cNvSpPr txBox="1">
            <a:spLocks/>
          </p:cNvSpPr>
          <p:nvPr/>
        </p:nvSpPr>
        <p:spPr>
          <a:xfrm>
            <a:off x="546100" y="5838370"/>
            <a:ext cx="11899900" cy="369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2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0" hangingPunct="1">
              <a:buNone/>
            </a:pPr>
            <a:r>
              <a:rPr lang="en-GB" dirty="0"/>
              <a:t>Reweighting of tree-level events, but with different strategies</a:t>
            </a:r>
          </a:p>
          <a:p>
            <a:pPr lvl="1" hangingPunct="1"/>
            <a:r>
              <a:rPr lang="en-GB" dirty="0" err="1"/>
              <a:t>aMC@NLO-SCET</a:t>
            </a:r>
            <a:r>
              <a:rPr lang="en-GB" dirty="0"/>
              <a:t> and </a:t>
            </a:r>
            <a:r>
              <a:rPr lang="en-GB" dirty="0" err="1"/>
              <a:t>CuTe</a:t>
            </a:r>
            <a:r>
              <a:rPr lang="en-GB" dirty="0"/>
              <a:t>-MCFM: beam functions as new LHAPDF tabs</a:t>
            </a:r>
          </a:p>
          <a:p>
            <a:pPr lvl="1" hangingPunct="1">
              <a:spcBef>
                <a:spcPts val="2400"/>
              </a:spcBef>
            </a:pPr>
            <a:r>
              <a:rPr lang="en-GB" dirty="0"/>
              <a:t>MCFM-RE: NNLL corrections of collinear origin as new NLO integrated </a:t>
            </a:r>
            <a:r>
              <a:rPr lang="en-GB" dirty="0" err="1"/>
              <a:t>counterterms</a:t>
            </a:r>
            <a:endParaRPr lang="en-GB" dirty="0"/>
          </a:p>
          <a:p>
            <a:pPr lvl="1" hangingPunct="1"/>
            <a:r>
              <a:rPr lang="en-GB" dirty="0" err="1"/>
              <a:t>MATRIX+RadISH</a:t>
            </a:r>
            <a:r>
              <a:rPr lang="en-GB" dirty="0"/>
              <a:t>: tree-level matrix elements used as initial condition for the </a:t>
            </a:r>
            <a:r>
              <a:rPr lang="en-GB" dirty="0" err="1"/>
              <a:t>RadISH</a:t>
            </a:r>
            <a:r>
              <a:rPr lang="en-GB" dirty="0"/>
              <a:t> MC resummation</a:t>
            </a:r>
          </a:p>
          <a:p>
            <a:pPr lvl="1" hangingPunct="1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013C9-60DF-4151-BD21-0DB6885F7FC2}"/>
              </a:ext>
            </a:extLst>
          </p:cNvPr>
          <p:cNvSpPr txBox="1"/>
          <p:nvPr/>
        </p:nvSpPr>
        <p:spPr>
          <a:xfrm>
            <a:off x="6758733" y="6921005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CuTe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-MCFM https://mcfm.fnal.gov/cute-mcfm.html]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28D73-F58E-4FD6-88C7-C2777C027689}"/>
              </a:ext>
            </a:extLst>
          </p:cNvPr>
          <p:cNvSpPr txBox="1"/>
          <p:nvPr/>
        </p:nvSpPr>
        <p:spPr>
          <a:xfrm>
            <a:off x="6758733" y="7746632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[MCFM-RE https://github.com/lcarpino/MCFM-RE]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E3F3C6-ACAD-4423-839B-839749102AE5}"/>
              </a:ext>
            </a:extLst>
          </p:cNvPr>
          <p:cNvSpPr txBox="1"/>
          <p:nvPr/>
        </p:nvSpPr>
        <p:spPr>
          <a:xfrm>
            <a:off x="4041323" y="8816113"/>
            <a:ext cx="88040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MATRIX+RadISH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https://matrix.hepforge.org/matrix+radish.html]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51FF1-83A5-F93B-84FF-0B06DA116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343" y="1280972"/>
            <a:ext cx="3461657" cy="40547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540136-856D-2A7A-ADD0-388AF43C5F67}"/>
              </a:ext>
            </a:extLst>
          </p:cNvPr>
          <p:cNvSpPr txBox="1"/>
          <p:nvPr/>
        </p:nvSpPr>
        <p:spPr>
          <a:xfrm>
            <a:off x="7169174" y="5353997"/>
            <a:ext cx="532044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[Kallweit Re Rottoli </a:t>
            </a:r>
            <a:r>
              <a:rPr lang="en-GB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Wiesemann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2004.07720]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531A72-7A9E-AFB5-A66D-D652B5F4AD93}"/>
              </a:ext>
            </a:extLst>
          </p:cNvPr>
          <p:cNvSpPr txBox="1"/>
          <p:nvPr/>
        </p:nvSpPr>
        <p:spPr>
          <a:xfrm>
            <a:off x="1848732" y="4652985"/>
            <a:ext cx="532044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[Campbell Ellis Neumann Seth 2301.11768]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22CED0-BE2C-59CC-9D43-48214B43C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39" y="2746564"/>
            <a:ext cx="6365007" cy="191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82953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05C3-883E-4D45-9E6F-BC0686F5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Resummation</a:t>
            </a:r>
            <a:r>
              <a:rPr lang="en-GB" dirty="0"/>
              <a:t> mode</a:t>
            </a:r>
          </a:p>
        </p:txBody>
      </p:sp>
      <p:sp>
        <p:nvSpPr>
          <p:cNvPr id="3" name="Text Placeholder 2 1">
            <a:extLst>
              <a:ext uri="{FF2B5EF4-FFF2-40B4-BE49-F238E27FC236}">
                <a16:creationId xmlns:a16="http://schemas.microsoft.com/office/drawing/2014/main" id="{DE32F9EB-F1CB-40F6-B371-08FF2A098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195614"/>
          </a:xfrm>
        </p:spPr>
        <p:txBody>
          <a:bodyPr/>
          <a:lstStyle/>
          <a:p>
            <a:r>
              <a:rPr lang="en-GB" dirty="0"/>
              <a:t>As a basis for discussion, let’s start from the CAESAR NLL formula and see how it can be upgraded to NNLL (and beyond)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C110C-921B-4619-886D-0E3F1449C5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lnSpcReduction="10000"/>
          </a:bodyPr>
          <a:lstStyle/>
          <a:p>
            <a:fld id="{86CB4B4D-7CA3-9044-876B-883B54F8677D}" type="slidenum">
              <a:rPr lang="en-GB" smtClean="0"/>
              <a:t>52</a:t>
            </a:fld>
            <a:endParaRPr lang="en-GB"/>
          </a:p>
        </p:txBody>
      </p:sp>
      <p:pic>
        <p:nvPicPr>
          <p:cNvPr id="9" name="Picture 8" descr="\documentclass{article}&#10;\usepackage{amsmath}&#10;\usepackage{color}&#10;\pagestyle{empty}&#10;\begin{document}&#10;&#10;&#10;\[&#10;\begin{split}&#10;\Sigma(Q,Q_0)  = e^{-R(Q,Q_0)}  \prod_{i=1}^n J_i(Q/Q_0) &#10;\frac{\langle \mathcal{B}|e^{-\boldsymbol\Gamma^\dagger t(Q/Q_0)} e^{-\boldsymbol\Gamma t(Q/Q_0)} |\mathcal{B} \rangle}{\langle \mathcal{B}|\mathcal{B} \rangle}&#10;\end{split}&#10;\]&#10;&#10;\end{document}" title="IguanaTex Bitmap Display">
            <a:extLst>
              <a:ext uri="{FF2B5EF4-FFF2-40B4-BE49-F238E27FC236}">
                <a16:creationId xmlns:a16="http://schemas.microsoft.com/office/drawing/2014/main" id="{574095BD-B2DA-2AC3-6EDD-BE359D0DC4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71" y="2554514"/>
            <a:ext cx="9522518" cy="983314"/>
          </a:xfrm>
          <a:prstGeom prst="rect">
            <a:avLst/>
          </a:prstGeom>
        </p:spPr>
      </p:pic>
      <p:sp>
        <p:nvSpPr>
          <p:cNvPr id="8" name="Text Placeholder 2 2">
            <a:extLst>
              <a:ext uri="{FF2B5EF4-FFF2-40B4-BE49-F238E27FC236}">
                <a16:creationId xmlns:a16="http://schemas.microsoft.com/office/drawing/2014/main" id="{B3D9401F-E481-4891-8415-3B5875C08810}"/>
              </a:ext>
            </a:extLst>
          </p:cNvPr>
          <p:cNvSpPr txBox="1">
            <a:spLocks/>
          </p:cNvSpPr>
          <p:nvPr/>
        </p:nvSpPr>
        <p:spPr>
          <a:xfrm>
            <a:off x="678541" y="3812253"/>
            <a:ext cx="11899900" cy="5348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69007" marR="0" indent="-351507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13507" marR="0" indent="-351507" algn="l" defTabSz="584200" latinLnBrk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5580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002507" marR="0" indent="-351507" algn="l" defTabSz="5842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447007" marR="0" indent="-351507" algn="l" defTabSz="584200" latinLnBrk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20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365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8097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254299" marR="0" indent="-380799" algn="l" defTabSz="584200" latinLnBrk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Tx/>
              <a:buSzPct val="50000"/>
              <a:buFontTx/>
              <a:buBlip>
                <a:blip r:embed="rId10"/>
              </a:buBlip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/>
              <a:t>If </a:t>
            </a:r>
            <a:r>
              <a:rPr lang="en-GB" dirty="0" err="1"/>
              <a:t>Sudakov</a:t>
            </a:r>
            <a:r>
              <a:rPr lang="en-GB" dirty="0"/>
              <a:t> form factor                 is a function of </a:t>
            </a:r>
            <a:r>
              <a:rPr lang="en-GB" dirty="0" err="1"/>
              <a:t>Casimirs</a:t>
            </a:r>
            <a:r>
              <a:rPr lang="en-GB" dirty="0"/>
              <a:t> only it can be accounted for by a simple reweighting factor</a:t>
            </a:r>
          </a:p>
          <a:p>
            <a:pPr hangingPunct="1"/>
            <a:r>
              <a:rPr lang="en-GB" dirty="0"/>
              <a:t>Jet functions                  involve convolutions with tree-level matrix element squared        modified integrated </a:t>
            </a:r>
            <a:r>
              <a:rPr lang="en-GB" dirty="0" err="1"/>
              <a:t>counterterms</a:t>
            </a:r>
            <a:endParaRPr lang="en-GB" dirty="0"/>
          </a:p>
          <a:p>
            <a:pPr hangingPunct="1"/>
            <a:r>
              <a:rPr lang="en-GB" dirty="0"/>
              <a:t>For gluons, additional spin-dependent jet-function in near-to-planar kinematics       need spin decomposition of amplitudes</a:t>
            </a:r>
          </a:p>
          <a:p>
            <a:pPr hangingPunct="1"/>
            <a:r>
              <a:rPr lang="en-GB" dirty="0"/>
              <a:t>For more than three emitters, soft functions and their anomalous dimensions involve colour matrices                    need colour decomposition of Born matrix elements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3A870-3F77-46C3-B639-C667241DD8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56" y="3947886"/>
            <a:ext cx="1326857" cy="339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59D24-21C9-409C-BF2A-FD2611A0F2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56" y="5152572"/>
            <a:ext cx="1376229" cy="339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A90F3E-AD6D-4D3A-9EDB-3BE110851B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6" y="5762172"/>
            <a:ext cx="512229" cy="116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4FC6DE3-0726-4AF8-A666-602F9AA7F97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8" y="6959071"/>
            <a:ext cx="512229" cy="1161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37DEB2-ECCC-41CE-A08F-D42DCA270A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56" y="8135157"/>
            <a:ext cx="512229" cy="1161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A33404-3004-44E4-BF2F-7DB5649AF9D5}"/>
              </a:ext>
            </a:extLst>
          </p:cNvPr>
          <p:cNvSpPr txBox="1"/>
          <p:nvPr/>
        </p:nvSpPr>
        <p:spPr>
          <a:xfrm>
            <a:off x="6798572" y="7111307"/>
            <a:ext cx="593090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[HELAC https://helac-phegas.web.cern.ch/]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38DE9-6CC6-4E13-A5D4-2BA84CE18FD4}"/>
              </a:ext>
            </a:extLst>
          </p:cNvPr>
          <p:cNvSpPr txBox="1"/>
          <p:nvPr/>
        </p:nvSpPr>
        <p:spPr>
          <a:xfrm>
            <a:off x="5510893" y="8500835"/>
            <a:ext cx="721857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[SHERPA https://sherpa-team.gitlab.io/]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34A1D-4FE2-4F18-92EC-4083228715E1}"/>
              </a:ext>
            </a:extLst>
          </p:cNvPr>
          <p:cNvSpPr txBox="1"/>
          <p:nvPr/>
        </p:nvSpPr>
        <p:spPr>
          <a:xfrm>
            <a:off x="5510893" y="8845972"/>
            <a:ext cx="721857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[DEDUCTOR https://pages.uoregon.edu/soper/deductor/] 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ochin"/>
            </a:endParaRPr>
          </a:p>
        </p:txBody>
      </p:sp>
      <p:pic>
        <p:nvPicPr>
          <p:cNvPr id="5" name="Picture 4" descr="\documentclass{article}&#10;\usepackage{amsmath}&#10;\usepackage{color}&#10;\pagestyle{empty}&#10;\begin{document}&#10;&#10;&#10;\[&#10;\boldsymbol T_i\cdot \boldsymbol T_j&#10;\]&#10;&#10;\end{document}" title="IguanaTex Bitmap Display">
            <a:extLst>
              <a:ext uri="{FF2B5EF4-FFF2-40B4-BE49-F238E27FC236}">
                <a16:creationId xmlns:a16="http://schemas.microsoft.com/office/drawing/2014/main" id="{2BF8B11B-7DFB-CA98-BD15-D7D0E8E04B3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491" y="8078916"/>
            <a:ext cx="999772" cy="3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47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</a:t>
            </a:r>
            <a:r>
              <a:rPr lang="en-GB" dirty="0" err="1"/>
              <a:t>resum</a:t>
            </a:r>
            <a:r>
              <a:rPr lang="en-GB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0008" y="2345380"/>
            <a:ext cx="4752816" cy="61353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cap="none" spc="0" normalizeH="0" baseline="0">
              <a:ln>
                <a:noFill/>
              </a:ln>
              <a:solidFill>
                <a:srgbClr val="19242B"/>
              </a:solidFill>
              <a:effectLst>
                <a:outerShdw blurRad="12700" dist="12700" dir="2700000" rotWithShape="0">
                  <a:srgbClr val="FFFFFF"/>
                </a:outerShdw>
              </a:effectLst>
              <a:uFillTx/>
              <a:latin typeface="Cochin"/>
              <a:ea typeface="Cochin"/>
              <a:cs typeface="Cochin"/>
              <a:sym typeface="Coch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565" y="2319616"/>
            <a:ext cx="4897702" cy="613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0" y="8530049"/>
            <a:ext cx="3600611" cy="88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5351" y="5709979"/>
            <a:ext cx="3338664" cy="2342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88" y="5485672"/>
            <a:ext cx="3164775" cy="250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897" y="8493603"/>
            <a:ext cx="5828778" cy="1056540"/>
          </a:xfrm>
          <a:prstGeom prst="rect">
            <a:avLst/>
          </a:prstGeom>
        </p:spPr>
      </p:pic>
      <p:sp>
        <p:nvSpPr>
          <p:cNvPr id="10" name="Text Placeholder 2 1"/>
          <p:cNvSpPr>
            <a:spLocks noGrp="1"/>
          </p:cNvSpPr>
          <p:nvPr>
            <p:ph type="body" idx="1"/>
          </p:nvPr>
        </p:nvSpPr>
        <p:spPr>
          <a:xfrm>
            <a:off x="584200" y="1358900"/>
            <a:ext cx="11899900" cy="1002234"/>
          </a:xfr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buNone/>
            </a:pPr>
            <a:r>
              <a:rPr lang="en-GB" dirty="0"/>
              <a:t>For jet observables, the bulk of events lies in the region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A74D9-A7B9-4013-AB4E-1D0D486BA7FD}"/>
              </a:ext>
            </a:extLst>
          </p:cNvPr>
          <p:cNvSpPr txBox="1"/>
          <p:nvPr/>
        </p:nvSpPr>
        <p:spPr>
          <a:xfrm>
            <a:off x="1098247" y="4816944"/>
            <a:ext cx="205825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omic Sans MS" panose="030F0702030302020204" pitchFamily="66" charset="0"/>
                <a:sym typeface="Cochin"/>
              </a:rPr>
              <a:t>fixed order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8591-31DC-4AE4-B23D-12AE3BAA5C79}"/>
              </a:ext>
            </a:extLst>
          </p:cNvPr>
          <p:cNvSpPr txBox="1"/>
          <p:nvPr/>
        </p:nvSpPr>
        <p:spPr>
          <a:xfrm>
            <a:off x="9503000" y="5000166"/>
            <a:ext cx="222336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resummation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omic Sans MS" panose="030F0702030302020204" pitchFamily="66" charset="0"/>
              <a:sym typeface="Coch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700A3-D12D-5AC7-5F3F-60151BB0FA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81" y="1467848"/>
            <a:ext cx="2333562" cy="32685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36FAC1-E599-1DF9-1AD1-69D96D4B0F8B}"/>
              </a:ext>
            </a:extLst>
          </p:cNvPr>
          <p:cNvCxnSpPr>
            <a:cxnSpLocks/>
          </p:cNvCxnSpPr>
          <p:nvPr/>
        </p:nvCxnSpPr>
        <p:spPr>
          <a:xfrm flipH="1">
            <a:off x="7094764" y="1930194"/>
            <a:ext cx="93960" cy="273445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334174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" name="Novel general method for the resummation of any rIRC safe (global) observable in the two-scale regime…"/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7748E-7EBA-462A-BEF0-17FE5EAB07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72" y="1924343"/>
            <a:ext cx="1978972" cy="326857"/>
          </a:xfrm>
          <a:prstGeom prst="rect">
            <a:avLst/>
          </a:prstGeom>
        </p:spPr>
      </p:pic>
      <p:pic>
        <p:nvPicPr>
          <p:cNvPr id="19" name="droppedImage.pdf 2" descr="dropped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522" y="1909088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droppedImage.pdf 3" descr="dropped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642" y="1520964"/>
            <a:ext cx="358220" cy="227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73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F4E74-0D4B-4A50-B6DD-7DBC13CC0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045634"/>
            <a:ext cx="3901440" cy="30815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077932-10F2-446D-B9DD-955EE0ED16A7}"/>
              </a:ext>
            </a:extLst>
          </p:cNvPr>
          <p:cNvCxnSpPr/>
          <p:nvPr/>
        </p:nvCxnSpPr>
        <p:spPr>
          <a:xfrm flipV="1">
            <a:off x="3555242" y="3707094"/>
            <a:ext cx="1137971" cy="1338540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5C711400-4FC1-7084-D95F-F7A1C2F17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DDECF-41C6-9346-3CBC-91C22354E5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72" y="1924343"/>
            <a:ext cx="1978972" cy="326857"/>
          </a:xfrm>
          <a:prstGeom prst="rect">
            <a:avLst/>
          </a:prstGeom>
        </p:spPr>
      </p:pic>
      <p:pic>
        <p:nvPicPr>
          <p:cNvPr id="7" name="droppedImage.pdf 2" descr="droppedImage.pdf">
            <a:extLst>
              <a:ext uri="{FF2B5EF4-FFF2-40B4-BE49-F238E27FC236}">
                <a16:creationId xmlns:a16="http://schemas.microsoft.com/office/drawing/2014/main" id="{C0A2D258-EFDE-AC5E-B4EE-AE19B56F6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522" y="1909088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 3" descr="droppedImage.pdf">
            <a:extLst>
              <a:ext uri="{FF2B5EF4-FFF2-40B4-BE49-F238E27FC236}">
                <a16:creationId xmlns:a16="http://schemas.microsoft.com/office/drawing/2014/main" id="{40F28466-4EF0-5D75-5046-AEB64E0C9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642" y="1520964"/>
            <a:ext cx="358220" cy="227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41540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All-order </a:t>
            </a:r>
            <a:r>
              <a:rPr lang="en-GB" dirty="0" err="1"/>
              <a:t>resummation</a:t>
            </a:r>
            <a:endParaRPr dirty="0"/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5889" y="9290050"/>
            <a:ext cx="340322" cy="330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55637-67D8-4CB9-B55E-7B33435D6B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01" y="2718123"/>
            <a:ext cx="9048619" cy="146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CF4E74-0D4B-4A50-B6DD-7DBC13CC0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1" y="5045634"/>
            <a:ext cx="3901440" cy="30815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077932-10F2-446D-B9DD-955EE0ED16A7}"/>
              </a:ext>
            </a:extLst>
          </p:cNvPr>
          <p:cNvCxnSpPr/>
          <p:nvPr/>
        </p:nvCxnSpPr>
        <p:spPr>
          <a:xfrm flipV="1">
            <a:off x="3555242" y="3707094"/>
            <a:ext cx="1137971" cy="1338540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E7C7E-135C-4177-9063-9FC41D21E4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4" y="5313665"/>
            <a:ext cx="3164219" cy="315764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8FE70E-D6C7-4C1E-AA4D-AFCADB94077A}"/>
              </a:ext>
            </a:extLst>
          </p:cNvPr>
          <p:cNvCxnSpPr/>
          <p:nvPr/>
        </p:nvCxnSpPr>
        <p:spPr>
          <a:xfrm flipV="1">
            <a:off x="7022892" y="4366225"/>
            <a:ext cx="157397" cy="947441"/>
          </a:xfrm>
          <a:prstGeom prst="straightConnector1">
            <a:avLst/>
          </a:prstGeom>
          <a:noFill/>
          <a:ln w="25400" cap="flat">
            <a:solidFill>
              <a:srgbClr val="818E9C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Novel general method for the resummation of any rIRC safe (global) observable in the two-scale regime…">
            <a:extLst>
              <a:ext uri="{FF2B5EF4-FFF2-40B4-BE49-F238E27FC236}">
                <a16:creationId xmlns:a16="http://schemas.microsoft.com/office/drawing/2014/main" id="{67D6A10A-8BA0-3057-8BA8-F7EE39F90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4200" y="1358900"/>
            <a:ext cx="11899900" cy="1084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750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dirty="0"/>
              <a:t>All-order </a:t>
            </a:r>
            <a:r>
              <a:rPr lang="en-GB" dirty="0" err="1"/>
              <a:t>resummation</a:t>
            </a:r>
            <a:r>
              <a:rPr lang="en-GB" dirty="0"/>
              <a:t> of large logarithms      reorganisation of the perturbative series in the region               , with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74915-3E26-3789-1C00-4B37109C10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72" y="1924343"/>
            <a:ext cx="1978972" cy="326857"/>
          </a:xfrm>
          <a:prstGeom prst="rect">
            <a:avLst/>
          </a:prstGeom>
        </p:spPr>
      </p:pic>
      <p:pic>
        <p:nvPicPr>
          <p:cNvPr id="7" name="droppedImage.pdf 2" descr="droppedImage.pdf">
            <a:extLst>
              <a:ext uri="{FF2B5EF4-FFF2-40B4-BE49-F238E27FC236}">
                <a16:creationId xmlns:a16="http://schemas.microsoft.com/office/drawing/2014/main" id="{51246CE2-968C-B952-F83C-E0223B9429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3522" y="1909088"/>
            <a:ext cx="1280312" cy="316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df 3" descr="droppedImage.pdf">
            <a:extLst>
              <a:ext uri="{FF2B5EF4-FFF2-40B4-BE49-F238E27FC236}">
                <a16:creationId xmlns:a16="http://schemas.microsoft.com/office/drawing/2014/main" id="{820FAB8F-E64A-34D2-E709-3322BE57D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2642" y="1520964"/>
            <a:ext cx="358220" cy="2279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817312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usepackage{color}&#10;\pagestyle{empty}&#10;\begin{document}&#10;&#10;&#10;\[&#10;Q&#10;\]&#10;&#10;\end{document}"/>
  <p:tag name="IGUANATEXSIZE" val="26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usepackage{color}&#10;\pagestyle{empty}&#10;\begin{document}&#10;&#10;&#10;\[&#10;M&#10;\]&#10;&#10;\end{document}"/>
  <p:tag name="IGUANATEXSIZE" val="27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9.1639"/>
  <p:tag name="OUTPUTTYPE" val="PNG"/>
  <p:tag name="IGUANATEXVERSION" val="160"/>
  <p:tag name="LATEXADDIN" val="\documentclass{article}&#10;\usepackage{amsmath,amssymb,color}&#10;\pagestyle{empty}&#10;\begin{document}&#10;&#10;\[&#10;\mu_H, \mu_J, \mu_S, \nu&#10;\]&#10;&#10;&#10;\end{document}"/>
  <p:tag name="IGUANATEXSIZE" val="26"/>
  <p:tag name="IGUANATEXCURSOR" val="12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.1957"/>
  <p:tag name="LATEXADDIN" val="\documentclass{article}&#10;\usepackage{amsmath}&#10;\usepackage{color}&#10;\pagestyle{empty}&#10;\begin{document}&#10;&#10;&#10;\[&#10;Q_0 \ll Q&#10;\]&#10;&#10;\end{document}"/>
  <p:tag name="IGUANATEXSIZE" val="26"/>
  <p:tag name="IGUANATEXCURSOR" val="11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25.9843"/>
  <p:tag name="LATEXADDIN" val="\documentclass{article}&#10;\usepackage{amsmath}&#10;\usepackage{color}&#10;\pagestyle{empty}&#10;\begin{document}&#10;&#10;&#10;\[&#10;M&#10;\]&#10;&#10;\end{document}"/>
  <p:tag name="IGUANATEXSIZE" val="27"/>
  <p:tag name="IGUANATEXCURSOR" val="10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2.2197"/>
  <p:tag name="OUTPUTTYPE" val="PNG"/>
  <p:tag name="IGUANATEXVERSION" val="160"/>
  <p:tag name="LATEXADDIN" val="\documentclass{article}&#10;\usepackage{amsmath,amssymb,color}&#10;\pagestyle{empty}&#10;\begin{document}&#10;&#10;\[&#10;\mathcal{H}, \mathcal{B}&#10;\]&#10;&#10;&#10;\end{document}"/>
  <p:tag name="IGUANATEXSIZE" val="26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2.2197"/>
  <p:tag name="OUTPUTTYPE" val="PNG"/>
  <p:tag name="IGUANATEXVERSION" val="160"/>
  <p:tag name="LATEXADDIN" val="\documentclass{article}&#10;\usepackage{amsmath,amssymb,color}&#10;\pagestyle{empty}&#10;\begin{document}&#10;&#10;\[&#10;\mathcal{H}, \mathcal{B}&#10;\]&#10;&#10;&#10;\end{document}"/>
  <p:tag name="IGUANATEXSIZE" val="26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2.2197"/>
  <p:tag name="OUTPUTTYPE" val="PNG"/>
  <p:tag name="IGUANATEXVERSION" val="160"/>
  <p:tag name="LATEXADDIN" val="\documentclass{article}&#10;\usepackage{amsmath,amssymb,color}&#10;\pagestyle{empty}&#10;\begin{document}&#10;&#10;\[&#10;\mathcal{H}, \mathcal{B}&#10;\]&#10;&#10;&#10;\end{document}"/>
  <p:tag name="IGUANATEXSIZE" val="26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6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2.2197"/>
  <p:tag name="OUTPUTTYPE" val="PNG"/>
  <p:tag name="IGUANATEXVERSION" val="160"/>
  <p:tag name="LATEXADDIN" val="\documentclass{article}&#10;\usepackage{amsmath,amssymb,color}&#10;\pagestyle{empty}&#10;\begin{document}&#10;&#10;\[&#10;\mathcal{H}, \mathcal{B}&#10;\]&#10;&#10;&#10;\end{document}"/>
  <p:tag name="IGUANATEXSIZE" val="26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6.23921"/>
  <p:tag name="LATEXADDIN" val="\documentclass{article}&#10;\usepackage{amsmath}&#10;\pagestyle{empty}&#10;\begin{document}&#10;&#10;&#10;\[&#10;Q&#10;\]&#10;&#10;\end{document}"/>
  <p:tag name="IGUANATEXSIZE" val="28"/>
  <p:tag name="IGUANATEXCURSOR" val="8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9.715"/>
  <p:tag name="ORIGINALWIDTH" val="2735.658"/>
  <p:tag name="OUTPUTTYPE" val="PNG"/>
  <p:tag name="IGUANATEXVERSION" val="160"/>
  <p:tag name="LATEXADDIN" val="\documentclass{article}&#10;\usepackage{amsmath}&#10;\pagestyle{empty}&#10;\begin{document}&#10;&#10;&#10;\[&#10;\frac{d\sigma}{dq_T} \sim \mathcal{B}(\mu_J, \nu) \otimes  \mathcal{H}(M,\mu_H)\otimes \mathcal{S}(\mu_S, \nu) \otimes \mathcal{B}(\mu_J, \nu)&#10;\]&#10;&#10;\end{document}"/>
  <p:tag name="IGUANATEXSIZE" val="28"/>
  <p:tag name="IGUANATEXCURSOR" val="2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42.2197"/>
  <p:tag name="OUTPUTTYPE" val="PNG"/>
  <p:tag name="IGUANATEXVERSION" val="160"/>
  <p:tag name="LATEXADDIN" val="\documentclass{article}&#10;\usepackage{amsmath,amssymb,color}&#10;\pagestyle{empty}&#10;\begin{document}&#10;&#10;\[&#10;\mathcal{H}, \mathcal{B}&#10;\]&#10;&#10;&#10;\end{document}"/>
  <p:tag name="IGUANATEXSIZE" val="26"/>
  <p:tag name="IGUANATEXCURSOR" val="12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20.7349"/>
  <p:tag name="OUTPUTTYPE" val="PNG"/>
  <p:tag name="IGUANATEXVERSION" val="160"/>
  <p:tag name="LATEXADDIN" val="\documentclass{article}&#10;\usepackage{amsmath,amssymb,color}&#10;\pagestyle{empty}&#10;\begin{document}&#10;&#10;\[&#10;\alpha_s^3&#10;\]&#10;&#10;&#10;\end{document}"/>
  <p:tag name="IGUANATEXSIZE" val="26"/>
  <p:tag name="IGUANATEXCURSOR" val="1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OUTPUTTYPE" val="PNG"/>
  <p:tag name="IGUANATEXVERSION" val="160"/>
  <p:tag name="LATEXADDIN" val="\documentclass{article}&#10;\usepackage{amsmath,amssymb,color}&#10;\pagestyle{empty}&#10;\begin{document}&#10;&#10;\[&#10;\alpha_s&#10;\]&#10;&#10;&#10;\end{document}"/>
  <p:tag name="IGUANATEXSIZE" val="30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OUTPUTTYPE" val="PNG"/>
  <p:tag name="IGUANATEXVERSION" val="160"/>
  <p:tag name="LATEXADDIN" val="\documentclass{article}&#10;\usepackage{amsmath,amssymb,color}&#10;\pagestyle{empty}&#10;\begin{document}&#10;&#10;\[&#10;e^+e^-&#10;\]&#10;&#10;&#10;\end{document}"/>
  <p:tag name="IGUANATEXSIZE" val="26"/>
  <p:tag name="IGUANATEXCURSOR" val="10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4.9344"/>
  <p:tag name="ORIGINALWIDTH" val="1858.268"/>
  <p:tag name="OUTPUTTYPE" val="PNG"/>
  <p:tag name="IGUANATEXVERSION" val="160"/>
  <p:tag name="LATEXADDIN" val="\documentclass{article}&#10;\usepackage{amsmath,amssymb,color}&#10;\pagestyle{empty}&#10;\begin{document}&#10;&#10;\[&#10;\begin{split}&#10;&amp; \mathrm{EEC}(\chi) \equiv \\ &amp; \sum_{a,b} \int d\sigma_{ab} \frac{E_a E_b}{Q^2} \delta(\cos\chi_{ab}-\cos\chi)&#10;\end{split}&#10;\]&#10;&#10;&#10;\end{document}"/>
  <p:tag name="IGUANATEXSIZE" val="26"/>
  <p:tag name="IGUANATEXCURSOR" val="11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821"/>
  <p:tag name="LATEXADDIN" val="\documentclass{article}&#10;\usepackage{amsmath}&#10;\pagestyle{empty}&#10;\begin{document}&#10;&#10;&#10;\[&#10;\alpha_s(M_Z)=0.1188 \pm 0.0013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{0.0015}&#10;\]&#10;&#10;\end{document}"/>
  <p:tag name="IGUANATEXSIZE" val="28"/>
  <p:tag name="IGUANATEXCURSOR" val="11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color}&#10;\pagestyle{empty}&#10;\begin{document}&#10;&#10;&#10;\[&#10;\Rightarrow&#10;\]&#10;&#10;\end{document}"/>
  <p:tag name="IGUANATEXSIZE" val="26"/>
  <p:tag name="IGUANATEXCURSOR" val="13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99.4376"/>
  <p:tag name="LATEXADDIN" val="\documentclass{article}&#10;\usepackage{amsmath}&#10;\pagestyle{empty}&#10;\begin{document}&#10;&#10;&#10;\[&#10;\ln(Q/Q_0)&#10;\]&#10;&#10;\end{document}"/>
  <p:tag name="IGUANATEXSIZE" val="28"/>
  <p:tag name="IGUANATEXCURSOR" val="9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19.985"/>
  <p:tag name="OUTPUTTYPE" val="PNG"/>
  <p:tag name="IGUANATEXVERSION" val="160"/>
  <p:tag name="LATEXADDIN" val="\documentclass{article}&#10;\usepackage{amsmath}&#10;\pagestyle{empty}&#10;\begin{document}&#10;&#10;&#10;\[&#10;\alpha_0&#10;\]&#10;&#10;\end{document}"/>
  <p:tag name="IGUANATEXSIZE" val="26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291.339"/>
  <p:tag name="LATEXADDIN" val="\documentclass{article}&#10;\usepackage{amsmath}&#10;\pagestyle{empty}&#10;\begin{document}&#10;&#10;&#10;\[&#10;\alpha_s(M_Z)=0.1137^{+0.0034}_{-0.0027}&#10;\]&#10;&#10;\end{document}"/>
  <p:tag name="IGUANATEXSIZE" val="28"/>
  <p:tag name="IGUANATEXCURSOR" val="124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317"/>
  <p:tag name="ORIGINALWIDTH" val="1310.836"/>
  <p:tag name="LATEXADDIN" val="\documentclass{article}&#10;\usepackage{amsmath}&#10;\pagestyle{empty}&#10;\begin{document}&#10;&#10;&#10;\[&#10;\alpha_0(2\,\mathrm{GeV})=0.524^{+0.096}_{-0.044}&#10;\]&#10;&#10;\end{document}"/>
  <p:tag name="IGUANATEXSIZE" val="28"/>
  <p:tag name="IGUANATEXCURSOR" val="13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30.071"/>
  <p:tag name="LATEXADDIN" val="\documentclass{article}&#10;\usepackage{amsmath}&#10;\pagestyle{empty}&#10;\begin{document}&#10;&#10;&#10;\[&#10;\alpha_s(M_Z)=0.1123\pm 0.0015&#10;\]&#10;&#10;\end{document}"/>
  <p:tag name="IGUANATEXSIZE" val="28"/>
  <p:tag name="IGUANATEXCURSOR" val="11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290.589"/>
  <p:tag name="LATEXADDIN" val="\documentclass{article}&#10;\usepackage{amsmath}&#10;\pagestyle{empty}&#10;\begin{document}&#10;&#10;&#10;\[&#10;\Omega_1=0.421\pm 0.063\,\mathrm{GeV}&#10;\]&#10;&#10;\end{document}"/>
  <p:tag name="IGUANATEXSIZE" val="28"/>
  <p:tag name="IGUANATEXCURSOR" val="12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599.1751"/>
  <p:tag name="LATEXADDIN" val="\documentclass{article}&#10;\usepackage{amsmath}&#10;\pagestyle{empty}&#10;\begin{document}&#10;&#10;&#10;\[&#10;\sim \&gt;\&gt; {\rm shift} \&gt;\&gt;\sim&#10;\]&#10;&#10;\end{document}"/>
  <p:tag name="IGUANATEXSIZE" val="28"/>
  <p:tag name="IGUANATEXCURSOR" val="10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color}&#10;\pagestyle{empty}&#10;\begin{document}&#10;&#10;&#10;\[&#10;\Rightarrow&#10;\]&#10;&#10;\end{document}"/>
  <p:tag name="IGUANATEXSIZE" val="26"/>
  <p:tag name="IGUANATEXCURSOR" val="13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color}&#10;\pagestyle{empty}&#10;\begin{document}&#10;&#10;&#10;\[&#10;\Rightarrow&#10;\]&#10;&#10;\end{document}"/>
  <p:tag name="IGUANATEXSIZE" val="26"/>
  <p:tag name="IGUANATEXCURSOR" val="13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434.1957"/>
  <p:tag name="LATEXADDIN" val="\documentclass{article}&#10;\usepackage{amsmath}&#10;\usepackage{color}&#10;\pagestyle{empty}&#10;\begin{document}&#10;&#10;&#10;\[&#10;Q_0 \ll Q&#10;\]&#10;&#10;\end{document}"/>
  <p:tag name="IGUANATEXSIZE" val="26"/>
  <p:tag name="IGUANATEXCURSOR" val="11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.724"/>
  <p:tag name="LATEXADDIN" val="\documentclass{article}&#10;\usepackage{amsmath}&#10;\pagestyle{empty}&#10;\begin{document}&#10;&#10;&#10;\[&#10;\zeta(v)&#10;\]&#10;&#10;\end{document}"/>
  <p:tag name="IGUANATEXSIZE" val="28"/>
  <p:tag name="IGUANATEXCURSOR" val="8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.6955"/>
  <p:tag name="LATEXADDIN" val="\documentclass{article}&#10;\usepackage{amsmath}&#10;\pagestyle{empty}&#10;\begin{document}&#10;&#10;&#10;\[&#10;\zeta(0)=1&#10;\]&#10;&#10;\end{document}"/>
  <p:tag name="IGUANATEXSIZE" val="28"/>
  <p:tag name="IGUANATEXCURSOR" val="95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10.9861"/>
  <p:tag name="LATEXADDIN" val="\documentclass{article}&#10;\usepackage{amsmath}&#10;\usepackage{amssymb}&#10;\usepackage{color}&#10;\pagestyle{empty}&#10;\begin{document}&#10;&#10;&#10;\[&#10;\Rightarrow&#10;\]&#10;&#10;\end{document}"/>
  <p:tag name="IGUANATEXSIZE" val="26"/>
  <p:tag name="IGUANATEXCURSOR" val="136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LATEXADDIN" val="\documentclass{article}&#10;\usepackage{amsmath}&#10;\pagestyle{empty}&#10;\begin{document}&#10;&#10;&#10;\[&#10;\alpha_s&#10;\]&#10;&#10;\end{document}"/>
  <p:tag name="IGUANATEXSIZE" val="26"/>
  <p:tag name="IGUANATEXCURSOR" val="9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286.4642"/>
  <p:tag name="OUTPUTTYPE" val="PNG"/>
  <p:tag name="IGUANATEXVERSION" val="160"/>
  <p:tag name="LATEXADDIN" val="\documentclass{article}&#10;\usepackage{amsmath,amssymb,color}&#10;\pagestyle{empty}&#10;\begin{document}&#10;&#10;\[&#10;\alpha_s^n L^n&#10;\]&#10;&#10;&#10;\end{document}"/>
  <p:tag name="IGUANATEXSIZE" val="26"/>
  <p:tag name="IGUANATEXCURSOR" val="112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903.262"/>
  <p:tag name="LATEXADDIN" val="\documentclass{article}&#10;\usepackage{amsmath}&#10;\usepackage{color}&#10;\pagestyle{empty}&#10;\begin{document}&#10;&#10;&#10;\[&#10;\Sigma(Q,Q_0) = \mathrm{Prob}\left[\sum_{|\eta_i|&lt;\Delta\eta} E_i&lt;Q_0\right]&#10;\]&#10;&#10;\end{document}"/>
  <p:tag name="IGUANATEXSIZE" val="27"/>
  <p:tag name="IGUANATEXCURSOR" val="17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0.4574"/>
  <p:tag name="ORIGINALWIDTH" val="2710.911"/>
  <p:tag name="OUTPUTTYPE" val="PNG"/>
  <p:tag name="IGUANATEXVERSION" val="160"/>
  <p:tag name="LATEXADDIN" val="\documentclass{article}&#10;\usepackage{amsmath}&#10;\usepackage{color}&#10;\pagestyle{empty}&#10;\begin{document}&#10;&#10;&#10;\[&#10;\Sigma(Q,Q_0)=\sum_{n=2}^\infty\langle \mathcal{H}_{m}(\{\underline{n}\},Q,\mu)\otimes \mathcal{W}_m(\{\underline{n}\},Q_0,\mu) \rangle&#10;\]&#10;&#10;\end{document}"/>
  <p:tag name="IGUANATEXSIZE" val="27"/>
  <p:tag name="IGUANATEXCURSOR" val="2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4.207"/>
  <p:tag name="ORIGINALWIDTH" val="1934.758"/>
  <p:tag name="LATEXADDIN" val="\documentclass{article}&#10;\usepackage{amsmath}&#10;\usepackage{color}&#10;\pagestyle{empty}&#10;\begin{document}&#10;&#10;&#10;\[&#10;\mu\frac{d}{d\mu} \mathcal{H}_m(Q,\mu) = - \sum_{l=2}^m \mathcal{H}_l(Q,\mu) \,\Gamma_{lm}&#10;\]&#10;&#10;\end{document}"/>
  <p:tag name="IGUANATEXSIZE" val="27"/>
  <p:tag name="IGUANATEXCURSOR" val="18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1.8972"/>
  <p:tag name="ORIGINALWIDTH" val="1902.512"/>
  <p:tag name="LATEXADDIN" val="\documentclass{article}&#10;\usepackage{amsmath}&#10;\usepackage{color}&#10;\pagestyle{empty}&#10;\begin{document}&#10;&#10;&#10;\[&#10;\Gamma^{(1)} = \left(&#10;\begin{array}{ccccc}&#10;V_2 &amp; R_2 &amp; 0 &amp; 0 &amp; \dots \\&#10;0 &amp; V_3 &amp; R_3 &amp;  0 &amp;  \dots \\&#10;0 &amp; 0 &amp; V_4 &amp; R_4  &amp;  \dots \\&#10;0 &amp; 0 &amp; 0 &amp; V_5 &amp; \dots \\&#10;\vdots &amp; \vdots &amp; \vdots &amp; \vdots &amp; \ddots&#10;\end{array}&#10;\right)&#10;\]&#10;&#10;\end{document}"/>
  <p:tag name="IGUANATEXSIZE" val="27"/>
  <p:tag name="IGUANATEXCURSOR" val="307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83.3895"/>
  <p:tag name="LATEXADDIN" val="\documentclass{article}&#10;\usepackage{amsmath}&#10;\usepackage{color}&#10;\pagestyle{empty}&#10;\begin{document}&#10;&#10;&#10;\[&#10;\alpha_s \ln(Q/Q_0)\sim 1&#10;\]&#10;&#10;\end{document}"/>
  <p:tag name="IGUANATEXSIZE" val="26"/>
  <p:tag name="IGUANATEXCURSOR" val="129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.9557"/>
  <p:tag name="ORIGINALWIDTH" val="4180.728"/>
  <p:tag name="OUTPUTTYPE" val="PNG"/>
  <p:tag name="IGUANATEXVERSION" val="160"/>
  <p:tag name="LATEXADDIN" val="\documentclass{article}&#10;\usepackage{amsmath}&#10;\usepackage{color}&#10;\pagestyle{empty}&#10;\begin{document}&#10;&#10;&#10;\[&#10;\Sigma(Q,Q_0)=\int dx_1 dx_2 \sum_{n=2+J}^\infty\langle \boldsymbol{\mathcal{H}}_{m}(\{\underline{n}\},Q,x_1,x_2,\mu)\otimes \boldsymbol{\mathcal{W}}_m(\{\underline{n}\},Q_0,x_1,x_2,\mu) \rangle&#10;\]&#10;&#10;\end{document}"/>
  <p:tag name="IGUANATEXSIZE" val="27"/>
  <p:tag name="IGUANATEXCURSOR" val="2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7.2328"/>
  <p:tag name="OUTPUTTYPE" val="PNG"/>
  <p:tag name="IGUANATEXVERSION" val="160"/>
  <p:tag name="LATEXADDIN" val="\documentclass{article}&#10;\usepackage{amsmath,amssymb,color}&#10;\pagestyle{empty}&#10;\begin{document}&#10;&#10;\[&#10;Q_0&#10;\]&#10;&#10;&#10;\end{document}"/>
  <p:tag name="IGUANATEXSIZE" val="26"/>
  <p:tag name="IGUANATEXCURSOR" val="10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205.4743"/>
  <p:tag name="OUTPUTTYPE" val="PNG"/>
  <p:tag name="IGUANATEXVERSION" val="160"/>
  <p:tag name="LATEXADDIN" val="\documentclass{article}&#10;\usepackage{amsmath,amssymb,color}&#10;\pagestyle{empty}&#10;\begin{document}&#10;&#10;\[&#10;\boldsymbol{\mathcal{H}}_m&#10;\]&#10;&#10;&#10;\end{document}"/>
  <p:tag name="IGUANATEXSIZE" val="27"/>
  <p:tag name="IGUANATEXCURSOR" val="124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1436.071"/>
  <p:tag name="OUTPUTTYPE" val="PNG"/>
  <p:tag name="IGUANATEXVERSION" val="160"/>
  <p:tag name="LATEXADDIN" val="\documentclass{article}&#10;\usepackage{amsmath}&#10;\usepackage{color}&#10;\pagestyle{empty}&#10;\begin{document}&#10;&#10;&#10;\[&#10;\begin{split}&#10;\mu\frac{d}{d\mu} &amp; \boldsymbol{\mathcal{H}}_m(Q,\mu)  = \\ &amp; - \sum_{l=2}^m \boldsymbol{\mathcal{H}}_l(Q,\mu) \otimes\boldsymbol{\Gamma}_{lm}&#10;\end{split}&#10;\]&#10;&#10;\end{document}"/>
  <p:tag name="IGUANATEXSIZE" val="27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1.8972"/>
  <p:tag name="ORIGINALWIDTH" val="2593.926"/>
  <p:tag name="OUTPUTTYPE" val="PNG"/>
  <p:tag name="IGUANATEXVERSION" val="160"/>
  <p:tag name="LATEXADDIN" val="\documentclass{article}&#10;\usepackage{amsmath}&#10;\usepackage{color}&#10;\pagestyle{empty}&#10;\begin{document}&#10;&#10;&#10;\[&#10;\boldsymbol{\Gamma^{(1)}} = \left(&#10;\begin{array}{ccccc}&#10;\boldsymbol{V}_{2+J} &amp; \boldsymbol{R}_{2+J} &amp; 0 &amp; 0 &amp; \dots \\&#10;0 &amp;  \boldsymbol{V}_{3+J} &amp; \boldsymbol{R}_{3+J} &amp;  0 &amp;  \dots \\&#10;0 &amp; 0 &amp; \boldsymbol{V}_{4+J} &amp; \boldsymbol{R}_{4+J}  &amp;  \dots \\&#10;0 &amp; 0 &amp; 0 &amp; \boldsymbol{V}_{5+J} &amp; \dots \\&#10;\vdots &amp; \vdots &amp; \vdots &amp; \vdots &amp; \ddots&#10;\end{array}&#10;\right)&#10;\]&#10;&#10;\end{document}"/>
  <p:tag name="IGUANATEXSIZE" val="27"/>
  <p:tag name="IGUANATEXCURSOR" val="3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62.4672"/>
  <p:tag name="OUTPUTTYPE" val="PNG"/>
  <p:tag name="IGUANATEXVERSION" val="160"/>
  <p:tag name="LATEXADDIN" val="\documentclass{article}&#10;\usepackage{amsmath,amssymb,color}&#10;\pagestyle{empty}&#10;\begin{document}&#10;&#10;\[&#10;e^+ e^-&#10;\]&#10;&#10;&#10;\end{document}"/>
  <p:tag name="IGUANATEXSIZE" val="27"/>
  <p:tag name="IGUANATEXCURSOR" val="10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9854"/>
  <p:tag name="ORIGINALWIDTH" val="215.973"/>
  <p:tag name="OUTPUTTYPE" val="PNG"/>
  <p:tag name="IGUANATEXVERSION" val="160"/>
  <p:tag name="LATEXADDIN" val="\documentclass{article}&#10;\usepackage{amsmath,amssymb,color}&#10;\pagestyle{empty}&#10;\begin{document}&#10;&#10;\[&#10;\boldsymbol{\Gamma^{(1)}}&#10;\]&#10;&#10;&#10;\end{document}"/>
  <p:tag name="IGUANATEXSIZE" val="27"/>
  <p:tag name="IGUANATEXCURSOR" val="120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.4814"/>
  <p:tag name="ORIGINALWIDTH" val="1949.756"/>
  <p:tag name="OUTPUTTYPE" val="PNG"/>
  <p:tag name="IGUANATEXVERSION" val="160"/>
  <p:tag name="LATEXADDIN" val="\documentclass{article}&#10;\usepackage{amsmath,amssymb,color}&#10;\pagestyle{empty}&#10;\begin{document}&#10;&#10;\[&#10;\boldsymbol{\Gamma^{(1)}}(x_1,x_2) = \delta(1-x_1)\delta(1-x_2) \boldsymbol{\Gamma}^{S}&#10;\]&#10;&#10;&#10;\end{document}"/>
  <p:tag name="IGUANATEXSIZE" val="27"/>
  <p:tag name="IGUANATEXCURSOR" val="181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495.313"/>
  <p:tag name="OUTPUTTYPE" val="PNG"/>
  <p:tag name="IGUANATEXVERSION" val="160"/>
  <p:tag name="LATEXADDIN" val="\documentclass{article}&#10;\usepackage{amsmath,amssymb,color}&#10;\definecolor{darkgreen}{rgb}{0.0, 0.5, 0.0}&#10;\pagestyle{empty}&#10;\begin{document}&#10;&#10;\[&#10;\boldsymbol{\Gamma^{S}} \&gt; = \&gt;{\color{darkgreen}\boldsymbol{\bar \Gamma}}&#10;\&gt;+\&gt;&#10;{\color{red}\boldsymbol{\Gamma^{G}}}&#10;\&gt;+\&gt;&#10;{\color{blue}{\boldsymbol{\Gamma^{c}} \ln\frac{\mu^2}{\hat s}}}&#10;\]&#10;&#10;&#10;\end{document}&#10;&#10;+%+"/>
  <p:tag name="IGUANATEXSIZE" val="30"/>
  <p:tag name="IGUANATEXCURSOR" val="265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093.738"/>
  <p:tag name="OUTPUTTYPE" val="PNG"/>
  <p:tag name="IGUANATEXVERSION" val="160"/>
  <p:tag name="LATEXADDIN" val="\documentclass{article}&#10;\usepackage{amsmath,amssymb,color}&#10;\definecolor{darkgreen}{rgb}{0.0, 0.5, 0.0}&#10;\pagestyle{empty}&#10;\begin{document}&#10;&#10;\[&#10;{\color{red}&#10;\boldsymbol{\Gamma^{G}} \&gt; \sim \&gt; -i\, \pi &#10;\left(\boldsymbol{T}_{1,L}\cdot \boldsymbol{T}_{2,L}-\boldsymbol{T}_{1,R}\cdot \boldsymbol{T}_{2,R}\right)&#10;}&#10;\]&#10;&#10;&#10;\end{document}&#10;&#10;+%+"/>
  <p:tag name="IGUANATEXSIZE" val="30"/>
  <p:tag name="IGUANATEXCURSOR" val="3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.73"/>
  <p:tag name="ORIGINALWIDTH" val="3459.317"/>
  <p:tag name="OUTPUTTYPE" val="PNG"/>
  <p:tag name="IGUANATEXVERSION" val="160"/>
  <p:tag name="LATEXADDIN" val="\documentclass{article}&#10;\usepackage{amsmath}&#10;\usepackage{color}&#10;\definecolor{darkgreen}{rgb}{0.0, 0.5, 0.0}&#10;\pagestyle{empty}&#10;\begin{document}&#10;&#10;&#10;\[&#10;\langle \boldsymbol{\mathcal{H}}_{4} {\color{blue}(\boldsymbol{\Gamma}^{c})^r} {\color{red}\boldsymbol{\Gamma}^G}{\color{blue}(\boldsymbol{\Gamma}^{c})^{n-r}}{\color{red}\boldsymbol{\Gamma}^G}{\color{darkgreen}\boldsymbol{\bar \Gamma}} \rangle\to&#10;{\color{red}\left(\pi^2 (\alpha_s L)^2\right)} {\color{blue}(N_c \alpha_s L^2)^n }{\color{darkgreen}\left(N_c \Delta Y \alpha_s L\right)}&#10;\]&#10;&#10;\end{document}"/>
  <p:tag name="IGUANATEXSIZE" val="30"/>
  <p:tag name="IGUANATEXCURSOR" val="5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790.026"/>
  <p:tag name="OUTPUTTYPE" val="PNG"/>
  <p:tag name="IGUANATEXVERSION" val="160"/>
  <p:tag name="LATEXADDIN" val="\documentclass{article}&#10;\usepackage{amsmath,amssymb,color}&#10;\pagestyle{empty}&#10;\begin{document}&#10;&#10;\[&#10;\hat{\sigma}^{\rm SLL}_{2\to M} \sim {\color{red}\frac{1}{N_c^2}}(\pi^2 \Delta Y)(N_c \alpha_s L)^3 \left[k_0 \Sigma_0(N_c \alpha_s L^2)+\sum_{i=1}^6 k_i \Sigma(v_i,N_c \alpha_s L^2)\right]&#10;\]&#10;&#10;&#10;\end{document}"/>
  <p:tag name="IGUANATEXSIZE" val="27"/>
  <p:tag name="IGUANATEXCURSOR" val="147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49.1564"/>
  <p:tag name="LATEXADDIN" val="\documentclass{article}&#10;\usepackage{amsmath}&#10;\pagestyle{empty}&#10;\begin{document}&#10;&#10;&#10;\[&#10;L\equiv\ln(Q/Q_0)&#10;\]&#10;&#10;\end{document}"/>
  <p:tag name="IGUANATEXSIZE" val="26"/>
  <p:tag name="IGUANATEXCURSOR" val="10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OUTPUTTYPE" val="PNG"/>
  <p:tag name="IGUANATEXVERSION" val="160"/>
  <p:tag name="LATEXADDIN" val="\documentclass{article}&#10;\usepackage{amsmath,amssymb,color}&#10;\pagestyle{empty}&#10;\begin{document}&#10;&#10;\[&#10;\alpha_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24071"/>
  <p:tag name="ORIGINALWIDTH" val="116.2354"/>
  <p:tag name="OUTPUTTYPE" val="PNG"/>
  <p:tag name="IGUANATEXVERSION" val="160"/>
  <p:tag name="LATEXADDIN" val="\documentclass{article}&#10;\usepackage{amsmath,amssymb,color}&#10;\pagestyle{empty}&#10;\begin{document}&#10;&#10;\[&#10;\alpha_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OUTPUTTYPE" val="PNG"/>
  <p:tag name="IGUANATEXVERSION" val="160"/>
  <p:tag name="LATEXADDIN" val="\documentclass{article}&#10;\usepackage{amsmath,amssymb,color}&#10;\pagestyle{empty}&#10;\begin{document}&#10;&#10;\[&#10;\implies&#10;\]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364.4544"/>
  <p:tag name="OUTPUTTYPE" val="PNG"/>
  <p:tag name="IGUANATEXVERSION" val="160"/>
  <p:tag name="LATEXADDIN" val="\documentclass{article}&#10;\usepackage{amsmath}&#10;\usepackage{color}&#10;\pagestyle{empty}&#10;\begin{document}&#10;&#10;&#10;\[&#10;\boldsymbol T_i\cdot \boldsymbol T_j&#10;\]&#10;&#10;\end{document}"/>
  <p:tag name="IGUANATEXSIZE" val="27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0.4087"/>
  <p:tag name="ORIGINALWIDTH" val="2202.475"/>
  <p:tag name="OUTPUTTYPE" val="PNG"/>
  <p:tag name="IGUANATEXVERSION" val="160"/>
  <p:tag name="LATEXADDIN" val="\documentclass{article}&#10;\usepackage{amsmath}&#10;\usepackage{color}&#10;\pagestyle{empty}&#10;\begin{document}&#10;&#10;&#10;\[&#10;\begin{split}&#10;\Sigma(Q,Q_0) &amp; = e^{-R(Q,Q_0)}  \prod_{i=1}^n J_i(Q/Q_0) &#10;\times \\ &amp; \times \frac{\langle \mathcal{B}|e^{-\boldsymbol\Gamma^\dagger t(Q/Q_0)} e^{-\boldsymbol\Gamma t(Q/Q_0)} |\mathcal{B} \rangle}{\langle \mathcal{B}|\mathcal{B} \rangle}&#10;\end{split}&#10;\]&#10;&#10;\end{document}"/>
  <p:tag name="IGUANATEXSIZE" val="27"/>
  <p:tag name="IGUANATEXCURSOR" val="2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.4646"/>
  <p:tag name="ORIGINALWIDTH" val="1002.625"/>
  <p:tag name="OUTPUTTYPE" val="PNG"/>
  <p:tag name="IGUANATEXVERSION" val="160"/>
  <p:tag name="LATEXADDIN" val="\documentclass{article}&#10;\usepackage{amsmath}&#10;\usepackage{color}&#10;\pagestyle{empty}&#10;\begin{document}&#10;&#10;&#10;\[&#10;\boldsymbol{\Gamma} = \sum_{i&lt;j} \boldsymbol{T}_i\cdot  \boldsymbol{T}_j\,\Gamma_{ij}&#10;\]&#10;&#10;\end{document}"/>
  <p:tag name="IGUANATEXSIZE" val="27"/>
  <p:tag name="IGUANATEXCURSOR" val="1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364.4544"/>
  <p:tag name="OUTPUTTYPE" val="PNG"/>
  <p:tag name="IGUANATEXVERSION" val="160"/>
  <p:tag name="LATEXADDIN" val="\documentclass{article}&#10;\usepackage{amsmath}&#10;\usepackage{color}&#10;\pagestyle{empty}&#10;\begin{document}&#10;&#10;&#10;\[&#10;\boldsymbol T_i\cdot \boldsymbol T_j&#10;\]&#10;&#10;\end{document}"/>
  <p:tag name="IGUANATEXSIZE" val="27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.4552"/>
  <p:tag name="ORIGINALWIDTH" val="3471.316"/>
  <p:tag name="OUTPUTTYPE" val="PNG"/>
  <p:tag name="IGUANATEXVERSION" val="160"/>
  <p:tag name="LATEXADDIN" val="\documentclass{article}&#10;\usepackage{amsmath}&#10;\usepackage{color}&#10;\pagestyle{empty}&#10;\begin{document}&#10;&#10;&#10;\[&#10;\begin{split}&#10;\Sigma(Q,Q_0)  = e^{-R(Q,Q_0)}  \prod_{i=1}^n J_i(Q/Q_0) &#10;\frac{\langle \mathcal{B}|e^{-\boldsymbol\Gamma^\dagger t(Q/Q_0)} e^{-\boldsymbol\Gamma t(Q/Q_0)} |\mathcal{B} \rangle}{\langle \mathcal{B}|\mathcal{B} \rangle}&#10;\end{split}&#10;\]&#10;&#10;\end{document}"/>
  <p:tag name="IGUANATEXSIZE" val="27"/>
  <p:tag name="IGUANATEXCURSOR" val="2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83.6895"/>
  <p:tag name="LATEXADDIN" val="\documentclass{article}&#10;\usepackage{amsmath}&#10;\usepackage{color}&#10;\pagestyle{empty}&#10;\begin{document}&#10;&#10;&#10;\[&#10;R(Q,Q_0)&#10;\]&#10;&#10;\end{document}"/>
  <p:tag name="IGUANATEXSIZE" val="27"/>
  <p:tag name="IGUANATEXCURSOR" val="111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1.6873"/>
  <p:tag name="LATEXADDIN" val="\documentclass{article}&#10;\usepackage{amsmath}&#10;\usepackage{color}&#10;\pagestyle{empty}&#10;\begin{document}&#10;&#10;&#10;\[&#10;J_i(Q/Q_0)&#10;\]&#10;&#10;\end{document}"/>
  <p:tag name="IGUANATEXSIZE" val="27"/>
  <p:tag name="IGUANATEXCURSOR" val="113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7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7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7.1879"/>
  <p:tag name="ORIGINALWIDTH" val="3077.615"/>
  <p:tag name="LATEXADDIN" val="\documentclass{article}&#10;\usepackage{amsmath}&#10;\usepackage{color}&#10;\pagestyle{empty}&#10;\begin{document}&#10;&#10;&#10;\[&#10;\Sigma(Q,Q_0)\sim e^{\underbrace{L g_1(\alpha_s L)}_{\rm LL}}\times \left(\underbrace{G_2(\alpha_s L)}_{\rm NLL}+\underbrace{\alpha_s G_3(\alpha_s L)}_{\rm NNLL}+\dots&#10;\right)\]&#10;&#10;\end{document}"/>
  <p:tag name="IGUANATEXSIZE" val="27"/>
  <p:tag name="IGUANATEXCURSOR" val="17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186.7267"/>
  <p:tag name="LATEXADDIN" val="\documentclass{article}&#10;\usepackage{amsmath}&#10;\usepackage{color}&#10;\pagestyle{empty}&#10;\begin{document}&#10;&#10;&#10;\[&#10;\implies&#10;\]&#10;&#10;\end{document}"/>
  <p:tag name="IGUANATEXSIZE" val="27"/>
  <p:tag name="IGUANATEXCURSOR" val="112"/>
  <p:tag name="TRANSPARENCY" val="True"/>
  <p:tag name="FILENAME" val=""/>
  <p:tag name="LATEXENGINEID" val="0"/>
  <p:tag name="TEMPFOLDER" val="C:\Users\ab625\AppData\Local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.4848"/>
  <p:tag name="ORIGINALWIDTH" val="364.4544"/>
  <p:tag name="OUTPUTTYPE" val="PNG"/>
  <p:tag name="IGUANATEXVERSION" val="160"/>
  <p:tag name="LATEXADDIN" val="\documentclass{article}&#10;\usepackage{amsmath}&#10;\usepackage{color}&#10;\pagestyle{empty}&#10;\begin{document}&#10;&#10;&#10;\[&#10;\boldsymbol T_i\cdot \boldsymbol T_j&#10;\]&#10;&#10;\end{document}"/>
  <p:tag name="IGUANATEXSIZE" val="27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2700000" rotWithShape="0">
              <a:srgbClr val="FFFFFF"/>
            </a:outerShdw>
          </a:effectLst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A6D">
            <a:alpha val="35000"/>
          </a:srgbClr>
        </a:solidFill>
        <a:ln w="25400" cap="flat">
          <a:solidFill>
            <a:srgbClr val="818E9C"/>
          </a:solidFill>
          <a:prstDash val="solid"/>
          <a:miter lim="400000"/>
        </a:ln>
        <a:effectLst>
          <a:outerShdw blurRad="12700" dist="12700" dir="2700000" rotWithShape="0">
            <a:srgbClr val="FFFFFF"/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19242B"/>
            </a:solidFill>
            <a:effectLst>
              <a:outerShdw blurRad="12700" dist="12700" dir="2700000" rotWithShape="0">
                <a:srgbClr val="FFFFFF"/>
              </a:outerShdw>
            </a:effectLst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18E9C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26702</TotalTime>
  <Words>2811</Words>
  <Application>Microsoft Office PowerPoint</Application>
  <PresentationFormat>Custom</PresentationFormat>
  <Paragraphs>326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Cochin</vt:lpstr>
      <vt:lpstr>Comic Sans MS</vt:lpstr>
      <vt:lpstr>Copperplate</vt:lpstr>
      <vt:lpstr>Copperplate Gothic Bold</vt:lpstr>
      <vt:lpstr>Copperplate Gothic Light</vt:lpstr>
      <vt:lpstr>Gill Sans</vt:lpstr>
      <vt:lpstr>Liberation Sans</vt:lpstr>
      <vt:lpstr>Lucida Grande</vt:lpstr>
      <vt:lpstr>Times New Roman</vt:lpstr>
      <vt:lpstr>White</vt:lpstr>
      <vt:lpstr>Advances in Resummed Calculations</vt:lpstr>
      <vt:lpstr>Outline</vt:lpstr>
      <vt:lpstr>General considerations</vt:lpstr>
      <vt:lpstr>Two-scale problems</vt:lpstr>
      <vt:lpstr>Two-scale problems</vt:lpstr>
      <vt:lpstr>Where do we resum?</vt:lpstr>
      <vt:lpstr>All-order resummation</vt:lpstr>
      <vt:lpstr>All-order resummation</vt:lpstr>
      <vt:lpstr>All-order resummation</vt:lpstr>
      <vt:lpstr>All-order resummation</vt:lpstr>
      <vt:lpstr>All-order resummation</vt:lpstr>
      <vt:lpstr>Important discoveries</vt:lpstr>
      <vt:lpstr>Soft-Collinear Effective Theory</vt:lpstr>
      <vt:lpstr>CAESAR vs ARES</vt:lpstr>
      <vt:lpstr>Transverse momentum resummations</vt:lpstr>
      <vt:lpstr>Transverse momentum distribution</vt:lpstr>
      <vt:lpstr>Transverse momentum distribution</vt:lpstr>
      <vt:lpstr>Transverse momentum distribution</vt:lpstr>
      <vt:lpstr>Transverse momentum distribution</vt:lpstr>
      <vt:lpstr>Transverse momentum distribution</vt:lpstr>
      <vt:lpstr>Transverse momentum distribution</vt:lpstr>
      <vt:lpstr>Comparison to LHC data</vt:lpstr>
      <vt:lpstr>Measuring the strong coupling</vt:lpstr>
      <vt:lpstr>Energy-energy correlation</vt:lpstr>
      <vt:lpstr>We don’t talk about</vt:lpstr>
      <vt:lpstr>Strong coupling with jets</vt:lpstr>
      <vt:lpstr>hadronisation effects</vt:lpstr>
      <vt:lpstr>hadronisation effects</vt:lpstr>
      <vt:lpstr>Simultaneous PT-NP fits</vt:lpstr>
      <vt:lpstr>PT-NP interplay</vt:lpstr>
      <vt:lpstr>PT-NP interplay</vt:lpstr>
      <vt:lpstr>PT-NP interplay</vt:lpstr>
      <vt:lpstr>PT-NP interplay</vt:lpstr>
      <vt:lpstr>Sudakov shoulders</vt:lpstr>
      <vt:lpstr>Non-global observables</vt:lpstr>
      <vt:lpstr>Non-global logarithms</vt:lpstr>
      <vt:lpstr>Leading non-global logarithms</vt:lpstr>
      <vt:lpstr>Resummation of NL NGLs</vt:lpstr>
      <vt:lpstr>Resummation of NL NGLs</vt:lpstr>
      <vt:lpstr>Gap between jets</vt:lpstr>
      <vt:lpstr>Evolution equation</vt:lpstr>
      <vt:lpstr>Glauber gluons and coherence</vt:lpstr>
      <vt:lpstr>Super-leading logarithms</vt:lpstr>
      <vt:lpstr>SLL in colour singlet production</vt:lpstr>
      <vt:lpstr>SLL in dijet production</vt:lpstr>
      <vt:lpstr>Concluding remarks</vt:lpstr>
      <vt:lpstr>Concluding remarks</vt:lpstr>
      <vt:lpstr>Implementation of resummations</vt:lpstr>
      <vt:lpstr>Resummed vs fixed-order</vt:lpstr>
      <vt:lpstr>NLL resummations</vt:lpstr>
      <vt:lpstr>NNLL resummations</vt:lpstr>
      <vt:lpstr>Resummation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resummations with the ARES method</dc:title>
  <cp:lastModifiedBy>Andrea Banfi</cp:lastModifiedBy>
  <cp:revision>1138</cp:revision>
  <dcterms:modified xsi:type="dcterms:W3CDTF">2023-09-05T08:03:13Z</dcterms:modified>
</cp:coreProperties>
</file>