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30"/>
  </p:normalViewPr>
  <p:slideViewPr>
    <p:cSldViewPr snapToGrid="0">
      <p:cViewPr varScale="1">
        <p:scale>
          <a:sx n="96" d="100"/>
          <a:sy n="96" d="100"/>
        </p:scale>
        <p:origin x="200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61DD8-389A-5E92-4F6A-04D9B1346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5C011C-8BD1-A303-FEB8-92653BDBC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7BB0E-15B4-A6D4-749E-1FCC935A8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5C7F-AC31-0949-A2B7-C223DE67637B}" type="datetimeFigureOut">
              <a:rPr lang="en-US" smtClean="0"/>
              <a:t>7/6/23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ED0EE-ED1C-5526-FAE9-004C1141D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20D6D-A6E0-17B0-C89D-BF7260D8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82DA-F04D-704D-81E6-F02858E2C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3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94415-5E30-17F8-90F8-C1A07D89C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ADFEE-07B6-C86C-6D70-5D9E94095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26E68-03A0-B37F-AF02-7AC5C1BC8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5C7F-AC31-0949-A2B7-C223DE67637B}" type="datetimeFigureOut">
              <a:rPr lang="en-US" smtClean="0"/>
              <a:t>7/6/23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5FEBA-6920-03F7-F1FB-8690C6293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BECFE-2EBB-F9B8-923F-43FBF5ECC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82DA-F04D-704D-81E6-F02858E2C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3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65E79C-5960-CCDA-5385-C96B1C4C09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D8316C-3757-4FBC-D3F6-351117F29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3926D-4624-BB10-278E-67C9E6D5B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5C7F-AC31-0949-A2B7-C223DE67637B}" type="datetimeFigureOut">
              <a:rPr lang="en-US" smtClean="0"/>
              <a:t>7/6/23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3C8C2-2C37-EAFE-CEEB-1474E0C62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0F096-DFFF-9B33-5471-A9A464776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82DA-F04D-704D-81E6-F02858E2C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8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2A315-41D5-CA03-CFD7-01A8EED05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EF843-8BED-570F-1E94-039F90CD1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4715E-AEE6-580F-4B74-69EB47EF9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5C7F-AC31-0949-A2B7-C223DE67637B}" type="datetimeFigureOut">
              <a:rPr lang="en-US" smtClean="0"/>
              <a:t>7/6/23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AA9A3-CDA7-3E29-7B40-A323F123F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26E7B-45ED-D801-8F07-A159A6896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82DA-F04D-704D-81E6-F02858E2C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F272-5182-78E5-D304-DA573FA99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B27A6-E09E-F317-9D34-47349672A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848F-6C4E-EA30-0CFF-62C6FE66E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5C7F-AC31-0949-A2B7-C223DE67637B}" type="datetimeFigureOut">
              <a:rPr lang="en-US" smtClean="0"/>
              <a:t>7/6/23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40730-86FF-ED7D-1E4A-D8EABEAE3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31ABB-7333-9C1A-3228-DDCC52FAD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82DA-F04D-704D-81E6-F02858E2C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1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147A2-637A-6040-951B-14E818BBC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67F87-E1AC-FDDC-F3E0-902F8EA9D3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48178-EB25-B24A-765D-48A8A6F28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82BA0C-8F6A-8400-4CA4-C1A25F82C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5C7F-AC31-0949-A2B7-C223DE67637B}" type="datetimeFigureOut">
              <a:rPr lang="en-US" smtClean="0"/>
              <a:t>7/6/23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68DB95-5805-03C1-A8B4-DEF24F163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9ED96B-5C70-35D5-AFDB-B210CDF8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82DA-F04D-704D-81E6-F02858E2C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2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EE24A-3292-51EF-07AE-5FF81E3DA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42E62-FDE6-8EDC-A652-53D72D495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AE6582-CB39-417B-4403-000BAC07A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A568D4-7862-1EC9-C1C9-286377E7CD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3E88CA-1992-0BCC-828D-7FB526A3A5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4E6A56-65A6-EDB4-6632-44C54CE14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5C7F-AC31-0949-A2B7-C223DE67637B}" type="datetimeFigureOut">
              <a:rPr lang="en-US" smtClean="0"/>
              <a:t>7/6/23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844E30-EA55-5F8B-7250-8F7C3054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C65CC5-9584-120F-685B-0517ACDE0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82DA-F04D-704D-81E6-F02858E2C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9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BE172-D65C-9895-41AA-C3D66E37B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58B0CC-2C00-A689-D4E8-08102D6D7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5C7F-AC31-0949-A2B7-C223DE67637B}" type="datetimeFigureOut">
              <a:rPr lang="en-US" smtClean="0"/>
              <a:t>7/6/23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DBF9C7-2AC6-12DE-BF82-88D57B9E6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98FDF0-7584-C6DC-7F47-023C3AF3D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82DA-F04D-704D-81E6-F02858E2C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55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A535AD-55CC-CBAC-7B04-B63BCB7B2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5C7F-AC31-0949-A2B7-C223DE67637B}" type="datetimeFigureOut">
              <a:rPr lang="en-US" smtClean="0"/>
              <a:t>7/6/23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3581A2-0E00-030D-4B28-E46A0AF07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F4E240-9EA1-86E6-DBF0-04961519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82DA-F04D-704D-81E6-F02858E2C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5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B6BBB-884F-A6D0-9C30-0B6DB4106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39974-0400-4873-B8F9-245CDCBBB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4CF015-3E0F-CD01-2C94-7DC57FA60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11CE69-A479-C976-60C9-7B0C73FB0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5C7F-AC31-0949-A2B7-C223DE67637B}" type="datetimeFigureOut">
              <a:rPr lang="en-US" smtClean="0"/>
              <a:t>7/6/23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E07518-27CC-6ACF-6C3D-D9105B962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9A3FE5-9FA0-6097-F644-2D6DBFC02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82DA-F04D-704D-81E6-F02858E2C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12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74743-C51C-338B-FC21-A415905F5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65D549-F8ED-3EF7-F343-118003CC16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D3344-2F49-1596-2B58-FE48D67F2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B20FC-FDA2-6C58-E21A-BE4B7EEF8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5C7F-AC31-0949-A2B7-C223DE67637B}" type="datetimeFigureOut">
              <a:rPr lang="en-US" smtClean="0"/>
              <a:t>7/6/23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ECAF9D-BD09-E129-0C23-B37234CE9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20C96-F9E8-4FFA-E73E-30788591A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82DA-F04D-704D-81E6-F02858E2C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64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D72046-4F0D-F957-5281-7B23D5E1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EAB0F-57DE-3461-9B2D-65594EF5E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38BFD-2E63-1712-59B7-D42A1BEE7D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F5C7F-AC31-0949-A2B7-C223DE67637B}" type="datetimeFigureOut">
              <a:rPr lang="en-US" smtClean="0"/>
              <a:t>7/6/23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8C703-F72B-07EC-0259-3BF2855E26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04988-8506-4D01-1BFA-B2F1C98A5D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582DA-F04D-704D-81E6-F02858E2C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5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A5EABD9-B03E-A964-2974-B9AE8DB29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889" y="0"/>
            <a:ext cx="10515600" cy="1325563"/>
          </a:xfrm>
        </p:spPr>
        <p:txBody>
          <a:bodyPr/>
          <a:lstStyle/>
          <a:p>
            <a:r>
              <a:rPr lang="en-US" dirty="0" err="1"/>
              <a:t>Boulby</a:t>
            </a:r>
            <a:r>
              <a:rPr lang="en-US" dirty="0"/>
              <a:t> and Underground Physics/Dark Matter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A6ADC8-CC2B-2CBA-748E-472F92546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6312"/>
            <a:ext cx="10515600" cy="529448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Can we prepare for a UK particle physics community future where large-scale UG experiments are hosted in the UK?</a:t>
            </a:r>
          </a:p>
          <a:p>
            <a:pPr lvl="1"/>
            <a:r>
              <a:rPr lang="en-US" dirty="0"/>
              <a:t>Strategic review of Particle Physics Recommendation 88: “The current funding silo for Particle Astrophysics should end and those projects defined as being predominantly particle-physics related should be evaluated and funded within the particle-physics structures.”</a:t>
            </a:r>
          </a:p>
          <a:p>
            <a:pPr lvl="1"/>
            <a:r>
              <a:rPr lang="en-US" dirty="0"/>
              <a:t>How will UG projects not hosted in the UK find equity?</a:t>
            </a:r>
          </a:p>
          <a:p>
            <a:r>
              <a:rPr lang="en-US" dirty="0"/>
              <a:t>How can we help build an ecosystem of small and mid-sized experiments to utilize </a:t>
            </a:r>
            <a:r>
              <a:rPr lang="en-US" dirty="0" err="1"/>
              <a:t>Boulby</a:t>
            </a:r>
            <a:r>
              <a:rPr lang="en-US" dirty="0"/>
              <a:t> in the next decade and to fill out an expanded lab?</a:t>
            </a:r>
          </a:p>
          <a:p>
            <a:pPr lvl="1"/>
            <a:r>
              <a:rPr lang="en-US"/>
              <a:t>Indeed, as so much of particle physics centers around large experiments/collaborations and long timelines, can we benefit from more small and nimble projects?</a:t>
            </a:r>
            <a:endParaRPr lang="en-US" dirty="0"/>
          </a:p>
          <a:p>
            <a:r>
              <a:rPr lang="en-US" dirty="0"/>
              <a:t>What should we do to enhance public and government understanding of and excitement for dark matter and particle physics? (examples from next slide)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11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2B2918-08B4-BCCF-52AE-86C0F12E6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186"/>
            <a:ext cx="12129369" cy="655884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E0F2E-89F4-E650-0AB3-91C08E8FB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3902" y="6303874"/>
            <a:ext cx="2675467" cy="29915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From S. Shaw’s IOP talk</a:t>
            </a:r>
          </a:p>
        </p:txBody>
      </p:sp>
    </p:spTree>
    <p:extLst>
      <p:ext uri="{BB962C8B-B14F-4D97-AF65-F5344CB8AC3E}">
        <p14:creationId xmlns:p14="http://schemas.microsoft.com/office/powerpoint/2010/main" val="3343703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163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Boulby and Underground Physics/Dark Matter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Boulby and Underground Physics/Dark Matter </dc:title>
  <dc:creator>Kimberly Palladino</dc:creator>
  <cp:lastModifiedBy>Kimberly Palladino</cp:lastModifiedBy>
  <cp:revision>1</cp:revision>
  <dcterms:created xsi:type="dcterms:W3CDTF">2023-07-06T09:47:41Z</dcterms:created>
  <dcterms:modified xsi:type="dcterms:W3CDTF">2023-07-06T11:49:45Z</dcterms:modified>
</cp:coreProperties>
</file>