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notesSlides/notesSlide1.xml" ContentType="application/vnd.openxmlformats-officedocument.presentationml.notesSlide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notesSlides/notesSlide2.xml" ContentType="application/vnd.openxmlformats-officedocument.presentationml.notesSlide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notesSlides/notesSlide3.xml" ContentType="application/vnd.openxmlformats-officedocument.presentationml.notesSlide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notesSlides/notesSlide4.xml" ContentType="application/vnd.openxmlformats-officedocument.presentationml.notesSlide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notesSlides/notesSlide5.xml" ContentType="application/vnd.openxmlformats-officedocument.presentationml.notesSlide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notesSlides/notesSlide6.xml" ContentType="application/vnd.openxmlformats-officedocument.presentationml.notesSlide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notesSlides/notesSlide7.xml" ContentType="application/vnd.openxmlformats-officedocument.presentationml.notesSlide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notesSlides/notesSlide8.xml" ContentType="application/vnd.openxmlformats-officedocument.presentationml.notesSlide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purl.oclc.org/ooxml/officeDocument/relationships/extendedProperties" Target="docProps/app.xml"/><Relationship Id="rId2" Type="http://schemas.openxmlformats.org/package/2006/relationships/metadata/core-properties" Target="docProps/core.xml"/><Relationship Id="rId1" Type="http://purl.oclc.org/ooxml/officeDocument/relationships/officeDocument" Target="ppt/presentation.xml"/><Relationship Id="rId4" Type="http://purl.oclc.org/ooxml/officeDocument/relationships/customProperties" Target="docProps/custom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conformance="strict">
  <p:sldMasterIdLst>
    <p:sldMasterId id="2147483648" r:id="rId4"/>
  </p:sldMasterIdLst>
  <p:notesMasterIdLst>
    <p:notesMasterId r:id="rId72"/>
  </p:notesMasterIdLst>
  <p:sldIdLst>
    <p:sldId id="256" r:id="rId5"/>
    <p:sldId id="257" r:id="rId6"/>
    <p:sldId id="303" r:id="rId7"/>
    <p:sldId id="557" r:id="rId8"/>
    <p:sldId id="560" r:id="rId9"/>
    <p:sldId id="559" r:id="rId10"/>
    <p:sldId id="486" r:id="rId11"/>
    <p:sldId id="552" r:id="rId12"/>
    <p:sldId id="541" r:id="rId13"/>
    <p:sldId id="446" r:id="rId14"/>
    <p:sldId id="448" r:id="rId15"/>
    <p:sldId id="542" r:id="rId16"/>
    <p:sldId id="457" r:id="rId17"/>
    <p:sldId id="468" r:id="rId18"/>
    <p:sldId id="521" r:id="rId19"/>
    <p:sldId id="522" r:id="rId20"/>
    <p:sldId id="469" r:id="rId21"/>
    <p:sldId id="483" r:id="rId22"/>
    <p:sldId id="482" r:id="rId23"/>
    <p:sldId id="530" r:id="rId24"/>
    <p:sldId id="565" r:id="rId25"/>
    <p:sldId id="474" r:id="rId26"/>
    <p:sldId id="475" r:id="rId27"/>
    <p:sldId id="476" r:id="rId28"/>
    <p:sldId id="523" r:id="rId29"/>
    <p:sldId id="528" r:id="rId30"/>
    <p:sldId id="470" r:id="rId31"/>
    <p:sldId id="554" r:id="rId32"/>
    <p:sldId id="564" r:id="rId33"/>
    <p:sldId id="317" r:id="rId34"/>
    <p:sldId id="558" r:id="rId35"/>
    <p:sldId id="481" r:id="rId36"/>
    <p:sldId id="485" r:id="rId37"/>
    <p:sldId id="429" r:id="rId38"/>
    <p:sldId id="430" r:id="rId39"/>
    <p:sldId id="349" r:id="rId40"/>
    <p:sldId id="363" r:id="rId41"/>
    <p:sldId id="447" r:id="rId42"/>
    <p:sldId id="350" r:id="rId43"/>
    <p:sldId id="456" r:id="rId44"/>
    <p:sldId id="329" r:id="rId45"/>
    <p:sldId id="369" r:id="rId46"/>
    <p:sldId id="455" r:id="rId47"/>
    <p:sldId id="487" r:id="rId48"/>
    <p:sldId id="320" r:id="rId49"/>
    <p:sldId id="443" r:id="rId50"/>
    <p:sldId id="444" r:id="rId51"/>
    <p:sldId id="458" r:id="rId52"/>
    <p:sldId id="328" r:id="rId53"/>
    <p:sldId id="478" r:id="rId54"/>
    <p:sldId id="442" r:id="rId55"/>
    <p:sldId id="461" r:id="rId56"/>
    <p:sldId id="365" r:id="rId57"/>
    <p:sldId id="339" r:id="rId58"/>
    <p:sldId id="330" r:id="rId59"/>
    <p:sldId id="331" r:id="rId60"/>
    <p:sldId id="449" r:id="rId61"/>
    <p:sldId id="271" r:id="rId62"/>
    <p:sldId id="354" r:id="rId63"/>
    <p:sldId id="399" r:id="rId64"/>
    <p:sldId id="367" r:id="rId65"/>
    <p:sldId id="441" r:id="rId66"/>
    <p:sldId id="466" r:id="rId67"/>
    <p:sldId id="372" r:id="rId68"/>
    <p:sldId id="463" r:id="rId69"/>
    <p:sldId id="346" r:id="rId70"/>
    <p:sldId id="548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purl.oclc.org/ooxml/drawingml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%"/>
            </a:schemeClr>
          </a:solidFill>
        </a:fill>
      </a:tcStyle>
    </a:wholeTbl>
    <a:band1H>
      <a:tcStyle>
        <a:tcBdr/>
        <a:fill>
          <a:solidFill>
            <a:schemeClr val="accent1">
              <a:tint val="40%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%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purl.oclc.org/ooxml/drawingml/main" xmlns:r="http://purl.oclc.org/ooxml/officeDocument/relationships" xmlns:p="http://purl.oclc.org/ooxml/presentationml/main">
  <p:normalViewPr>
    <p:restoredLeft sz="34.59%" autoAdjust="0"/>
    <p:restoredTop sz="86.393%" autoAdjust="0"/>
  </p:normalViewPr>
  <p:slideViewPr>
    <p:cSldViewPr>
      <p:cViewPr>
        <p:scale>
          <a:sx n="73" d="100"/>
          <a:sy n="73" d="100"/>
        </p:scale>
        <p:origin x="22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94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purl.oclc.org/ooxml/officeDocument/relationships/slide" Target="slides/slide22.xml"/><Relationship Id="rId21" Type="http://purl.oclc.org/ooxml/officeDocument/relationships/slide" Target="slides/slide17.xml"/><Relationship Id="rId42" Type="http://purl.oclc.org/ooxml/officeDocument/relationships/slide" Target="slides/slide38.xml"/><Relationship Id="rId47" Type="http://purl.oclc.org/ooxml/officeDocument/relationships/slide" Target="slides/slide43.xml"/><Relationship Id="rId63" Type="http://purl.oclc.org/ooxml/officeDocument/relationships/slide" Target="slides/slide59.xml"/><Relationship Id="rId68" Type="http://purl.oclc.org/ooxml/officeDocument/relationships/slide" Target="slides/slide64.xml"/><Relationship Id="rId16" Type="http://purl.oclc.org/ooxml/officeDocument/relationships/slide" Target="slides/slide12.xml"/><Relationship Id="rId11" Type="http://purl.oclc.org/ooxml/officeDocument/relationships/slide" Target="slides/slide7.xml"/><Relationship Id="rId24" Type="http://purl.oclc.org/ooxml/officeDocument/relationships/slide" Target="slides/slide20.xml"/><Relationship Id="rId32" Type="http://purl.oclc.org/ooxml/officeDocument/relationships/slide" Target="slides/slide28.xml"/><Relationship Id="rId37" Type="http://purl.oclc.org/ooxml/officeDocument/relationships/slide" Target="slides/slide33.xml"/><Relationship Id="rId40" Type="http://purl.oclc.org/ooxml/officeDocument/relationships/slide" Target="slides/slide36.xml"/><Relationship Id="rId45" Type="http://purl.oclc.org/ooxml/officeDocument/relationships/slide" Target="slides/slide41.xml"/><Relationship Id="rId53" Type="http://purl.oclc.org/ooxml/officeDocument/relationships/slide" Target="slides/slide49.xml"/><Relationship Id="rId58" Type="http://purl.oclc.org/ooxml/officeDocument/relationships/slide" Target="slides/slide54.xml"/><Relationship Id="rId66" Type="http://purl.oclc.org/ooxml/officeDocument/relationships/slide" Target="slides/slide62.xml"/><Relationship Id="rId74" Type="http://purl.oclc.org/ooxml/officeDocument/relationships/viewProps" Target="viewProps.xml"/><Relationship Id="rId5" Type="http://purl.oclc.org/ooxml/officeDocument/relationships/slide" Target="slides/slide1.xml"/><Relationship Id="rId61" Type="http://purl.oclc.org/ooxml/officeDocument/relationships/slide" Target="slides/slide57.xml"/><Relationship Id="rId19" Type="http://purl.oclc.org/ooxml/officeDocument/relationships/slide" Target="slides/slide15.xml"/><Relationship Id="rId14" Type="http://purl.oclc.org/ooxml/officeDocument/relationships/slide" Target="slides/slide10.xml"/><Relationship Id="rId22" Type="http://purl.oclc.org/ooxml/officeDocument/relationships/slide" Target="slides/slide18.xml"/><Relationship Id="rId27" Type="http://purl.oclc.org/ooxml/officeDocument/relationships/slide" Target="slides/slide23.xml"/><Relationship Id="rId30" Type="http://purl.oclc.org/ooxml/officeDocument/relationships/slide" Target="slides/slide26.xml"/><Relationship Id="rId35" Type="http://purl.oclc.org/ooxml/officeDocument/relationships/slide" Target="slides/slide31.xml"/><Relationship Id="rId43" Type="http://purl.oclc.org/ooxml/officeDocument/relationships/slide" Target="slides/slide39.xml"/><Relationship Id="rId48" Type="http://purl.oclc.org/ooxml/officeDocument/relationships/slide" Target="slides/slide44.xml"/><Relationship Id="rId56" Type="http://purl.oclc.org/ooxml/officeDocument/relationships/slide" Target="slides/slide52.xml"/><Relationship Id="rId64" Type="http://purl.oclc.org/ooxml/officeDocument/relationships/slide" Target="slides/slide60.xml"/><Relationship Id="rId69" Type="http://purl.oclc.org/ooxml/officeDocument/relationships/slide" Target="slides/slide65.xml"/><Relationship Id="rId77" Type="http://schemas.microsoft.com/office/2016/11/relationships/changesInfo" Target="changesInfos/changesInfo1.xml"/><Relationship Id="rId8" Type="http://purl.oclc.org/ooxml/officeDocument/relationships/slide" Target="slides/slide4.xml"/><Relationship Id="rId51" Type="http://purl.oclc.org/ooxml/officeDocument/relationships/slide" Target="slides/slide47.xml"/><Relationship Id="rId72" Type="http://purl.oclc.org/ooxml/officeDocument/relationships/notesMaster" Target="notesMasters/notesMaster1.xml"/><Relationship Id="rId3" Type="http://purl.oclc.org/ooxml/officeDocument/relationships/customXml" Target="../customXml/item3.xml"/><Relationship Id="rId12" Type="http://purl.oclc.org/ooxml/officeDocument/relationships/slide" Target="slides/slide8.xml"/><Relationship Id="rId17" Type="http://purl.oclc.org/ooxml/officeDocument/relationships/slide" Target="slides/slide13.xml"/><Relationship Id="rId25" Type="http://purl.oclc.org/ooxml/officeDocument/relationships/slide" Target="slides/slide21.xml"/><Relationship Id="rId33" Type="http://purl.oclc.org/ooxml/officeDocument/relationships/slide" Target="slides/slide29.xml"/><Relationship Id="rId38" Type="http://purl.oclc.org/ooxml/officeDocument/relationships/slide" Target="slides/slide34.xml"/><Relationship Id="rId46" Type="http://purl.oclc.org/ooxml/officeDocument/relationships/slide" Target="slides/slide42.xml"/><Relationship Id="rId59" Type="http://purl.oclc.org/ooxml/officeDocument/relationships/slide" Target="slides/slide55.xml"/><Relationship Id="rId67" Type="http://purl.oclc.org/ooxml/officeDocument/relationships/slide" Target="slides/slide63.xml"/><Relationship Id="rId20" Type="http://purl.oclc.org/ooxml/officeDocument/relationships/slide" Target="slides/slide16.xml"/><Relationship Id="rId41" Type="http://purl.oclc.org/ooxml/officeDocument/relationships/slide" Target="slides/slide37.xml"/><Relationship Id="rId54" Type="http://purl.oclc.org/ooxml/officeDocument/relationships/slide" Target="slides/slide50.xml"/><Relationship Id="rId62" Type="http://purl.oclc.org/ooxml/officeDocument/relationships/slide" Target="slides/slide58.xml"/><Relationship Id="rId70" Type="http://purl.oclc.org/ooxml/officeDocument/relationships/slide" Target="slides/slide66.xml"/><Relationship Id="rId75" Type="http://purl.oclc.org/ooxml/officeDocument/relationships/theme" Target="theme/theme1.xml"/><Relationship Id="rId1" Type="http://purl.oclc.org/ooxml/officeDocument/relationships/customXml" Target="../customXml/item1.xml"/><Relationship Id="rId6" Type="http://purl.oclc.org/ooxml/officeDocument/relationships/slide" Target="slides/slide2.xml"/><Relationship Id="rId15" Type="http://purl.oclc.org/ooxml/officeDocument/relationships/slide" Target="slides/slide11.xml"/><Relationship Id="rId23" Type="http://purl.oclc.org/ooxml/officeDocument/relationships/slide" Target="slides/slide19.xml"/><Relationship Id="rId28" Type="http://purl.oclc.org/ooxml/officeDocument/relationships/slide" Target="slides/slide24.xml"/><Relationship Id="rId36" Type="http://purl.oclc.org/ooxml/officeDocument/relationships/slide" Target="slides/slide32.xml"/><Relationship Id="rId49" Type="http://purl.oclc.org/ooxml/officeDocument/relationships/slide" Target="slides/slide45.xml"/><Relationship Id="rId57" Type="http://purl.oclc.org/ooxml/officeDocument/relationships/slide" Target="slides/slide53.xml"/><Relationship Id="rId10" Type="http://purl.oclc.org/ooxml/officeDocument/relationships/slide" Target="slides/slide6.xml"/><Relationship Id="rId31" Type="http://purl.oclc.org/ooxml/officeDocument/relationships/slide" Target="slides/slide27.xml"/><Relationship Id="rId44" Type="http://purl.oclc.org/ooxml/officeDocument/relationships/slide" Target="slides/slide40.xml"/><Relationship Id="rId52" Type="http://purl.oclc.org/ooxml/officeDocument/relationships/slide" Target="slides/slide48.xml"/><Relationship Id="rId60" Type="http://purl.oclc.org/ooxml/officeDocument/relationships/slide" Target="slides/slide56.xml"/><Relationship Id="rId65" Type="http://purl.oclc.org/ooxml/officeDocument/relationships/slide" Target="slides/slide61.xml"/><Relationship Id="rId73" Type="http://purl.oclc.org/ooxml/officeDocument/relationships/presProps" Target="presProps.xml"/><Relationship Id="rId4" Type="http://purl.oclc.org/ooxml/officeDocument/relationships/slideMaster" Target="slideMasters/slideMaster1.xml"/><Relationship Id="rId9" Type="http://purl.oclc.org/ooxml/officeDocument/relationships/slide" Target="slides/slide5.xml"/><Relationship Id="rId13" Type="http://purl.oclc.org/ooxml/officeDocument/relationships/slide" Target="slides/slide9.xml"/><Relationship Id="rId18" Type="http://purl.oclc.org/ooxml/officeDocument/relationships/slide" Target="slides/slide14.xml"/><Relationship Id="rId39" Type="http://purl.oclc.org/ooxml/officeDocument/relationships/slide" Target="slides/slide35.xml"/><Relationship Id="rId34" Type="http://purl.oclc.org/ooxml/officeDocument/relationships/slide" Target="slides/slide30.xml"/><Relationship Id="rId50" Type="http://purl.oclc.org/ooxml/officeDocument/relationships/slide" Target="slides/slide46.xml"/><Relationship Id="rId55" Type="http://purl.oclc.org/ooxml/officeDocument/relationships/slide" Target="slides/slide51.xml"/><Relationship Id="rId76" Type="http://purl.oclc.org/ooxml/officeDocument/relationships/tableStyles" Target="tableStyles.xml"/><Relationship Id="rId7" Type="http://purl.oclc.org/ooxml/officeDocument/relationships/slide" Target="slides/slide3.xml"/><Relationship Id="rId71" Type="http://purl.oclc.org/ooxml/officeDocument/relationships/slide" Target="slides/slide67.xml"/><Relationship Id="rId2" Type="http://purl.oclc.org/ooxml/officeDocument/relationships/customXml" Target="../customXml/item2.xml"/><Relationship Id="rId29" Type="http://purl.oclc.org/ooxml/officeDocument/relationships/slide" Target="slides/slide25.xml"/></Relationships>
</file>

<file path=ppt/changesInfos/changesInfo1.xml><?xml version="1.0" encoding="utf-8"?>
<pc:chgInfo xmlns:a="http://purl.oclc.org/ooxml/drawingml/main" xmlns:r="http://purl.oclc.org/ooxml/officeDocument/relationships" xmlns:ac="http://schemas.microsoft.com/office/drawing/2013/main/command" xmlns:pc="http://schemas.microsoft.com/office/powerpoint/2013/main/command">
  <pc:docChgLst>
    <pc:chgData name="Soni, Amarjit S" userId="d535f9da-3f65-4240-8260-232790b1806b" providerId="ADAL" clId="{4F05E9EE-A92B-4B0B-85B9-B6E132B90271}"/>
    <pc:docChg chg="modSld sldOrd">
      <pc:chgData name="Soni, Amarjit S" userId="d535f9da-3f65-4240-8260-232790b1806b" providerId="ADAL" clId="{4F05E9EE-A92B-4B0B-85B9-B6E132B90271}" dt="2024-07-31T21:29:00.831" v="1"/>
      <pc:docMkLst>
        <pc:docMk/>
      </pc:docMkLst>
      <pc:sldChg chg="ord">
        <pc:chgData name="Soni, Amarjit S" userId="d535f9da-3f65-4240-8260-232790b1806b" providerId="ADAL" clId="{4F05E9EE-A92B-4B0B-85B9-B6E132B90271}" dt="2024-07-31T21:29:00.831" v="1"/>
        <pc:sldMkLst>
          <pc:docMk/>
          <pc:sldMk cId="1262605360" sldId="564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43.30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26 1791,'0'0'1288,"12"-4"-545,-4-1-430,18-9 634,-25 14-766,23 4 497,-10-2-494,3 0 68,-10-1-179,1 0 0,0 0 0,-1 1-1,1 0 1,7 3 0,-5-2-77,2 1 47,0 0-33,0 1 46,0-1 0,0 0 0,1-1-1,-1-1 1,1 0 0,-1-1-1,1 0 1,20-1 0,-25 0-99,29-2 376,-28 2-307,0 0 32,0 0-1,1 1 1,10 2-1,-13-2-72,-1 0 1,1 1-1,-1-1 0,8 4 0,-7-2 16,-5-2 68,0-1-1,18 7-88,-18-6-48,29 10-132,-27-10 280,6 2-64,2 1-16,0-2 0,2 1 36,-13-3-27,0 0 0,0 1 0,0-1 1,0 0-1,0 0 0,0 0 0,0 0 0,0 0 0,0 0 0,0 0 1,0 0-1,0 0 0,0-1 0,2 0 0,13-3 74,-12 2-83,15-2 124,-16 3-105,16 2-122,7 4-21,-12-3 302,0 2-1,17 6 0,-22-7-123,3-1-44,-7-1-22,-1 0 1,0-1-1,1 0 0,-1 1 0,1-1 0,-1-1 0,1 1 0,-1-1 0,1 1 0,5-3 0,6-1 21,10-3 340,-17 5-347,-1 0 0,1 0 0,-1 1 0,1 0-1,-1 0 1,1 1 0,9 1 0,7 2-18,0 3 22,-1-2-10,0-2 0,0 0 0,0-2 0,0 0 0,36-6 0,4-10-2630,29-13 5039,-12 3-1957,14-3-121,-62 23-317,-31 6 58,0-1-14,6 0-58,-4 0-35,0 2-8,14 10 202,-13-9-163,6 5 22,22 18 165,-26-19-114,18 11 258,-9-7-308,21 9-1,2 0-65,-4-5 51,-1 1-54,1 1 69,-29-13 20,12 7 124,-8-5-152,11 9-91,-9-6 69,-6-4-15,0-1 0,0 1 0,0-1 0,1 0 0,-1 0 0,10 2 1852,-10-5-3834,-4-1 1954,0 1 0,0 0 0,0-1 0,0 0 0,0 1 1,0-1-1,0 0 0,0 0 0,0 0 0,-1 0 0,1-1 0,0 1 1,-1 0-1,1-1 0,-1 1 0,2-2 0,-2 1 111,1 1 11,27-24-3512,-28 24 3079,28-9-2238,-27 10 2255,0 0-310,20-2 426,2-2 214,2 4-104,-15 0 44,-1 0 18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50.35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1 229 3071,'127'-8'982,"-125"8"-1052,10 2-36,-10-1 209,0 0-1,0-1 1,0 1 0,0 0 0,0 0 0,0 1-1,0-1 1,0 0 0,-1 1 0,1-1 0,0 1-1,-1-1 1,1 1 0,-1 0 0,0 0 0,0 0-1,0 0 1,0-1 0,1 4 0,2 5 342,-1 0 1,0 0-1,2 10 0,0 5-321,2 4 5,4 34-1,3 18-305,-9-57 392,1 29 0,4 16 108,-4-37-239,6 28 86,-9-50-174,-2-8 12,7-15 225,1-5-272,-2-1 1,0 0-1,0 0 0,3-25 0,1 1 100,-3 15-47,56-186 229,-43 155-98,44-88-1,-51 119-726,36-50-1,-32 56-2468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4:03.1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1 183 4735,'1'2'486,"21"24"2819,-22-30-3456,0 4 141,11-21 212,-10 20-26,0-1-80,2-6 2040,-3 15-2117,0 30 484,1-1 0,8 51 0,-8-83-467,0 1 1,0-1-1,0 0 0,1 0 0,3 7 0,-1-5 11,1 1 0,0-1 0,0 0 0,7 6 0,-10-9-44,1-1 0,-1 0 0,1 1 0,0-1-1,0 0 1,0-1 0,0 1 0,0 0 0,1-1-1,-1 0 1,0 0 0,1 0 0,-1 0 0,1 0 0,-1-1-1,6 1 1,-4-1-6,0-1 0,0 1 0,0-1 0,0 0 0,-1-1 0,1 1 0,0-1 0,-1 0 0,1 0 0,7-5 0,-4 1 21,1 0 0,-1-1 1,0 0-1,-1 0 0,0-1 0,0 0 0,-1 0 0,0 0 1,0-1-1,7-16 0,-6 9-14,-2 0 0,0 0 1,-1-1-1,-1 1 0,0-1 0,0-33 0,-3 42 11,0 6 186,-2 14-126,0 1-44,1 1 0,0-1 0,0 0 0,2 1 0,-1-1 0,2 0-1,0 0 1,0 0 0,6 18 0,-1-11-115,-6-19 16,2-1-62,0 0 127,0 0 1,0 0 0,0 0-1,0-1 1,0 0-1,0 0 1,0 0-1,0 0 1,0 0 0,0 0-1,-1-1 1,1 1-1,0-1 1,-1 0 0,0 0-1,1 0 1,-1 0-1,0 0 1,0 0-1,2-3 1,16-22 59,-2 1 1,28-56-1,-22 36-165,-9 20 46,-8 14 28,1 0 0,-2-1 0,0 1-1,-1-1 1,7-23 0,-12 34 42,0 2 11,0-1 0,0 1 0,-1-1-1,1 1 1,0-1 0,-1 1 0,1-1 0,0 1 0,-1 0-1,1-1 1,0 1 0,-1 0 0,1-1 0,-1 1-1,1 0 1,0 0 0,-1-1 0,1 1 0,-1 0-1,-2 1-21,0 1 0,1 0 0,-1 0 0,1 0 0,0 0 0,-1 0 0,1 0 0,0 0 0,0 1 0,1-1 0,-1 1 0,0 0 0,1-1 0,0 1 0,-2 4 0,-3 8 31,-5 26-1,10-37-19,-3 17 65,0 1 0,1-1 0,0 34 0,3-43-45,1 1 1,0 0 0,1-1-1,0 1 1,1-1 0,0 1 0,7 15-1,-8-25-32,-1 0-1,1 0 0,0 0 1,0 0-1,0 0 0,0-1 1,0 1-1,0-1 0,1 1 1,-1-1-1,1 0 1,0 0-1,0 0 0,0 0 1,6 3-1,-4-4 3,0 1 1,0-1-1,0 0 0,0 0 0,0-1 1,0 1-1,0-1 0,0 0 0,9-2 1,3-1-59,0-1 1,-1-1-1,0 0 1,0-1 0,20-11-1,2-4-782,69-49 0,26-37-3404,-102 82 2926,-4 4-214,-3 4-514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21.27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0 201 4863,'0'0'3560,"2"-1"-3496,52-35 416,-21 17-106,-26 16-286,-1-1 0,1 0 0,-1 0 0,0 0 0,-1-1 0,9-7 0,-12 10 34,-1 1 6,27-23 952,-26 23-560,0 0-424,-1 0-82,2-1 103,-1 0 1,1 1-1,0-1 1,0 1-1,5-2 1,42-11-61,-48 13 39,0 0 0,20-8 434,-20 8-413,5 3-2693,-5-2 2459,0 0-1,0 1 0,0-1 0,0 0 0,0 0 1,0-1-1,0 1 0,0 0 0,0-1 0,0 1 1,0-1-1,0 1 0,0-1 0,2-1 0,14-9-1114,-12 8 289,-1 0 0,1-1-1,6-5 1,-3 0-868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23.35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59 1919,'0'0'3000,"2"-1"-2744,6 0 204,0 0 0,-1-1 0,10-3 0,28-14 58,-43 18-140,10-2-186,-10 2-5,1 1-128,1 0-23,13-9 141,-15 8 68,0 0-181,4-2-12,-3 1-40,0 1-1,-1 0 1,1-1 0,0 1-1,0 0 1,1 1-1,-1-1 1,0 0 0,0 1-1,0 0 1,0 0-1,6 0 1,76 0 1065,-83 0-309,0 1-704,1 0-40,8 9 174,-6-3-46,4 1-131,-7-7 32,-1 1-14,6 7-87,0 3 33,3 5 23,-8-12 24,-1 3 12,4 29 338,-5-34-128,0-1-147,0 2-110,0-1 0,-1 0 0,1 0 0,-1 1 0,1-1 0,-1 0 0,0 0 0,0 1 0,-3 4 0,-8 17-26,2-1 36,-18 26-1,27-48-4,-8 13 41,0-2 1,-1 1-1,-20 20 0,-41 32-103,61-58 60,0-1 0,-19 13 0,17-15 0,2-1 11,8-3 8,2-1-14,-1 1-1,1-1 1,-1 0-1,1 1 0,-1-1 1,0 0-1,1 0 1,-1 0-1,0 0 1,1 0-1,-1 1 1,0-1-1,1 0 1,-1 0-1,0 0 1,1-1-1,-1 1 0,1 0 1,-1 0-1,0 0 1,0-1-1,0 1-2,0 0 0,1 0 0,-1 0 0,0-1 0,1 1 0,-1 0-1,0-1 1,1 1 0,-1 0 0,1-1 0,-1 1 0,1-1 0,-1 1 0,1 0-1,-1-1 1,1 0 0,-1 1 0,1-1 0,-1 1 0,1-1 0,0 1 0,-1-1 0,1 0-1,0 1 1,0-1 0,0 0 0,-1 1 0,1-2 0,0 0-3,-1-1-22,0-1 1,0 1 0,0 0 0,0 0-1,0-1 1,1-3 0,0 1 55,1 0 0,0 1 0,0-1 0,3-7 0,-4 11-92,1 0-9,4-7 15,3 2 57,-6 6 12,-1 1 1,0-1-1,0 1 1,0 0-1,1-1 1,-1 1-1,0 0 0,1 0 1,-1 0-1,0 0 1,0 0-1,1 0 1,-1 0-1,0 0 0,3 1 1,19 7 274,-20-7-268,33 15 347,-19-8-170,0-1-1,22 6 0,-13-6 21,-19-4-169,0-1 0,0 0 0,0 0 0,0-1 0,0 0 0,0 0 0,0-1 0,0 0 0,0 0 0,0-1 0,10-1 0,5-5-43,-18 4 15,0-1 10,2 0-94,-1-1 0,0 0 0,0 1 0,0-2 0,0 1 0,-1 0 0,0-1 0,0 0 0,5-9 0,4-8-633,-2 2-434,-11 19 606,1-1 0,0 1 0,1 0 0,-1-1 0,0 1 0,1 0 0,-1 0 0,4-3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24.2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16 123 895,'0'0'5576,"-1"-2"-5384,-11-15 764,11 15-624,1 0-172,-1 1-114,1 0-1,0 0 0,0-1 0,0 1 0,0 0 0,0 0 1,0 0-1,0 0 0,0-1 0,0 1 0,1 0 0,-1 0 1,0 0-1,1 0 0,-1 0 0,2-1 0,-1 0 275,-1 1-284,1 1 0,0 0-1,0-1 1,-1 1 0,1-1-1,0 1 1,-1-1-1,1 1 1,0-1 0,-1 0-1,1 1 1,-1-1 0,2-1-1,7-8 210,50-24 1139,-53 31-1251,0 1-1,0 0 0,0 0 0,0 0 1,8 0-1,1-1 74,-6 0-88,-5 2-49,0 0-1,0 0 1,0 0-1,0 0 1,0 1-1,0-1 1,0 1-1,0 0 1,0 1-1,0-1 1,0 0 0,0 1-1,6 2 1,12 8-49,-15-3 33,-4-4-41,4 10 105,-6-12-53,0 1 0,1 8-25,-2-9-38,0 1-1,1 0 1,-1 0-1,-1 0 1,1 0 0,0 0-1,-1 0 1,1-1-1,-1 1 1,0 0-1,0 0 1,0-1 0,-1 1-1,1 0 1,0-1-1,-1 1 1,-3 3 0,3-3-60,0-1 44,-1 1 1,1-1-1,0 0 0,0 0 1,-1 0-1,1-1 0,-6 3 1,5-2-12,1-1 89,3-2-56,-1 1 1,1-1-1,-1 0 0,1 0 1,-1 0-1,1 1 1,0-1-1,-1 0 0,1 0 1,0 1-1,0-1 1,-1 1-1,1-1 0,0 1 1,0-1-1,0 1 0,1-1 1,0 0 25,1 0 0,-1 0 1,0 0-1,1 0 0,-1 0 0,1 1 0,2-1 1,0 1-31,0 0-1,-1 0 1,1 0 0,0 1 0,0 0 0,0 0 0,0 0 0,7 3 0,-10-2 10,0-1 1,0 1-1,0-1 0,0 1 1,0 0-1,0 0 0,-1-1 1,1 1-1,-1 0 0,1 1 1,-1-1-1,0 0 1,2 3-1,-2 0-12,1-1 0,0 1 0,-1 0-1,0 0 1,0 0 0,-1 0 0,1 0 0,-1 0 0,0 0 0,-1 1 0,1-1-1,-1 0 1,-1 5 0,-3 10 71,-15 35-1,19-51-45,-5 11 9,-1 1-1,0-1 1,-1-1-1,0 0 1,-1 0-1,-14 16 1,10-17-135,8-11 87,1-1-1,1 0 3,1 0 0,0 0 0,-1 0 0,1-1 0,-1 1 0,1-1 0,-4 1 0,4-1-122,-10-18-268,10 16 300,0-1 1,-1 0 0,1-1 0,1 1-1,-3-5 1,0-6-854,1 0 1,0 0-1,1-1 1,0 1-1,2-21 1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15.29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275 1 2047,'0'0'1472,"-2"2"-1402,-5 4 169,-1 0 1,-1 0-1,1 0 1,-12 5-1,13-7-146,-3 1 73,2 2-1,-1-1 0,1 1 0,-1 1 1,2-1-1,-1 1 0,1 1 0,1-1 1,-8 14-1,-4 9 237,-20 49-1,19-37-83,2 0-1,-16 68 0,32-108-282,1 1 0,-1 0-1,1 0 1,0-1 0,0 1-1,0 0 1,0 0 0,1 0-1,-1-1 1,1 1 0,0 0-1,0-1 1,1 1 0,-1-1-1,1 1 1,0-1 0,3 5-1,-4-6-33,0 0 1,0 0-1,0 0 0,1 0 0,-1-1 0,0 1 0,1 0 0,0-1 0,-1 1 0,1-1 1,0 0-1,0 1 0,0-1 0,0 0 0,2 1 0,2 1-3,2 0 2,0 1 0,0-1 0,0 0 0,0-1 0,1 0 0,-1 0 0,0-1 0,1 0 0,10-1 0,8-1 0,43-7 0,-12 1 0,-44 7 12,27 0 1580,-41-1-1582,-1 0 0,1 1-1,0-1 1,-1 0 0,1 1-1,0-1 1,-1 0-1,1 1 1,-1-1 0,1 1-1,-1-1 1,1 1 0,-1-1-1,0 1 1,1-1 0,-1 1-1,1 0 1,-1-1-1,0 1 1,1 0 0,-1-1-1,0 1 1,0 0 0,-1 0-1,-19-4 138,6 4-132,0 1-1,0 0 1,0 1-1,1 1 1,-1 1-1,-22 8 0,14-5-11,11-5 8,11-1-110,-1 0 0,0-1-1,0 1 1,0-1 0,0 0 0,0 1 0,0-1 0,0 0-1,0 0 1,0 0 0,0-1 0,0 1 0,-3-1-1,2 0-474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16.22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70 0 3711,'0'0'1895,"-1"2"-1467,-3 9 47,1 0 0,-2 17 0,-6 19 113,5-24-377,1 0 1,1 0-1,-1 36 0,-1 3 136,-1-19-76,4-27-185,0 1-1,1 0 1,1-1-1,0 1 1,4 27-1,-2-38-53,-1 9 107,-6 33 330,6-38-405,0-8 0,0-2-38,0 1 0,0-1-1,0 1 1,0-1-1,0 1 1,0-1-1,0 1 1,0-1 0,0 0-1,0 1 1,0-1-1,0 1 1,0-1 0,1 1-1,-1-1 1,0 0-1,0 1 1,1-1 0,-1 1-1,0-1 1,0 0-1,1 1 1,-1-1 0,0 0-1,1 1 1,-1-1-1,1 0 1,-1 0 0,0 1-1,1-1 1,-1 0-1,1 0 1,-1 0-1,1 0 1,-1 1 0,0-1-1,1 0 1,-1 0-1,1 0 1,-1 0 0,1 0-1,-1 0 1,1 0-1,-1 0 1,1 0 0,-1-1-1,1 1 1,30-8 27,-24 5 127,-4 2-173,18-4-4,117-16 223,-49 9-220,-82 10-193,1 1 0,0-2 0,7-2 0,-13 4-257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16.5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150 1 4991,'0'0'2444,"0"2"-2049,-15 293 3941,8-241-4075,-2-1 0,-2 1 0,-28 74 0,27-96-321,-4 9-126,2 0 0,-12 61-1,25-100-223,32-14-6897,-14 3 5280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17.07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18 1 6527,'0'0'2248,"-2"2"-1905,2-1-319,-2 2 76,0-1 0,0 1 1,1 0-1,-1 0 0,1 0 1,0 0-1,0 0 0,0 0 1,0 1-1,0-1 0,1 0 0,-1 0 1,1 1-1,0-1 0,0 0 1,0 0-1,1 6 0,1-2-62,0 0-1,0 0 0,0 0 0,1 0 1,0-1-1,0 1 0,1-1 0,0 0 1,0 1-1,0-2 0,1 1 0,0 0 1,0-1-1,7 5 0,0 0 20,1-1 0,0 0 0,0-1 0,1-1-1,27 11 1,-35-15 66,-1-3-92,12 2 98,11-1-5,-3-2-51,-21 1-217,1-1 0,0 0-1,-1 0 1,1 0 0,-1-1-1,1 0 1,-1 0 0,1 0-1,-1 0 1,0-1 0,0 1-1,0-1 1,-1 0 0,6-5-1,4-5-1524,0-1 0,14-20 0,-14 10-845,-7 14 1408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17.3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95 1 5119,'0'0'2022,"0"2"-1518,3 28 128,-2 0 0,-1-1 0,-6 48 0,2-36-272,-31 286 1680,-2 19-1087,31-273-828,-4 111-242,12-146-42,7-10-1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2:53.2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0 746 3967,'0'0'2992,"3"0"-2869,21-7-120,22-7 31,12 0-19,-15 4 240,-7 2-301,-24 6 89,-1-1 1,0 0-1,15-7 1,54-27 155,-75 35-185,19-8 39,73-30 587,-80 32-613,27-6 0,30-7 165,-5 5-264,6-2 266,-49 12-194,-2-2-61,54-17 370,-69 21-325,1 1 0,-1-1-1,17-10 1,5-4 81,20-10 29,1 2-1,91-31 0,-92 40 291,42-12-362,-16 6 10,47-12-19,-52 16-25,-10 3 57,63-21 23,-101 30-57,-1-1 36,-1 0-1,0-2 1,26-15 0,-7 3-53,-32 18 10,1-1 0,1 0 0,-1 1 0,23-6 0,-29 8 21,18-1 68,-10 3-137,9 0-609,1 0 0,-1-1 0,0-1 0,0-1 0,30-9 0,-23 4-1651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2:54.21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57 38 2175,'0'0'2824,"-12"5"-2304,7-2-360,3-2 3,-1 1 1,0-1-1,1 0 1,-1 0-1,0 0 1,0 0-1,0 0 1,0-1-1,0 1 1,0-1-1,-6 0 3097,13 0-3162,0-1 0,0 1 0,0-1 0,9 2 0,-2-2-23,85-18 423,12-2-355,-76 15-86,-17 3-37,0 1 0,0 1 0,1 0 0,-1 0 1,21 3-1,-7 3 154,-18-3-83,18 8 106,9 4-5,-24-9-192,1 2 36,-9-4 117,-2 2-80,-3-4-59,-1-1 1,1 1-1,-1 0 1,1-1 0,-1 1-1,0-1 1,1 1-1,-1 0 1,0 0-1,0-1 1,1 1 0,-1 0-1,0-1 1,0 1-1,0 0 1,0 0 0,0-1-1,0 1 1,0 0-1,0 0 1,0-1-1,0 2 1,-1 0 5,0 1-1,0-1 1,0 0-1,0 0 1,0 0-1,0 0 1,-3 3 0,-1 1 23,-1 0 1,1 0 0,-13 9-1,-8 2 161,-54 26 0,25-15-33,-175 113-614,226-139 190,-5 3-2795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4:03.72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146 0 5119,'0'0'3600,"1"2"-3077,1 3-323,0-1-1,0 1 1,0 0-1,-1 0 1,0 0-1,0 0 1,0 0 0,-1 0-1,1 0 1,-1 0-1,0 0 1,-1 0-1,-1 8 1,-2 10 366,-14 37 0,13-44-383,-38 131 612,-29 190 0,58-226-799,14-109-156,0-14-3629,2 1 2706,-1-1 0,5-13 0,2-19-765,0-17-1382,-4 39 2056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2:55.10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111 1 5887,'0'0'1684,"0"2"-1449,-4 8 307,1 1 0,1 0 0,0 1-1,0-1 1,1 15 0,0-11-123,-1 0 0,-4 24 0,-9 19 76,2 1-1,-7 95 1,19-144-456,1 0 17,-1 0 0,0 0-1,-1 0 1,0 0 0,-1 0 0,0-1 0,-5 12-1,-3 1-236,10-20 54,-6 7-2733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2:56.3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123 66 3071,'0'0'2748,"1"-1"-2545,17-11 541,-16 11-583,0 0-1,6-4-12,2-4 16,-9 8-36,0-1-59,0 1-50,-1 0-1,1 0 1,0 0-1,-1 0 1,1 0-1,-1 0 0,0-1 1,1 1-1,-1 0 1,0 0-1,0-1 1,0 1-1,0 0 1,0 0-1,0-3 0,-1 3-19,-1 0 37,1 0 0,0 0 0,-1 0 0,1 0 0,0 0-1,-1 0 1,1 1 0,-1-1 0,0 0 0,-1 0 0,-7 0-26,0 2 10,5 1 59,1 0 0,-1 0 0,1 1-1,0-1 1,0 1 0,0 0 0,0 0 0,1 0-1,-1 1 1,-4 4 0,3-2 10,-4 3 58,1 1-56,1-1-25,3-3-6,-1-1-1,1 1 1,0 0-1,1 0 1,0 1-1,0-1 1,0 0-1,0 1 1,1 0-1,1 0 1,-1 0-1,-1 12 1,2 15 171,0-17-157,-4 29-1,2-35-45,2-7 14,1-1-1,-1 1 1,0-1 0,1 1-1,0-1 1,0 1 0,0 0-1,1 4 1,-1-7-1,1 1 0,-1-1 0,1 0 0,0 1 0,-1-1 0,1 0 0,0 0 0,0 0-1,0 1 1,0-1 0,0 0 0,0 0 0,0 0 0,2 1 0,-2-2-34,1 2 57,0-2-10,0 2-63,0 0-34,17 0 17,-8-1 37,-7-2 32,3-2-42,-1 0 0,1-1 0,0 0 0,-1 0 0,9-7 0,-11 8-7,8-6-11,-9 6-4,10-11 5,-3 3 112,-1 1 0,8-13 1,1-1-56,-16 21-100,23-66 55,-20 57-7,-1 3 11,0 1 11,-3 6 513,0 0-459,2-6-1,-2 6 576,-1 2-613,1-1-1,-1 1 0,0 0 1,1-1-1,-1 1 1,1-1-1,-1 1 0,1 0 1,-1 0-1,1-1 1,-1 1-1,1 0 0,-1 0 1,1 0-1,0-1 0,-1 1 1,1 0-1,0 0 1,1 7 3,1 0 1,-2 1-1,1-1 1,-1 0-1,0 1 1,-1 11-1,-5 50 170,2-29-91,-14 636 1273,17-674-1756,15-5-2832,21-13-493,-14 5 332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2:57.05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164 1 7167,'0'0'2044,"1"2"-1688,6 14-31,-1 0-1,0 0 0,-2 0 1,0 1-1,-1-1 0,0 1 1,0 22-1,-2 8 392,-8 68 0,5-93-651,-1 0 0,-1 0 0,-1-1 0,-1 1 0,-1-1 0,0-1 0,-2 1 0,0-1 0,-2-1 0,0 0 0,-1 0 0,-22 26 0,-13 18 223,21-25-1533,25-37 772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05.64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110 53 2559,'0'0'5572,"1"-2"-5476,1-5 146,-1 11 477,0 10-268,-1-12-377,-2 10 164,1-7-110,0 2-9,-8 17 378,8-22-305,0 0-101,-15 49 234,5-12-250,3-2 170,7-27-181,-1 1 0,0-1 0,-7 17 0,2-11-49,5-12 7,0 1 1,1 0 0,-1 0-1,1-1 1,0 1 0,0 0 0,0 0-1,1 0 1,-1 10 0,1-14-17,0 1 0,0 0 0,0 0 0,-1 0 0,1 0 0,-1-1 1,1 1-1,-1 0 0,0-1 0,0 1 0,-1 3 0,-12 23 127,10-19-69,0 0 139,4-9-190,-1 1 0,1-1 1,0 1-1,0-1 0,-1 1 0,1-1 0,0 1 0,0-1 0,0 1 0,0-1 1,0 1-1,0 0 0,0-1 0,0 1 0,0-1 0,0 1 0,0-1 0,0 1 1,0-1-1,0 1 0,0-1 0,1 1 0,-1-1 0,0 1 0,0-1 0,1 1 1,-1-1-1,0 1 0,0-1 0,1 1 0,-1-1 0,1 1 0,0 2 12,12 15 82,-11-14-109,-1-3 8,16 11-87,-7-3 134,2 1 11,-2-4 0,-8-5 0,0 0-10,7 5-44,3-1-10,-2-1-10,-8-3-22,0-1 64,8 0-22,2 0 5,-10 0 186,12-4 109,4-8-289,-17 11 32,1-3 38,9-9 74,1-4-33,-6 9-53,0 0 0,1 0 0,11-10 0,1-1-79,-5 6 11,-1-1 0,0-1 0,-1-1 0,16-25 0,-26 39-9,-1 0 0,1 0 1,-1-1-1,0 1 0,0 0 0,1-1 1,-1 1-1,-1-1 0,1 1 0,1-5 1,4-20 21,-5 23-16,4-16 48,5-39 19,-8 44 19,-1 0-1,0 0 1,-2-19 0,0 5 184,2 25-257,-1 3-14,0-1-1,0 1 1,1 0-1,-1 0 0,-1-1 1,1 1-1,0 0 1,0 0-1,0 0 1,-1-1-1,1 1 0,0 0 1,-1 0-1,-1-2 1,-4-19-11,6 20-44,-2 0 84,2 2-24,-1-1 1,1 0 0,0 0 0,0 1-1,0-1 1,-1 0 0,1 1 0,0-1-1,-1 0 1,1 1 0,-1-1 0,1 1-1,0-1 1,-1 1 0,0-1 0,1 1-1,-1-1 1,1 1 0,-1-1 0,1 1-1,-1-1 1,-1 1 0,-1-2 40,-5-2 1,-1-1-58,7 4-2,0 0 1,0 0-1,0 0 0,0 0 1,0 0-1,0 0 1,0 1-1,0-1 1,0 1-1,0-1 1,-4 1-1,0 0-1,-11 0 7,12 2 0,2 0 0,-7 2 71,0 0-1,1 1 1,-1 0-1,-12 10 0,-39 35-887,50-40 390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06.56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72 0 5119,'0'0'336,"-2"1"-69,-6 4 250,-1-1-1,-15 5 1066,11-12 1272,-2-11-1118,17 16-1644,20 11 112,-11-6-140,11 8 64,-20-14 103,0-1-654,0-1 199,1 0-1,-1-1 0,0 1 0,0 0 1,1-1-1,2-2 0,5-7-4018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07.40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40 0 6655,'0'0'4960,"1"3"-4608,-1-2-303,2 9 211,-1 0-1,0-1 1,0 1-1,-1 0 0,-1 15 1,-20 167 828,16-123-1070,3 57 58,0-8-8,-1-52-87,-2 28 4,0-14-1335,3-36-5774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08.4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134 1 2175,'0'0'4752,"-1"1"-4592,-14 20 458,0-1 0,-13 28 0,11-11-193,2 1-1,-19 76 1,31-100-309,1 1-1,0-1 0,1 0 0,1 1 1,2 23-1,15 68 620,-17-104-722,1 3 67,6 15-69,-6-16 10,0 0 1,1-1-1,-1 1 0,1-1 0,0 1 1,3 3-1,2 5 81,0 0-92,6 2-10,-9-13-5,-2-1-4,2 2-50,4 2 55,-2-2 52,0-1-44,11 1-3,-6-2 10,-6 0 42,7-2 1,1-1-44,-9 3 10,-1 0-1,0-1 1,0 0-1,0 1 1,0-1 0,0-1-1,4-1 1,-2 0 39,-1 1-5,30-18-44,-25 17-25,-5 1 6,0 1-1,0-1 0,0 1 0,-1-1 1,7-4-1,13-10-5,9-4-102,-29 17 160,2-5-33,3-7-10,-8 10 5,0 0 44,2-28 229,0 22-39,-1 1-1,-1-20 1,0 26-217,-3-15 74,2 12-93,1 1 0,0 0 0,0-1 0,1 1 0,-1 0 0,1-1 0,3-9 1,-2 7 43,0 0 0,-1 0 0,1-10 0,-2 9 75,0 7-70,1-1-1,-1 1 1,0-1-1,-1 0 1,1 1-1,-1-1 1,0 0-1,1 1 1,-2-1 0,1 1-1,0-1 1,-1 1-1,1 0 1,-1 0-1,0 0 1,0 0-1,0 0 1,-1 0-1,1 0 1,-1 0-1,-2-2 1,-18-15 217,22 19-205,-13-4 128,4 3-138,9 2-112,-1 0-1,1 0 1,0 0 0,-1-1 0,1 1 0,0 0 0,-1-1 0,1 1 0,0-1 0,0 1 0,0-1-1,-1 0 1,1 1 0,0-1 0,0 0 0,0 0 0,0 0 0,0 0 0,0 0 0,1 0 0,-1 0-1,0 0 1,0 0 0,1 0 0,-1 0 0,1 0 0,-1-1 0,1 1 0,-1 0 0,1 0 0,0-1 0,-1 1-1,1 0 1,0-1 0,0 0 0,-3-10-1641,-3 0-2692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23.71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 1 4479,'0'0'486,"1"2"-112,4 21 42,0 1 0,-1 0-1,0 34 1,-2-28-155,-1 252 1464,-2-240-1335,-18 218 1050,3-160-2216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24.7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148 249 2175,'0'0'2160,"1"-2"-1872,2-6-84,0 1-1,-1 0 0,0-1 1,0 0-1,-1 1 0,0-1 0,0 0 1,-1 0-1,0 0 0,0 1 1,-1-1-1,0 0 0,0 0 0,-5-13 1,-28-62 1170,32 81-1334,1-1-1,-1 1 1,1-1-1,-1 1 1,0 0-1,0 0 1,0 0-1,0 0 1,0 0-1,0 0 0,-1 1 1,1-1-1,-1 1 1,-4-3-1,5 3 57,0 1 0,-17-2 192,17 2 56,0 1-216,-1 2-96,0 0 0,0 0 0,0 0 0,0 1-1,0-1 1,1 1 0,0 0 0,0-1 0,0 1 0,0 0-1,0 0 1,1 0 0,-2 6 0,0 6 75,0 0-1,-1 21 1,-1 1-97,2-18 4,1-16 6,-1 24 10,2-21-6,1-3 5,-1 0 1,1 1 0,0-1-1,1 1 1,-1-1 0,1 0-1,0 1 1,0-1 0,1 4-1,12 34 270,-10-32-182,-2-7-130,-1 1 1,1-1-1,0 0 0,0 0 0,0 0 0,1 0 1,-1 0-1,6 4 0,-5-3 19,6 4 57,0 1 0,1-1 0,0-1 0,22 13 0,-3-1 9,-1 1 38,-2 1 0,27 28 0,-48-45-95,-1 0-1,0 1 0,1 0 0,-2 0 0,1 0 1,-1 0-1,1 1 0,-1-1 0,-1 1 1,1 0-1,-1 0 0,0 0 0,-1 0 0,1 0 1,-1 0-1,0 0 0,0 13 0,-1-7 10,-1-1 0,0 1 0,-1 0 0,0-1 0,-1 1 0,0-1-1,-1 0 1,0 0 0,-1 0 0,0 0 0,-1-1 0,0 0 0,0 0 0,-1 0-1,0-1 1,-1 0 0,0 0 0,-1-1 0,1 0 0,-18 11 0,-28 17 104,44-31-118,9-5-10,0 0 0,1 0 0,-1 0 0,1 0 0,-1 0 0,0 0 0,1 0 0,-1 0 0,0 0 0,1 0 0,-1 0 0,1-1 0,-1 1 0,0 0 0,0-1 0,-1 0-4,1-1-1,-1 0 1,1 1-1,0-1 0,-1 0 1,1 0-1,0 0 1,0 0-1,0 0 0,0 0 1,0 0-1,1 0 1,-1-1-1,1 1 1,-1-3-1,0-3-17,0 1-1,1-1 1,0-9 0,2 0 71,0 1 0,2 0 1,0 0-1,0 1 0,2-1 1,0 1-1,0 0 1,2 0-1,0 1 0,16-22 1,5-1-325,2 1 0,48-44 0,-50 49-979,8-23-3120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25.9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 57 5631,'0'0'2232,"0"2"-1980,3 27 608,-1 43 0,-2-57-776,-1 0-40,-1 0 0,-6 28 0,5-28 0,0 0 0,-2 29 0,-4 141-460,10-164 636,5 33 0,-6-53-207,0 0 0,0-1 0,0 1-1,0 0 1,0-1 0,0 1-1,1 0 1,-1-1 0,0 1 0,0-1-1,1 1 1,-1 0 0,0-1 0,1 1-1,-1-1 1,1 2 0,4 3 133,3 4-125,4-2-21,2-5 0,-11-1 31,1-1-1,-1-1 1,1 1 0,-1-1-1,0 1 1,1-1-1,-1 0 1,1 0-1,-1 0 1,0-1-1,0 1 1,0-1-1,0 0 1,0 0 0,0 0-1,0 0 1,-1 0-1,1 0 1,-1-1-1,0 0 1,4-3-1,3-8 68,-8 11-102,4-14 18,0-5 240,-1 0 0,-1-1 0,-1 1-1,-2-40 1,0 49-183,0 9-29,0 0 0,-1-1 0,0 1 0,0-1 0,0 1-1,0 0 1,-1-1 0,1 1 0,-1 0 0,0 0 0,-3-4 0,-3-4 74,-1 1 1,-12-12-1,14 15-45,-1 0-1,1-1 1,1 1 0,-7-13 0,-28-60-7,40 77-62,-1 1 0,1-1 0,-1 0 0,1 0 1,1 0-1,-1 0 0,0 0 0,1 0 1,0 0-1,0 0 0,0 0 0,0 0 0,1 0 1,1-6-1,0 2-404,0 0-1,1 0 1,0 0 0,0 0 0,1 1-1,5-9 1,6-5-3757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4:04.1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1 253 5375,'0'0'4840,"11"5"-3880,-7 0-820,0-1 0,-1 1 0,1 0 1,-1 1-1,0-1 0,-1 0 0,1 1 0,-1-1 0,2 9 0,10 60 567,-8-38-536,0-7 23,2 1 0,21 53 0,-20-64-57,0-1 1,1 0 0,0 0 0,2-1 0,17 20 0,-25-33-120,1 1 1,-1 0-1,1-1 0,1 0 0,-1 0 1,0-1-1,1 1 0,0-1 0,8 3 0,-11-5-16,-1 0-1,1 0 0,0-1 0,-1 1 0,1-1 0,0 1 0,0-1 1,0 0-1,-1 0 0,1-1 0,0 1 0,0 0 0,-1-1 0,1 0 1,0 1-1,-1-1 0,1 0 0,-1-1 0,1 1 0,-1 0 0,1-1 1,-1 1-1,0-1 0,3-2 0,3-5 47,0 0 1,0 0-1,0-1 1,-2 0-1,1-1 1,-1 0 0,0 0-1,5-18 1,0-2 20,-2 0 1,5-33-1,-3 4 7,1-13-491,4 0 0,31-89 0,-37 138-100,-2-1-1943,2 1-1,15-25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26.9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224 1 4095,'0'0'191,"-2"1"-40,-2 1-101,-55 37 1093,52-34-900,0 1 0,1-1-1,0 1 1,0 0 0,0 1 0,-7 10 0,-3 11 135,2-1 0,0 2 1,2 0-1,1 0 0,-11 48 0,15-47-261,2 2 0,2-1 0,0 0 0,3 1 0,0-1 0,2 1 0,7 37 0,-7-59-96,1 0 0,0 1-1,0-1 1,1 0-1,0-1 1,1 1 0,0-1-1,1 0 1,12 15-1,-13-18-20,1 0 0,0 0 0,0-1-1,1 1 1,0-2 0,0 1 0,0-1-1,0 0 1,1 0 0,-1-1 0,1 0-1,0 0 1,8 1 0,4-1 51,-1 0 0,0-1-1,31-2 1,59-9 106,-71 5-80,-23 3-51,-1-1-1,0-1 0,0 0 1,0-1-1,0-1 0,13-6 1,-26 10-23,1 0 0,-1 0 0,1 0 0,-1 0 0,0 0 0,0 0 0,1 0 0,-1-1 0,0 1 1,0 0-1,0-1 0,-1 1 0,1-1 0,0 1 0,0-1 0,-1 0 0,1 1 0,-1-1 0,1 1 0,-1-1 1,0 0-1,0 1 0,0-1 0,0 0 0,0 0 0,0 1 0,0-1 0,0 0 0,-1 1 0,0-4 0,-1-1 45,1 1 0,-1-1 0,-1 1 1,1 0-1,-1 0 0,-6-9 0,7 11 31,0 1 1,0 0 0,0 0-1,-1 0 1,1 0 0,-1 0-1,1 1 1,-1-1 0,0 1 0,-4-3-1,-31-6 267,28 8-300,-25-4 24,0 1 1,-1 2 0,-43 2-1,-20-1 149,91 1-221,0 1 0,-1-2-1,1 1 1,0-1 0,-13-5 0,20 6-165,3-2-656,14-13-3681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27.62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0 5375,'0'0'5140,"-1"2"-4852,0-2-262,1 0-1,0 0 0,0 0 1,0 0-1,0 0 0,0 0 0,0 0 1,0 1-1,0-1 0,0 0 1,0 0-1,0 0 0,0 0 1,-1 0-1,1 0 0,0 1 0,0-1 1,0 0-1,0 0 0,0 0 1,0 0-1,0 0 0,0 0 1,0 1-1,0-1 0,0 0 1,1 0-1,-1 0 0,0 0 0,0 0 1,0 0-1,0 0 0,0 1 1,0-1-1,0 0 0,0 0 1,0 0-1,0 0 0,0 0 0,0 0 1,0 0-1,1 0 0,-1 0 1,0 0-1,0 1 0,0-1 1,0 0-1,0 0 0,0 0 0,1 0 1,-1 0-1,0 0 0,0 0 1,0 0-1,0 0 0,0 0 1,0 0-1,0 0 0,1 0 1,-1 0-1,0 0 0,0 0 0,0 0 1,0 0-1,0 0 0,0 0 1,1 0-1,-1-1 0,0 1 1,18-2-1806,-12 1 707,-1 0 1,0 0 0,0 1-1,8 0 1,1 4-1378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32.74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0 2943,'0'0'4288,"0"2"-3952,-1 5-166,0 0 0,1 0 0,0-1-1,0 1 1,1 0 0,-1 0 0,2-1 0,1 9-1,0-1 60,-2 0 0,0 0-1,0 0 1,-3 23-1,1 1 133,7 208 1017,-5-218-1324,0 109 359,-2-78-5108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33.28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4607,'0'0'2355,"2"2"-1782,1 3-361,0 1 0,0-1 0,0 0 0,-1 1 0,1 0 1,-1-1-1,-1 1 0,1 0 0,-1 0 0,1 8 0,0 13 415,-1 28 0,-1-14-78,2 20-124,7 104 348,-6-133-641,2-1 0,1 0 1,12 34-1,-17-59-517,2 1 496,15-1-7132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34.22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161 0 5247,'0'0'1398,"-2"1"-1188,-60 35 1398,60-35-1173,0 0-182,-12 10 451,-18 17 0,30-26-681,0 0 0,0 0 0,0 0 0,0 1 0,0-1 0,1 0 0,-1 1 0,0-1 0,1 1 0,0 0 0,0-1 0,0 1 0,-1 3 0,0 0 63,1-2-24,-1 1 0,1-1-1,0 0 1,1 0 0,-1 1 0,1-1-1,-1 0 1,1 1 0,1-1-1,0 7 1,1 29 163,-2-26-166,1 0 0,0 0 0,2 0 0,-1 0 0,1-1 0,1 1 0,1-1 0,0 0-1,0 0 1,10 15 0,-9-19 13,0-1-1,0 0 0,1 0 1,11 9-1,6 7 74,-17-17-95,-2 1 0,1 0 0,-1 0 0,0 0 0,-1 1 0,1 0 0,-2-1 0,1 1 0,-2 1 0,1-1 0,-1 0 0,1 14 0,0-9 25,-3-12 266,-1 1-250,1 0-55,-3 7-6,-15 7 155,10-11-291,-1-1 0,0 0 1,0 0-1,-16 4 0,-11 7-661,21-9 182,-17 9 366,10-11-4479,24-7 3713,10-8-1510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34.79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78 4095,'0'0'7736,"2"0"-7480,18 0 64,0-1 0,0-2-1,-1 0 1,1-1 0,-1 0-1,0-2 1,34-15 0,-51 21-547,0-1-98,18-7-456,-7 4-800,23-13 0,-30 15 354,12-2-2097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35.67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1 121 4479,'1'-2'1639,"106"-70"2845,-93 64-4123,0 0 0,0 2 0,1-1 0,0 2 0,0 0 0,17-3 0,-30 8-336,-1 0 1,0 0 0,1 0-1,-1 1 1,1-1-1,-1 0 1,1 0 0,-1 1-1,1-1 1,-1 1 0,0-1-1,1 1 1,-1 0-1,0 0 1,0-1 0,1 1-1,-1 0 1,0 0 0,0 0-1,0 0 1,0 1-1,0-1 1,1 2 0,2 3 3,-1 0 1,1-1 0,2 11-1,-6-16-28,26 81 228,-23-72-212,-1 5-13,0 0 0,0 1 0,-2-1 0,0 1 0,0-1 0,-1 1 0,-1-1 0,-1 0 0,-4 18 0,4-23 3,0 0 0,-1 1 0,0-1 0,-1 0 1,1-1-1,-2 1 0,-7 9 0,0-2 59,-1 0 0,-23 19 1,0 0-131,36-34 564,3 0-342,8 4-54,1-1-1,-1 0 0,1-1 0,0 0 1,22 2-1,60-1 255,-40-2-86,3-1 34,-23-1-870,0 2-1,34 6 1,-60-7-517,0 0 0,0-1 0,0 0 0,0 0 0,0-1 0,10-1 0,-17 1 1015,12-1-2708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36.35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81 6655,'0'0'3056,"1"2"-2736,16 36 479,-13-30-688,0 0-1,-1 0 1,0 1 0,0-1-1,0 1 1,1 17 0,-2 4 96,-2-11-21,6 35-1,-5-49-179,1 1 0,-1 0 0,1-1 0,0 1 0,1-1 0,-1 1 0,1-1 0,0 0 0,1 0 0,4 5 0,-6-7 0,1 0 1,-1 0-1,1 0 1,0-1-1,0 1 1,0-1-1,0 0 1,0 0-1,1 0 1,-1 0-1,1 0 1,-1-1-1,1 0 1,0 0-1,-1 0 0,1 0 1,0 0-1,0-1 1,0 0-1,4 0 1,1 1-1,0-1 7,1 0-1,0-1 1,0 0-1,0-1 1,-1 0-1,1 0 0,-1-1 1,11-5-1,-5 2 17,-1-1 0,0 0 0,0-1 0,16-14-1,-22 16 9,0 0 0,-1-1 0,0 0 0,0-1 0,0 1 0,-1-1 0,0 0 0,4-10 0,-7 13-9,-1 0-1,0 0 1,-1 0-1,1 0 1,-1-1-1,0 1 0,0-1 1,-1 1-1,1-1 1,-1 1-1,0-1 1,-1 1-1,1 0 1,-1-1-1,0 1 1,-3-7-1,0 1 40,0 0-1,-1 0 1,0 0-1,-1 1 1,-1 0-1,1 0 1,-17-18 0,18 23-37,0 0 1,0 0 0,-1 0-1,0 0 1,0 1-1,0 0 1,0 0 0,0 1-1,-1 0 1,0 0 0,0 0-1,0 1 1,0 0 0,-7-1-1,8 3-18,1 0-1,-1 0 0,1 1 1,0 0-1,-1 0 0,1 0 0,0 1 1,0-1-1,0 1 0,0 1 1,0-1-1,0 1 0,1-1 1,-1 1-1,-7 7 0,-5 5 69,1 0-1,-20 25 0,33-37-50,-44 54-1833,60-73-2952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43.53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55 0 4095,'0'0'3742,"-1"3"-3516,-7 35 210,1 0 0,-2 50-1,1-2-118,-2-6-259,1 86 0,8-130-110,0-17 120,1-1 0,1 0 0,5 31 0,-6-44-168,1 0-1,0 0 0,0-1 1,0 1-1,0 0 1,1-1-1,0 1 0,4 7 1,-4-9-11,-1-1-262,0-2 308,-1 1 0,0 0 0,1-1 0,-1 1 0,0 0 0,1-1 0,-1 1 0,1-1 0,-1 1 0,1-1 0,-1 1 0,1-1 0,-1 1 0,1-1 0,-1 1 0,1-1 0,0 0 0,-1 1 1,1-1-1,0 0 0,-1 1 0,1-1 0,0 0 0,-1 0 0,3 0 0,17 3-1639,11-8-1419,-12 1 1524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44.44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80 3455,'0'0'4704,"2"-2"-4576,8-5 76,0-1 0,1 1 0,0 1 0,1 0 0,22-8 0,-11 7-56,0 0-1,42-5 1,-42 9-35,-20 3-87,0 0 64,-1 1 6,25 3 145,-1-1 0,40-1 0,-61-2-118,-2 0-7,19 5 52,-21-5-130,-1 0 1,1 0-1,0 0 1,-1 0-1,1 0 1,-1 0-1,1 0 1,0 0-1,-1 0 1,1 0-1,-1 0 0,1 1 1,0-1-1,-1 0 1,1 0-1,-1 1 1,1-1-1,-1 0 1,1 1-1,-1-1 1,1 1-1,4 7 81,-4-7-78,0 0 1,0 0-1,1 0 0,-1 0 1,0 0-1,1 0 0,-1 0 0,1 0 1,-1 0-1,1-1 0,-1 1 1,3 0-1,-1 0 15,-1 0 8,0 0 0,6 2-25,-7-3-29,-1 1 0,1-1 0,0 1 0,-1-1 0,1 1 0,0 0 1,-1-1-1,1 1 0,-1 0 0,1 0 0,-1-1 0,1 1 0,-1 0 0,1 0 0,-1 0 0,0 0 0,0-1 1,1 1-1,-1 0 0,0 0 0,0 0 0,0 0 0,0 1 0,-2 20 243,-3-6-255,0 0-1,-9 16 1,7-16 58,0 0-1,-4 18 1,-5 29 141,-27 70 0,40-127-202,0 2-2,0-1-1,1 1 1,0 0-1,0-1 0,0 1 1,1 0-1,0 1 1,1 15-1,0-14-27,0-8-66,1-1-154,0 0 52,0 0-1,-1 0 1,1 0-1,0 0 1,0-1-1,0 1 1,0 0-1,0 0 1,0-1-1,0 1 0,0-1 1,0 1-1,0-1 1,0 0-1,1 1 1,-1-1-1,0 0 1,2 1-1,23-4-1990,-22 2 1773,15-4-2369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4:05.09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102 1 6527,'0'0'1019,"0"2"-224,8 112 2366,30 127-1289,-1-6-207,-36-218-1657,1-8 6,-1 0 1,0 0 0,-1 0 0,0 0 0,0 1 0,-1-1 0,0 0 0,-1 0-1,-3 12 1,-1-7 28,-1 0 0,-14 24 0,13-25-32,-9 12-99,11-15 88,0 0-16,6-10 15,0 1 0,0-1 0,0 0 1,0 1-1,0-1 0,0 0 0,-1 0 0,1 1 0,0-1 0,0 0 0,0 0 1,-1 1-1,1-1 0,0 0 0,0 0 0,-1 1 0,1-1 0,0 0 1,0 0-1,-1 0 0,1 0 0,0 0 0,-1 1 0,1-1 0,0 0 0,-1 0 1,1 0-1,0 0 0,0 0 0,-1 0 0,0 0 0,-7 1-211,7-1 199,0 0 0,0 0 1,0 0-1,0 0 0,0 0 0,0 0 0,0 0 0,0-1 0,0 1 0,0 0 0,0-1 0,0 1 0,1-1 0,-1 1 0,0-1 1,0 1-1,0-1 0,1 1 0,-1-1 0,0 0 0,0 0 0,1 1 0,-1-2 0,-12-20-305,12 21 314,-6-15-61,1 0-1,0 0 1,1-1-1,-3-19 1,-7-70-353,13 87 398,-4-34-172,2-88 0,7 95 164,1 1-1,11-44 1,-12 77 25,1 0 0,1 1-1,0 0 1,0-1 0,1 2 0,0-1 0,1 1 0,0 0 0,1 0 0,0 1 0,1 0 0,0 0 0,11-7 0,-15 12 67,0 1 0,0 0 0,1 0-1,0 1 1,-1 0 0,1 0 0,0 0 0,0 1 0,0 0 0,0 0 0,0 0 0,0 1-1,0-1 1,0 2 0,1-1 0,-1 1 0,0 0 0,0 0 0,0 0 0,0 1-1,7 3 1,5 2 186,-11-5-138,0 1 0,0 0-1,0 0 1,12 8-1,-18-10-86,0 0 0,0 0 1,0 0-1,-1 0 0,1 0 0,0 1 0,0-1 0,-1 0 0,1 0 0,0 1 0,-1-1 0,0 0 1,1 1-1,-1-1 0,0 0 0,1 1 0,-1-1 0,0 0 0,0 1 0,0-1 0,0 1 0,0-1 0,-1 0 1,1 1-1,-1 1 0,0 0 9,0 0 1,0 0-1,0 0 1,-1-1-1,1 1 1,-1 0-1,1-1 1,-1 0-1,-4 5 1,-25 19-42,-53 33 0,49-35-2022,-36 30 0,45-33 313,15-12-642,-19 18 0,23-18 16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45.08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17 53 4479,'0'0'2928,"0"2"-2640,-14 136 1255,12-103-1406,2-30-97,0 1-1,0 0 0,0-1 0,1 1 0,1 8 1,4 15 155,-6-28-184,0 0 1,1 1-1,-1-1 0,1 0 1,-1 0-1,1 0 0,-1 0 1,1 0-1,0 0 0,-1 0 1,1 0-1,0 0 0,0 0 1,0 0-1,0 0 0,0 0 1,0-1-1,0 1 0,0 0 1,0-1-1,2 2 0,23 4 359,-23-6-332,6 1 23,0 0-1,-1-1 0,1 0 0,0 0 1,-1-1-1,1 0 0,-1-1 0,1 0 0,-1 0 1,0-1-1,0 0 0,0 0 0,0-1 1,0 0-1,-1 0 0,13-10 0,-19 13-27,0-1-1,1 1 0,-1-1 0,0 1 0,0-1 1,0 0-1,0 0 0,0 1 0,0-1 1,-1 0-1,1 0 0,0 0 0,-1 0 0,0 0 1,1 1-1,-1-1 0,0-4 0,0-1 61,0-1 0,-1 1 0,-1-8 0,0 6-14,-1-1 0,0 1 0,-1 0 0,0 0 0,0 0-1,-1 1 1,0-1 0,0 1 0,-1 0 0,0 1 0,0-1 0,-1 1-1,-12-10 1,17 16 24,2-11-759,1 10 429,-1-1-1,1 1 1,-1 0 0,1-1-1,0 1 1,0 0 0,0-1-1,0 1 1,0 0 0,1 0 0,-1 0-1,1 0 1,-1 0 0,3-2-1,2-2-666,0 1 1,1-1-1,6-3 0,6-3-1576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45.53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6399,'0'0'1383,"0"3"-859,1 31 160,2 0 0,1 0 1,2-1-1,2 1 0,0-1 0,18 41 0,14 22 235,13 34-187,-31-41-463,-21-86-264,0-1 0,0 1 0,1-1 0,-1 1 0,1-1 0,0 0 0,-1 0 0,1 0 0,0 0-1,0 0 1,0 0 0,4 2 0,11 6-162,-12-10 38,-1-1 13,0 2-251,1-2 1,-1 1-1,1 0 0,-1-1 1,0 0-1,1 0 1,-1 0-1,0-1 1,1 1-1,-1-1 1,5-4-1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46.12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0 128 8191,'0'0'8376,"1"-2"-8120,1-13 196,3-4 1107,14-25-2502,4-4-5437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51.90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122 0 2175,'0'0'3499,"-2"2"-3355,-20 26 421,-4 6-45,18-26-396,0 1 0,1 0 0,0 0 0,0 0 0,1 1 0,0 0-1,1 1 1,0-1 0,-4 17 0,7-17-37,1 0 1,1 1-1,0-1 1,2 15-1,-1-18-63,-1 1-2,1 0-1,0 0 1,0 0-1,1 0 1,0 0-1,1 0 1,0-1-1,4 10 1,-4-13-27,-1 0 0,0 0 0,1 0-1,0-1 1,0 1 0,0-1 0,0 1 0,1-1 0,-1 0 0,1-1 0,0 1 0,6 3 0,3 2 77,39 28 99,38 24 174,-85-57-312,1 1 15,0-1 0,0-1 0,0 1 0,1-1-1,9 3 1,-4-3 16,5-2 31,-11-3-72,-4 1 9,2 0 36,0 0 1,0 0-1,0-1 1,-1 1-1,1-1 1,-1 0-1,1 0 1,-1 0-1,0-1 1,0 1 0,-1-1-1,1 1 1,2-7-1,-2 4 20,0 0 1,-1-1-1,0 0 0,0 1 0,0-1 1,-1 0-1,0 0 0,0-8 1,-1 6 17,0-1 1,-1 1 0,1 0 0,-2 0 0,0 0 0,0 0 0,0 0 0,-1 0 0,-1 1 0,1-1 0,-1 1-1,-1 0 1,-6-10 0,-5-1 11,0 0 0,-1 2 0,-20-17 0,26 25-62,0 1 0,-1 1 0,0 0 0,-1 0 0,1 1 0,-25-8 0,11 7-41,14 5-1750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52.95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260 34 3071,'0'0'4279,"-6"-11"-3848,2 8-364,0 1 1,-1-1 0,1 1 0,0 0-1,-1 0 1,1 0 0,-1 1 0,1-1-1,-1 1 1,0 0 0,0 0 0,0 1-1,1 0 1,-7 0 0,-11 0-58,9 0 285,1 0 0,-20 4-1,30-4-26,1 0-243,0 1 0,1-1 0,-1 0 0,0 0 0,0 0 0,1 0 0,-1 1-1,0-1 1,1 0 0,-1 1 0,0-1 0,1 0 0,-1 1 0,0-1 0,1 1 0,-1-1-1,0 2 1,-4 4 39,4-4 64,-3 26 173,3-22-229,0 0 0,0 1 0,1-1 0,-1 0 0,1 1 0,1-1 0,-1 0-1,2 8 1,-1-9-62,5 16 46,17 36 41,11 35 190,-23-47-218,9 80 0,-19-115-67,1-1 1,-1 0-1,2 0 0,-1 0 0,6 10 0,29 47 49,-24-43-29,-10-21 13,-1 0-16,4 18 201,-4-6-204,-2-10 0,-1 0 0,1-1-1,-1 1 1,1 0 0,-1-1-1,0 1 1,0-1 0,-1 1-1,1-1 1,-1 0 0,0 1-1,-2 3 1,-2 0 34,0 0 1,0 0-1,-1-1 0,0 1 0,-9 5 1,12-9-86,-11 5-55,-3-1 24,-15 7 183,21-9-63,0-1-44,2-1 1,3-1 43,-24 6-1,30-8-46,-1 1 0,0-1 0,0 1 1,0-1-1,0 1 0,0-1 0,0 0 1,0 0-1,0 0 0,0 0 0,0-1 1,0 1-1,-3-1 0,2 0-23,2 1 25,1-1 0,-1 1 0,0 0 0,1-1-1,-1 1 1,0-1 0,1 1 0,-1-1 0,1 1 0,-1-1 0,1 0 0,-1 1 0,1-1 0,0 1 0,-1-1-1,1 0 1,0 1 0,-1-1 0,1 0 0,0 0 0,0 1 0,0-1 0,-1 0 0,1 0 0,0 0 0,0-19 82,2 12-98,0 0 1,1 1 0,-1-1 0,1 1-1,1 0 1,5-10 0,30-40-124,-25 39 109,173-240-482,-133 185-1766,-28 41-1674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54.09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14 4991,'0'0'2886,"2"-1"-2561,4-1-69,-1 0 0,0 0 0,0 0 0,1 1 0,-1 0 1,1 0-1,10 0 0,-9 2-69,-1 0 1,0 0 0,0 0-1,0 1 1,0 0 0,0 0-1,0 1 1,0 0 0,9 6-1,-10-6-186,12 7 65,1 1-1,-2 0 1,19 18-1,-31-26-48,0 1 0,0 0 0,-1 1 0,1-1 0,-1 1 0,0-1 0,0 1 0,-1 0 0,1 0 0,-1 0 0,0 0 0,0 1 0,-1-1 0,0 0 0,0 1 0,1 10 0,-3 5-2,-1 0 1,-1 0-1,-6 28 0,-24 59 138,21-70-119,-1-2 1,-2 1 0,-37 62-1,45-89-34,-2-3 0,-1 0 0,0-3-14,8-3-56,-1-10 6,3 8 60,-1 0 1,0 0-1,1 0 1,-1 0-1,1-1 1,-1 1-1,1 0 1,0-1-1,-1 1 0,1 0 1,0-1-1,0 1 1,0 0-1,0-1 1,0 1-1,0 0 0,1-1 1,0-1-1,-1 1 59,0 1 1,0-1-1,0 1 0,0-1 0,0 1 0,1-1 0,-1 1 0,1-1 0,-1 1 0,1 0 1,0-1-1,-1 1 0,1 0 0,0-1 0,0 1 0,0 0 0,2-2 0,-2 3 13,0-1 0,1 0 0,-1 1-1,0-1 1,1 1 0,-1 0 0,1 0-1,-1-1 1,1 1 0,-1 0 0,1 0-1,-1 0 1,1 0 0,-1 0 0,1 1 0,1 0-1,0 0-21,0 0-1,0 0 0,-1 0 0,1 1 0,-1-1 1,1 1-1,-1 0 0,0 0 0,0 0 1,3 2-1,6 6 25,-1-3-131,1 0 0,0-1 0,0 0-1,1 0 1,-1-1 0,1 0 0,0-2-1,1 1 1,-1-1 0,1-1 0,-1 0 0,1-1-1,0 0 1,0-1 0,-1 0 0,1-1-1,0-1 1,-1 0 0,1-1 0,-1 0 0,0 0-1,1-2 1,-2 1 0,15-9 0,48-31-5017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58.7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103 1 2687,'0'0'2920,"1"2"-2856,2 5 22,-2-5 90,-1 1 42,1 5-107,0 0 0,-1 1 0,0-1 0,-1 0 0,-2 14 0,-13 45-17,10-45-43,1-7-19,-1 1 0,0-1-1,-15 25 1,9-18-10,1 1-1,-10 30 1,21-53 2,0 1 0,-1-1 0,1 0 0,0 1 0,0-1 0,0 1 0,0-1 0,0 0 0,0 1 0,-1-1-1,1 1 1,0-1 0,0 1 0,0-1 0,1 0 0,-1 1 0,0-1 0,0 1 0,0-1 0,0 0 0,0 1 0,7-3 312,15-16 1,-15 11-212,-5 6 63,-1 0-169,-1 0 0,1 0-1,-1 0 1,1 0 0,0 1-1,-1-1 1,1 0 0,0 0-1,0 1 1,0-1 0,0 0-1,-1 1 1,1-1 0,0 1-1,2-2 1,18-7 309,-21 9-319,10-4 7,0 2-5,-4-1 69,-2 3-62,24 0 115,-27 1-133,0-1 0,1 0 1,-1 1-1,0-1 0,0 1 1,1-1-1,-1 1 1,0 0-1,0-1 0,0 1 1,0 0-1,0 0 0,0 0 1,2 2-1,10 13 247,-13-15-245,7 11 127,-1 1 0,0 0 0,0 0 0,-2 0 0,0 1 0,0 0 0,2 22 0,-4-22-22,3 12-70,-5-24 43,0 12 112,0-7-149,-1 0-1,0 1 0,-1-1 1,0 0-1,0 0 1,0 0-1,-1-1 0,0 1 1,0-1-1,-1 1 1,0-1-1,0 0 0,0 0 1,-1-1-1,0 1 1,0-1-1,0 0 0,-1 0 1,1-1-1,-1 0 0,0 0 1,-1 0-1,-7 3 1,4-3-137,-11 5-59,19-8 20,-2-6-1662,4 3 1661,-1 0 1,0 0-1,0 0 1,1 1-1,-1-1 1,1 0-1,0 0 1,-1 0-1,1 0 1,0 0-1,0 0 1,0 0-1,0 0 1,1 0-1,0-2 1,0-2-463,1 0 1,0 0 0,0 0-1,5-9 1,5-5-1471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3:59.26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81 5887,'0'0'2596,"2"-1"-2169,9-6 186,-2-1 1,11-9-1,5-5 116,-23 21-601,2-1-669,1 0-1,-1 0 1,1 0-1,6-5 1,-9 6-157,12-4-2271,0 2 815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4:00.42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426 38 3967,'0'0'1672,"0"-2"-1448,0-2-319,1 3 156,-1 0 0,0 1-1,0-1 1,0 0 0,0 0-1,0 0 1,0 0 0,0 0 0,0 0-1,-1 0 1,1 0 0,0 0-1,-1 0 1,1 1 0,0-1 0,-1 0-1,1 0 1,-1 0 0,1 0-1,-1 1 1,1-1 0,-1 0 0,0 1-1,1-1 1,-1 0 0,-1 0-1,-1 0 10,-1-1 0,1 1 0,-1 0 0,1 0 0,-1 0 0,1 1 0,-1-1 0,1 1 0,-1 0 0,0 0 0,1 0 0,-6 1 0,-3 2 116,1 0-1,-17 6 0,-7 2 253,-8 3-218,0 1-1,-63 33 0,54-23-91,37-16-22,13-7 10,-1 0-1,1 0 1,-1-1 0,0 1 0,-5 1 0,9 0-183,-1-2 71,0 1-1,0 0 1,0 0-1,1-1 0,-1 1 1,0 0-1,1-1 1,0 1-1,-1 0 0,1-1 1,0 1-1,0-1 1,0 1-1,0-1 1,0 1-1,0-1 0,2 2 1,2 2 22,10 12 335,34 29-1,-9-9-115,-17-15-59,-5-3 27,37 30 0,-48-44-166,1 0 0,0 0 0,0-1 0,0 0 0,0 0 0,1-1 0,0 0 0,-1 0 0,10 1 0,65 10 777,-78-13-696,4 3-21,3 4-60,-9-5 3,1 0 0,-1 1 0,0 0 0,0 0 0,0 0 0,-1 0 0,1 0 0,-1 1 0,0-1 0,0 1 0,-1-1 0,2 8 0,0 4-75,-1-1-1,0 26 1,0-4 124,-2-25-82,-1-1 0,0 1 0,0 0 0,-1-1 0,0 0 1,-1 1-1,0-1 0,-1 0 0,-1 0 0,1-1 0,-8 13 0,10-20-22,1 0 0,-1 0 0,0 0-1,0 0 1,0-1 0,0 1 0,-1-1-1,1 1 1,-1-1 0,1 0 0,-1 1-1,0-1 1,-3 1 0,-6 5-10,-1 2-31,-1-1-1,0 0 1,0-1-1,-1-1 1,1 0-1,-2-1 0,1 0 1,-1-2-1,0 0 1,-29 4-1,37-6 10,5-2 24,1 1 0,-1-1 0,0 1 0,1-1 0,-1 0 0,1 0 0,-1 0 0,0 0 0,1-1 1,-1 1-1,1-1 0,-1 1 0,0-1 0,1 0 0,0 0 0,-1 0 0,1 0 0,0-1 0,-1 1 0,-1-2 0,2 1 10,1 1-1,-1-1 1,1 0-1,-1 1 1,1-1-1,0 0 1,0 0 0,0 0-1,0 0 1,0 0-1,0 0 1,0 0-1,1 0 1,-1-1 0,1 1-1,-1 0 1,1 0-1,0 0 1,0-1 0,0 1-1,0 0 1,1 0-1,-1 0 1,0-1-1,1 1 1,0 0 0,-1 0-1,2-2 1,2-7-39,1 1 0,0-1 0,12-18 0,11-9 38,46-51 0,-43 55-69,47-70 0,-67 85-51,-1 2-448,20-24 0,23-21-3886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4:05.94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642 16 2047,'0'0'730,"2"-2"-448,0-1-686,5-8 3027,-3 12-1026,0 7-1337,-3-1-209,-1-1 0,0 0 0,0 1 0,0-1 0,-1 0 0,1 1 0,-2-1-1,1 0 1,-1 0 0,0 0 0,0 0 0,-5 9 0,-3 11 271,-2 10-346,-64 172 376,62-177-171,-1 0 0,-1-1 0,-2-1-1,-32 40 1,43-61-125,-3 4-39,2-1 0,-14 24 0,11-19 59,10-12-61,-4 14 11,3-2-99,2 2 53,2-14 42,0 0 241,-13 7-145,-6 2-44,3-4-52,-12 8 340,-24 21-1,42-31-255,0 1-1,0 1 1,1-1-1,-1 1 0,2 0 1,-8 14-1,9-15-82,3-5-19,0-1 0,0 1 0,0 0-1,1 1 1,-1-1 0,1 0 0,-1 4-1,-21 57 239,22-60-301,0 8 44,3 2 15,-2-13-1,4 7 40,-1 1 0,1-1-1,1 0 1,7 11-1,-5-9 6,-4-6-33,0 0-1,0 0 1,-1 0-1,1 0 1,-1 1-1,-1-1 1,3 7-1,1-1-6,-4-6 3,1 1-1,-1-1 1,1 1 0,-1-1-1,0 1 1,-1 0 0,1-1 0,-1 7-1,0-10-3,1 7 3,-1 0 0,0 0 0,0 0 1,-1 0-1,0 0 0,0 0 0,-1 0 0,0 0 0,-4 8 0,-28 93 349,31-102-291,2-3-29,0-1-1,0 1 1,1-1-1,-1 1 1,1 0-1,0 3 0,-1 2 34,1 5-4,0 0 0,0 1 0,0 67 576,2-8-8,-2-62-645,0 2-39,0-12 121,0 10 69,0-10 144,0 1-286,0-1 1,-1 1-1,1-1 0,0 1 0,1-1 0,-1 1 0,0-1 0,1 1 0,-1-1 0,2 4 1,2 6 13,0 0 1,-2-8 13,-1 1-1,-1-1 1,1 0 0,0 1 0,-1-1-1,0 1 1,0-1 0,0 1-1,-2 5 1,-1 3 40,-7 22 0,-3 12-56,2 33 83,-1 128 0,11-189-11,0 0 0,-6 30 1,-17 44-123,18-71 11,3-13 41,-5 22 1,6-23 8,1 1 0,0-1 1,1 1-1,-1-1 0,2 13 0,1 1-17,-5 105 280,-5 0 0,-26 139 0,25-220-264,-20 128-852,29-171-330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0:54.3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0 127,'0'0'0,"15"0"0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39:50.1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1 380 2303,'0'0'3616,"2"0"-3520,4 4 96,0 0 0,1 0 0,13 3 0,-6-3 164,0 0-1,23 1 0,-10-1 78,39 6 210,97 17 375,-154-25-1002,3 0-16,-1 1 0,11 6 43,-3-1 42,11 3 43,-15-7-78,0 0-1,1-1 1,-1-1-1,1-1 0,-1 0 1,19-1-1,-11-1 66,43 6 0,-54-3-98,27 4 327,66 20-1,-15-4-119,-69-16-153,0 0 0,0-1 0,44 3 0,-49-6-31,-1 1 0,20 5 0,-22-4-2,0-1 0,1-1-1,24 2 1,-28-4 19,0 1-1,14 4 1,-14-4-32,0 1 0,14 0 0,8-2-5,92-4 227,-76 1-193,49 3-1,-36 2 96,43 4 51,-60-3-285,3 2-77,26 1 326,-4-6 92,-36 0-333,124-2 258,-14-1-181,4 6 92,-105 1-30,61 13 0,-24-5-69,-36-7-10,-25-4 51,0-1-1,0 0 1,1-1-1,28-6 1,-14 3-10,97-15 256,91 4-240,-182 14-36,0 1 26,46 5 0,-42-2 60,75-4-1,-37-1 140,22-7-229,-44 3 0,272-6 128,-123-3-150,-166 12 20,47-10 43,-49 6 3,67-2-1,0 6-11,69 2 182,-83 10-223,35 1-36,61-17 2,-76 1 22,242 3 196,-327 3-168,128-14 67,-50 3-255,140-2 170,-120 14 62,18-2-38,-34 0 51,-1 1 0,11 2-64,-5 0 0,-83-3 0,135-3 0,-78-1 76,-42 2-34,-23 2 4,0-2 0,39-9 0,-45 8-78,37-3 0,0 1 22,185-22-94,-83 13 208,-101 9-26,-16 2-80,53-12 0,39-5 13,-115 19 66,73-4-224,-55 5 226,216-2-144,-155 3 110,-72 0 13,0-3-1,-1 0 0,0-1 1,0-1-1,25-10 0,96-40 131,7-4 8,-18 17-126,71-23 372,-65 7-231,-8 2-270,-123 53-377,0 1 0,12-2 0,4 2-4057,-23 2 4336,-1 1 0,1-1 0,0 0 0,0 0 0,-1 1 0,0-1 0,1 1 0,0 0 0,-1-1 0,1 0 0,-1 1 0,1 1 0,0-1-177,1 1-73,0 1 0,0 0 0,-1-1 0,1 1 0,-1-1 0,1 1 0,-1 0 0,0 0-1,0 0 1,0 0 0,-1 4 0,1 8-1316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10.8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1 460 1407,'0'0'6743,"1"-1"-6663,12-8 247,-12 8-237,8-4 198,-9 5-282,1 0 0,-1 0 0,0 0-1,1 0 1,-1 0 0,0 0 0,0 0-1,0-1 1,0 1 0,0 0 0,0 0-1,1 0 1,-1 0 0,0 0 0,0-1 0,1 1-1,-1 0 1,0 0 0,0 0 0,0-1-1,1 1 1,-1 0 0,0 0 0,0 0-1,0 0 1,0 0 0,0-1 0,0 1-1,0 0 1,0 0 0,0-1 0,1 1-1,-1 0 1,0 0 0,0 0 0,1-1-1,-1 1 1,0 0 0,0 0 0,1 0 0,-1 0-1,0 0 1,0 0 0,0 0 0,0 0-1,0 0 1,0 0 0,1 0 0,0 0-1,0-1 75,1-1-72,-1 2-1,1-1 1,-1-1-1,1 2 1,-1-1 0,2 0-1,-2 0 1,1 1-1,0 0 1,-1-1-1,5 0 1,-3 1-8,-1-1 53,-1 1 11,7-1 0,-6 1 0,0-1-10,5-2-44,4-1-10,31-11 64,-33 12 3,-2 0 24,-1 1 0,1 1 0,0-1 0,-1 1 0,1 0 0,10-1 0,-6 2-91,22 0 0,-23 0 0,-1 2 11,54 11 348,-32-7-550,-27-6 244,3 3 11,-1 0-3,3-2 134,0-1-141,3-1-44,-4-1 1,-5 1 42,6 0 1,7 0-47,-13 2-14,-1-1-47,0 0-63,0 0 116,1-1-17,11 8 242,-5-2-224,0 1 0,4 5 4,-12-8 3,1-3 46,-1 2 1,7 4-33,0-1 32,-5-3 1,6 0-58,-1 0-66,26 2 144,-10 0 54,-15-2-132,1 2-55,4 2 43,-12-6 17,14 3 10,-9-2-30,-1 0 0,1 0 0,0-1 0,0 0 0,7 0 0,3-1 242,73-1 311,-47 2-676,-38-1 141,-3 1 28,-1 0 1,1-1-1,0 1 1,-1 0-1,2 1 1,-2-1-1,1 0 0,0 1 1,-1-1-1,1 0 1,3 2-1,39 7-227,-32-7 200,-1 0 0,-1-2 0,1 0 11,35-2 32,-16 2 85,-9 0-128,-19 0-28,0 0 86,18 0 64,-12 0-113,17-1-96,-10 0 85,-14 1 1,16 0 68,-5 1-56,-3-1 42,-6 1 1,6 1-44,2-2-10,-1 0 0,15 0 152,-23 0-130,16 0 70,-8-2-151,1 1 44,-2 0 26,1 1 32,31 0-97,-18 0 54,-1 0 64,10 2 64,13-2-309,-23 0 170,12 0 75,43 0 54,-35 2-172,-29-2 54,-9 0 0,11 3 0,5 1 54,-15-2-47,16-2-4,-13 0-3,3 0 0,0 0 0,1 0 0,-10 0 8,20-1 71,-1-4 104,-3 2-109,-16 3-10,0-1 0,-1 1-59,20-6-65,0 4 291,1-2-292,-12 2 104,1-1-33,-2 1 1,-6 1 42,-2 1 1,5-3-54,24-9-182,-10 5 388,-1-1-220,0 4-26,11-4 70,-22 6-62,-5 1 64,3 0-32,5-1-43,-9 2 160,0-1-63,7 0-54,2 0-32,1 1 53,-1 0-64,-3 0-21,-6 0 26,1 0 111,-2 0-55,17-3 81,-2 1-95,-15 2-9,12-6-82,16-5 87,-23 9 5,17-11 206,-13 8-147,-1-1-10,0 0-44,2 3-10,-3 0-14,-5 1-45,5-1 44,0 2 5,-2-2-29,2 3-18,0 3 89,2 0-22,1 1-10,5 2-19,-15-5-2,14 9 8,-6-5 56,8 6-37,0-2 79,-11-7-48,5 4-27,4 0-10,-11-6 0,-1 0 0,9 1 0,-2-1-10,1-1-22,-1-1 64,-2 1-32,14-4 162,-18 4-186,15 1-40,2 0-53,-5-1 104,-2 2 15,-11-1-2,8 1 0,-1 1 0,23 4 0,-29-5-9,17 0-35,2 1 23,-14 0 31,2-1-10,0 1 0,33 6 64,-33-6-43,-10-2-17,0 0 0,1 0-1,-2 0 1,2 1 0,-1-1-1,0 1 1,0-1 0,0 0 0,2 1-1,12 7 3,7 3-70,-1 0 54,-13-6-23,25 11-41,-4-4 1,42 12 1,-47-17 142,-7-2-70,0-1 0,-1-1 0,35 2 0,-40-5-11,18 3 0,-9-1 92,33 1-1,-19-6 27,-20 3-97,35 2-10,-25 0 118,82 0 284,-47-8-538,-51 6 94,93 3 222,-84-2-308,4 3 54,31 3 30,-27-5 2,29 8 0,-32-6 52,0 0-1,29 1 0,45-3 26,-77-2-34,44 5-33,-1-1 0,-39-4 70,-10 0 6,1 0 1,-1 0 0,17 4-1,-26-3-45,16 0-71,-16-1 62,13 2 5,15 0-46,-18-1 17,24 3-1,-18-1 56,1-3 1,30 0-1,-14-1-5,421 1 344,-347-2-605,-101 2 251,1 0-1,17-4 1,1 1 230,68-5-395,-32 2 192,46-5-85,14 0 232,64 1-72,-74-6-105,-80 10 4,-19 3-7,-1-1 0,17-7 0,6-3 0,55-14 72,98-24 368,-134 40-421,39-6-88,-53 13 68,61-4 332,-71 9-419,0 0 99,-9 0 60,48-7-1,-48 3-6,66-6-267,-48 5 190,63-1 114,-42 3-116,41 2-23,-55 2 184,127 7-134,-164-8-34,0 0 1,0-1 0,20-4 0,-17 3 28,65-13 13,39-6-104,-7 1-21,-13 0 234,-34 14-150,94 2 0,-139 4-10,0-1 66,-1 0 1,33-8-1,37-13-75,-20 4-41,149-17 198,-155 27-42,-40 6-107,39 0 0,-33 2 32,103-2 331,-129 2-316,0 0 0,0 0-1,0 0 1,-1-1 0,4 0 0,22-4 77,50-12 100,-54 13-192,-15 3 0,-2-1 0,1 1 0,8-4 0,-1 0-11,0 1-1,0 1 0,29-3 0,-24 3 6,22-3 52,4 0 86,60-3-1,-10 6-13,-40 1 158,-2 2-350,26 3 228,-31-1 99,-10-3-188,-3 1 27,-24 1-37,2-1 0,17-3-1,5-3 490,58-21 0,31-19-149,-96 37-342,-27 8-78,0 0-202,1 1-1,0-1 1,0 1 0,6-1 0,-3 11-2948,-6-9 2986,0-1 0,0 2 0,1-1 0,-1-1 0,0 2 0,1-1 0,-1-1 0,0 2 0,0-1 0,0 0 0,0 0 0,-1 1 0,-6 28-4650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14.21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1 822 2431,'0'0'2682,"0"-2"-2528,0-3-41,1 0 0,0 0 0,-1 0 0,2 0 0,-1 1 0,3-7 0,15-30 408,-6 13-229,17-60 490,-22 63-628,7-20 294,1 0 0,32-59 0,-44 96-256,1 2 0,9-12 0,-13 18-25,0-1-112,7-2-45,1-1-24,6 0 155,0-1 0,17-8 0,-25 9-49,-1 0 0,-1 0 0,1 0 0,-1-1-1,8-7 1,-8 9-55,-3 1-34,0 0 0,-1 0 0,1 1 0,-1-1 0,1 0 0,-1 0 0,1 0 0,0-2 0,5-7 23,0 2 51,-1-2 0,18-16-1,-18 20-76,-4 4 0,1 0 0,0 1 0,0-1 0,1 1 0,5-4 0,17-11-14,-25 16 13,-1 0 4,0 1 0,0 0 0,1-1 0,-1 1 0,0 0 0,1 0 0,-1 0 0,1-1 0,-1 1 1,0 0-1,0 0 0,0-1 0,1 1 0,-1 0 0,1 0 0,0 0 0,-1-1 0,0 1 0,0 0 0,1 0 0,-1 0 0,1 0 0,9 2-18,1-1 15,0 0 0,0-1 0,-1-1 11,3 1 119,22-6-1,-20 2-60,-10 3-9,0 0 0,-1 0 1,1 0-1,-1-1 0,5-2 0,14-5-106,-9 4 31,-3 0 17,-8 3-3,14-8 55,0-2-44,-8 6-10,27-15 118,-34 20-172,-1 1-63,9-1 106,0 4 11,0 3 0,0 1 0,-1 0 0,1-1 0,-1 0 0,0 0 0,10 2 0,-15-7 0,0-1 12,-1 2 0,0-1-1,1-1 1,0 1 0,0-1-1,-1 0 1,1 1 0,5-2-1,-2 0 36,4 1-7,-9 0-40,1 0 0,-1-1 0,0 1 0,0-1 0,0 1 1,4-1-1,-1-2-50,5 0 35,-6 2 23,2-1 0,-2 0 0,1 1 0,0-2 0,5-3 0,-1 0 27,29-19 333,-7 4-229,-17 11-129,5-5 1,-16 12 24,0 1 0,1 0 0,0-1 0,0 1 0,-1 0 0,5-1 0,8-2-73,19-2-1,-31 7 82,5 1-33,0 1-20,-6-1-33,4-1 43,-1 2 39,10 2 138,-6 0-70,-7-2-100,0 0-7,13 1-31,-1-1 31,-12-3-21,-1 1 10,1 0 57,6 0 134,-7 0-122,-1 0-150,5 0 119,0-1 1,-1 0 0,0 0-1,1 0 1,-1-1-1,1 1 1,-2-1 0,7-3-1,-11 5-27,46-17-195,-44 16 227,0 0-256,-1 1 229,1 0 1,-1-1-1,2 1 0,-2-1 1,1 1-1,-1 0 0,1 0 1,0 0-1,-1 0 0,1 0 1,2 0-1,2 7-5,2 2 43,1-1-33,0 1 1,-2-1 42,4 10 163,-10-16-113,0-1-116,0-1 0,0 0 0,-1 0 1,1 1-1,0 0 0,0-1 0,-1 1 0,1-1 0,-1 1 0,1 0 1,0 0-1,-1-1 0,2 2 0,4 5 2,1 1 11,1-3 15,-6-4 9,0 0-1,-1 0 1,1 0 0,0-1-1,0 1 1,0-1 0,0 0-1,2 1 1,-3-1-25,1 1 54,0-1 11,2 0-22,0 0-15,-1 0-1,1 0 1,0-1 0,-1 1 0,0-1 0,1 1-1,4-3 1,13-2 101,1 0-216,-12 1 88,-2 1 15,0-1-24,1 2-1,0 0 1,9-3 0,-9 4-73,0-1 54,-5 2-14,-2 0 20,16 4 16,-9-2 6,1 1 30,-8-3 38,-1 1-14,7 0-58,-2 0-12,-5-1 17,13 9 4,-7-4-15,3-1 40,-9-4 38,1 1-14,5 2-58,7 3-71,-7-4 85,5 2-19,0-1-17,1 0 0,26 2 0,38-4 270,-65-1-218,33 0 102,-21 2-256,-16 0 90,-6-2 96,1 1 5,1 0-1,-1 0 1,0 0-1,1 1 0,-1-1 1,4 5-1,-4-5-57,14 11 80,-6-2 45,1 0 0,0-1 0,24 12 0,-17-9-138,-10-9 105,-2 1-61,7 10 76,-1 1 64,1 0 0,1-1 0,25 18 0,-27-22-113,-10-9-62,12 5 10,-11-3 25,1-1 0,-1 0-1,2 0 1,-2-1 0,1 1 0,10 0 0,-3 0 76,-9-1-104,15 0 58,-6-1-2,6 0 77,-11-1-41,0 1 0,0 1 0,1-1-1,8 3 1,-14-3-36,5 3 36,-1 1-18,18 10-106,-18-11-15,-3 0 43,0-2 1,0 1-1,0 1 0,0-1 1,-1 1-1,1-1 0,-1 1 1,3 4-1,-1-2 86,-1 0-52,0-1-1,-1 1 1,1 0-1,-1 0 0,0 0 1,0 1-1,-1-1 1,1 0-1,-1 9 1,4 7-345,-3-11-384,-1-6 142,-1 0 0,1 0-1,1 0 1,-1 0 0,1 0 0,3 7-1,7 1-4502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15.61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86 4735,'0'0'4680,"1"3"-4562,3 10 49,-1 1-1,0 1 1,0 0 0,-2-1 0,1 19 0,-2-29-122,0-1 0,0 0 1,0 0-1,1 1 0,0-1 0,0 1 0,-1-1 0,2 0 1,0 4-1,0-4 48,-2-1 3,0-2-91,1 0 0,-1 0 0,0 0 0,0 0 0,1 1 0,-1-1 0,0 0 0,0 0 0,1 0 0,-1 0 0,0 0 0,0 0 0,0 0 0,0 0 0,0 1 0,0-1 0,0 0 0,0 0 0,0 1 0,0-1 0,1 0 0,-1 0 0,0 1 0,0-1 0,0 0 0,0 0 0,0 0 4,0 1 0,0-1 1,0 0-1,0 1 0,0-1 0,0 0 0,1 0 1,-1 1-1,0-1 0,0 0 0,0 0 1,0 0-1,0 0 0,1 0 0,-1 0 1,0 1-1,0-1 0,0 0 0,0 0 1,0 0-1,0 1 0,0-1 0,1 0 1,-1 0-1,0 0 0,1 0 0,6 4 127,-7-3-112,2 0 168,0 0-101,1 0-59,3 1 36,17-1 221,-19 0-255,-1-1-17,-1 0 0,1-1 0,0 1 0,-1-1 0,0 1 1,1 0-1,-1-1 0,1 0 0,-1 0 0,1 0 0,-1 0 0,3-3 0,61-23-164,-36 16 100,-11 0 358,-10 5-314,-4 3 14,0 0 0,-1 0 0,1 0 1,-1-1-1,0 0 0,7-7 0,-8 9 43,6-6-22,-7 7 41,8-5 330,-10 6-406,1 0 0,0 0 0,-1 0 0,1 0 0,-1 0 1,0 0-1,1 0 0,-1 0 0,1 1 0,-1-1 0,1 0 0,-1 0 1,0 0-1,1 0 0,-1 0 0,1 0 0,-1 1 0,1-1 1,-1 1-1,0-1 0,0 1 0,1-1 7,0 0 0,0 0 0,-1 1 0,0 0 0,1-1 0,0 1 0,-1-1 0,1 0 0,-1 1 0,0 0 0,1-1 0,-1 1-1,1 0 1,0 2 5,3 1 1,0 0 0,-1 1 0,0-1 0,-1 1 0,1-1-1,-1 2 1,0-1 0,0-1 0,2 11 0,1 3 8,-1-7-18,0-1 0,-1 0-10,-2-7-22,1 4 74,-2-6 566,9-4-334,-7 3-228,2-2 43,3 0-2,6-12 281,-6 6-264,1-1 0,-1 1 0,-1-2 0,0 1 0,-1-1 0,5-11 0,-4 9-43,-1 0-1,12-17 1,-6 12 142,-1-1 1,13-32-1,-22 48 237,4-7-980,5 1-876,16-11-4020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18.38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98 205 3711,'0'0'290,"-1"1"-64,-5 2-18,1 1-1,-1 0 1,0 0-1,2 1 0,-1 0 1,0 0-1,1 0 1,0 0-1,-5 9 0,3-3-49,1-1-1,0 1 0,1 0 0,-5 20 0,4-11-69,-2 22-1,6-34-91,0 0 1,1-1-1,0 2 1,1-2-1,0 1 0,2 9 1,0-7-29,3-1 74,-4-7-34,-1-1-1,1 0 1,-1 0-1,1 0 1,-1 0-1,1 0 1,-1 0-1,2-1 1,1 1-1,7 1 54,-6-2-17,-1-1 1,1 0-1,-1 0 0,1 0 0,-1-1 0,1 1 0,-1-1 0,0 0 0,1 0 0,5-5 0,4-3 170,20-18-1,-23 17-115,1-1 0,-2 0-1,0 0 1,0-1-1,-1-1 1,-1 1 0,11-25-1,-11 18 71,-1 0-1,-1 0 0,0-1 0,-1 0 0,2-25 0,-6 27 27,2 0 0,1 1 0,9-31 0,-11 44-143,-1 0 0,0 1 0,-1-1 0,1 0 0,-1 0 0,0-8 0,0 2 224,0 9 308,-2 4-543,-2 9-43,-1 0-1,2 1 1,0-1 0,0 1-1,0 0 1,1 0 0,0 14-1,4 87-96,2-49 204,15 81 0,-18-141-78,0 1 0,0-1 0,1 0 0,-1 0 0,1 0 0,0 0 0,0 0 0,1 0 0,-1 0 0,1-1 0,3 4 0,-5-5-14,1-1-1,0 1 1,0-1-1,0 1 1,0-1-1,0 0 1,0 0-1,0 0 1,0 0-1,1 0 1,-1 0-1,0-1 1,0 0-1,1 1 0,-1-1 1,0 0-1,1 1 1,-1-2-1,1 1 1,-1 0-1,0 0 1,4-1-1,-1-1-151,0 1 1,-1-1-1,1 0 0,0 0 0,0-1 0,-1 0 0,0 1 0,0-1 0,0-1 0,1 1 1,-2 0-1,1-1 0,3-4 0,3-7-1032,0 1-1,13-25 1,-2 2-149,-9 17-1043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18.94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1 320 4223,'0'0'3672,"2"-1"-3534,97-42 2428,-63 26-1076,172-80-65,-72 39-1014,-15 5 223,-95 42-1596,38-12 1,-47 18 34,0 2 1,0 0-1,34-2 1,-1 5-2421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22.35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257 0 3455,'0'0'2624,"-1"0"-2398,-9 1-65,1 0-1,0 0 1,-1 1 0,1 1 0,0-1 0,1 1 0,-10 4-1,17-6-64,-3 1 76,1-1 0,-1 1 0,0 0 0,1 0 0,-5 5 0,3-3 84,4-4-60,0 1-125,1-1-1,-1 0 1,0 1-1,1-1 0,-1 0 1,1 1-1,-1-1 1,1 0-1,-1 0 0,0 1 1,1 0-1,0-1 1,0 1-1,-1-1 0,1 0 1,-1 1-1,1 0 1,-1 0-1,1-1 0,0 0 1,0 1-1,0 1 0,-1-2-173,1 2 183,-1-1-26,0 9-44,2-1 13,0-7 12,0-1 1,-1 1-1,1-1 1,0 1-1,0-2 0,0 2 1,0-1-1,0 0 1,0 0-1,0 0 0,3 2 1,14 10 238,-15-11-268,6 5 92,2 0 94,-1 0 1,0 1-1,0 0 0,16 19 0,-20-19-162,0 0 0,0 0 0,-1 1 0,0-1-1,-1 1 1,0 1 0,0-1 0,-1 1 0,-1 0 0,0-1 0,1 1 0,-2 0 0,1 12 0,-3-18 2,0 0 1,0 0-1,1-1 1,-2 1 0,1 0-1,-1-1 1,1 1 0,-2-1-1,2 0 1,-6 6-1,4-5-20,-4 6 12,1-1-1,-2-1 1,1 1-1,-2-1 0,1 0 1,-1-1-1,0 0 1,0-1-1,-1 0 0,1 0 1,-2-1-1,1 0 1,0-1-1,-1 0 0,0 0 1,0-1-1,-21 2 1,26-4 3,2-1 0,-1 0 0,-1-1 0,1 1 0,0-1 0,0 0 0,0 0 0,1 0 0,-2-1 0,2 0 0,-1 0 0,0-1 0,-5-3 0,2 0 69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23.92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138 239 5887,'0'0'336,"-2"0"-69,-2-1-164,1 0-1,0 1 0,-1 0 1,0-1-1,1 1 1,-1 0-1,1 0 1,-1 1-1,1-1 1,-1 1-1,0 0 1,1 0-1,0 0 1,0 0-1,-1 0 1,1 1-1,0 0 0,0 0 1,-5 3-1,3-1-63,1 2-1,0-1 0,-1-1 0,2 2 0,0 0 0,-1-1 1,1 1-1,0 0 0,1 0 0,-1 0 0,-2 12 1,1 5-49,-4 46 1,6-38-69,-2 9 282,4 80 0,0-115-196,4 11 58,-1-7-2,-2-8 0,0-1-49,1-1 0,-1 1 0,1 0 0,0-1 0,-1 1 0,1-1 0,-1 0 0,1 1 0,0-2 0,-1 1 0,0 1 0,1-2 0,-1 1 0,1 0 0,-1 0 0,0 0 0,1-1 0,-1-1 0,4-4 38,0 1 0,5-12 1,-10 18-51,12-27 172,16-47-1,-10 23 21,2-1 22,-4 6-1,2 2 0,32-55-1,31-55 372,-78 149-538,-1-1 0,-1 1-1,1 0 1,-1-1 0,0 1 0,1-10-1,-2 13 776,-2 4-589,-8 9-144,1 1 0,0 0 0,2 0 0,-1 1 0,1 0 0,1 1-1,0-1 1,1 1 0,-4 15 0,1 2 69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34.44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61 1 2687,'0'0'4304,"-2"1"-4218,0 3-46,-27 38 607,26-37-571,0 1-1,1 0 1,-1 0-1,1 0 1,0 0-1,-1 7 1,-2 23 268,2 0 0,1 1 1,7 67-1,10 14 682,-10-99-683,0 0 0,1 1 0,16 32 1,-20-48-288,0 0 1,1 0 0,0-1 0,0 0 0,4 4-1,-5-5-10,-1-1 50,2 1-2,-1-2-1,1 2 0,0-1 1,-1 1-1,4 2 0,2 1 120,14 2 12,-5-1-49,22 14 266,59 25-106,-79-36-172,-11-5-118,-1-1-1,1 0 1,-1 0 0,1 0-1,11 2 1,-5-1-35,-11-4-12,11 1-72,-10-1 63,12 2 59,-6 1-39,-1 0 1,2 1 42,-1 1 1,0-1-44,-1 0-20,9 5 364,-16-8-195,-1-2-638,1 0 201,-1 0-1,1 1 0,-1-1 1,1 0-1,-1 0 0,1 1 1,-1-2-1,1 1 0,-1 0 1,0 0-1,1 0 0,-2-1 1,1 1-1,2-3 0,2-7-2002,8-14 0,1 5-129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37.39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53 119 5887,'0'0'678,"0"2"-148,-9 26 507,1-2 299,-9 51 1,13-46-643,2 0 1,0 0 0,6 58-1,-2-75-548,0-3-50,-1 0 0,0 0-1,0 0 1,-1 0 0,-3 16-1,-12 55 155,14-78-270,-1 15-34,1-5 92,3-12-68,-1 1 93,0 9 242,6-19-209,15-17-70,-13 13 8,0 1 0,8-13 0,-2 2-79,21-21-1,5-7-25,-3 1 62,17-23 115,-45 56-23,-1-1 0,15-31 0,20-61 180,-34 81-114,-7 16-135,1 0-1,1 0 0,10-18 1,-7 17-763,0 0 1,1 0 0,1 1 0,0 0 0,15-14-1,-23 24 77,6 9-4021,-7-8 4509,5 15-1955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0:55.9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1238 885 2303,'15'-37'144,"-10"26"-35,0-1 0,5-21 0,26-116 412,-19 83-195,-9 36-170,6-33 0,-12 52-146,-1 4 33,1 0 0,-1 1 0,-1-1 0,1-12-1,-1 11 0,-1 3 236,-1 1 0,1-1-1,-1 1 1,0-1-1,-4-6 1,5 9 24,-1 0-142,-3-4-48,0-2-259,4 7 149,0 0-1,0-1 1,0 1 0,0 0 0,0 0 0,-1-1-1,1 1 1,0 0 0,0 0 0,-3-1-1,-10-7 65,12 4-71,1 2 8,-1-1-3,-12-12-14,0 3 34,0 1 1,-1 0 0,-1 1 0,0 1-1,0 0 1,-1 1 0,0 1-1,-1 1 1,0 0 0,0 1 0,0 1-1,-1 1 1,1 1 0,-36-2-1,-3 0 256,16 2-51,-56 2 0,17 13-113,17-2-40,-4-2-39,-143 11 228,168-17-100,-1-2 1,-82-12-1,109 9-144,0 0-1,1-1 0,0-1 0,-16-6 0,27 9-26,-1 0 0,1-1 1,-1 1-1,1-1 0,0 0 0,0 0 0,1 0 0,-1-1 0,0 1 0,1-1 0,0 0 0,0 0 0,0 0 0,1 0 0,-1 0 0,-3-10 0,4 9-168,0 0 0,1 0-1,-1 0 1,1 0 0,1-1-1,-1 1 1,0 0 0,1-1-1,0 1 1,1 0 0,-1-1-1,1 1 1,0 0-1,0 0 1,1-1 0,2-5-1,15-25-1885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37.83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4479,'0'0'579,"1"2"-124,6 16 986,11 34 0,-2 1 939,-4-19-485,4-7-302,-15-25-1337,0-1-25,4 4-107,-3-4-48,-1 1-11,5 4-1,2-1 0,-2-2-292,-1 0 0,1-1 0,0 1 1,1-1-1,-1 0 0,0-1 0,1 1 0,-1-1 0,0-1 0,1 1 0,9-1 0,3-1-1816,1-2 1,26-7-1,-20 5 537,-7 1-408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38.41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69 1 5759,'0'0'1423,"-1"2"-1080,-11 17 406,3-4-43,0 0 0,-12 29-1,17-32-420,1-1-1,0 0 0,1 1 0,-1 0 1,3-1-1,-1 1 0,0 0 0,2 0 1,1 15-1,0-17 30,1 0 1,0 0-1,6 12 1,-3-10-128,30 62 1653,-30-62-1418,1-5-332,5 4 53,-10-10-89,1 0 5,0 0-5,0 0-1,0 1 1,0-2-1,0 1 1,-1 0-1,2 0 0,-1-1 1,0 0-1,0 1 1,0-1-1,0 0 1,0-1-1,4 1 1,1-2 5,1 1 0,0-2 0,9-3 1,21-12 197,-1 0 1,-1-3 0,40-27-1,-49 27-1416,-14 11-1262,20-12-1,-29 19 1958,0 1-1,0 0 0,1-1 1,-1 2-1,0-1 0,0 2 1,1-2-1,7 1 0,10 1-3135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39.85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94 1 5631,'0'0'1551,"-1"2"-1134,-12 22 119,0 2-1,2 0 1,1 0-1,1 1 1,1 1-1,-6 43 0,6-17-336,4 0 0,2 82-1,13-29 133,-11-105-239,2-3-215,1 0-51,0-1-1,0 1 0,0-1 0,0 1 0,0-2 1,-1 2-1,1-1 0,-1-1 0,1 1 1,-1-1-1,3-3 0,16-24-3556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40.1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5503,'0'0'874,"1"2"-196,2 20 503,0-2-216,5 20 0,9 38 529,-8-28-1104,-5-35-295,-1 0-1,-1 0 1,0 0 0,-1 26-1,-3-31-35,1-3-19,0-5-99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40.73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1 387 6143,'13'-10'344,"0"2"-1,2 0 0,-1 0 0,0 2 0,1-1 0,0 2 0,0-1 0,19-2 0,-15 4-59,23-5 205,1 2 1,67-3-1,-86 10-110,0-1-1,30-5 0,-54 6-333,1 0-1,0 0 1,0 0 0,0 0-1,0 0 1,0 0 0,-1 0-1,2 0 1,-1 0 0,-1 0-1,1 0 1,0 0-1,0 0 1,0 1 0,0-1-1,0 1 1,4 2 74,-1 0-1,-1 1 1,6 5-1,-1-2-64,-1 1-62,-1-4-25,0-2 115,-3-1-74,1 1-1,0-2 1,0 1-1,0 0 1,0 0-1,0-1 1,0 0-1,0 0 1,0 0 0,0 0-1,0-1 1,0 0-1,0 0 1,0 1-1,0-2 1,-1 1-1,1-1 1,0 1 0,0-2-1,4-2 1,-5 3 12,1 0 0,-1-1 0,0 0 0,0 0 0,-1 0 1,1 0-1,-1 0 0,0 0 0,1 0 0,-1-1 1,0 0-1,0 0 0,-1 1 0,1-1 0,-1 0 0,0 0 1,0 1-1,-1-2 0,2-5 0,-2 2 44,0 1-1,0 0 1,-1 0-1,0 0 1,0 0-1,-1-1 1,1 2 0,-1-1-1,-1 0 1,-3-8-1,-8-11 731,-17-53 0,30 76-775,-1-10 26,2 1-45,0-3 49,-1 8-1642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41.64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305 1 4607,'-1'2'532,"-4"9"-30,3-4-207,-1 0 0,0 1 0,-1-2 0,1 1 0,-1 0 0,-10 12 0,3-8-108,-1 1 0,0-2 0,-1 1 0,0-1 0,-1-1 0,0-1 0,0 0 0,-1 0 0,0-2 0,0 0 0,-1 0 0,0-2 0,1 0 0,-21 2 0,6-2 107,29-4-288,-3 0-105,6 0-502,21-9-2999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29.81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115 146 1151,'-9'-10'-1,"8"7"-5,2 1-4,-3-9-136,2 7 122,-1 1 1,0 0-1,1 0 0,-2 0 1,1 0-1,0 0 1,-1 0-1,1 1 0,-1-1 1,1 1-1,-1-1 0,-4-4 1,-4-9 208,8 13-223,0 0 1,1 0-1,-2 0 0,2 0 1,-1 1-1,-1 0 1,1-1-1,-4-2 0,4 3 11,3 3-4,-21-15-39,17 14 44,-16-14-76,12 10 38,6 2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30.43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65 0 4863,'0'0'1536,"-2"1"-1312,-1-1 118,2 0-94,0 0-1,-1 0 1,2 1-1,-2-1 1,1 0-1,0 0 1,-1 0-1,2 1 1,-2 0-1,1-1 1,-2 1-1,-8 10-18,1 2 292,7-7-503,-13 20 198,15-25-88,-1 10 198,2-3-204,0-6-58,0-2-52,0 1-1,-1 0 1,1 0-1,0-1 1,0 1-1,0 0 1,0 0-1,0-1 1,0 0-1,0 1 1,0 0-1,1 0 1,-1 0-1,0 0 20,1 6 33,0-4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44.57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146 0 4095,'0'0'4560,"-2"2"-4368,-26 25 469,5-4-257,0 0 0,-25 33-1,47-54-375,-1 2 11,-1-1 1,2 0-1,-2 0 0,1 1 0,1 0 1,-1 0-1,1-1 0,-2 7 1,2-1-30,0 7 2,2-13 23,0-1 14,-1 0-21,0-1-1,1 1 0,0 0 0,0-1 0,-1 1 1,1-1-1,0 1 0,0-1 0,1 3 0,-1-2-11,5 6-16,0-1 11,2-1 79,0 0-1,0 0 1,0-1-1,15 8 1,-3-2 123,-17-10-185,0 2-1,0 0 0,0-1 0,0 0 0,0 1 1,-1 0-1,0 0 0,0 0 0,1 0 1,-2 0-1,1 1 0,0-1 0,-1 1 0,1-1 1,-1 0-1,0 1 0,0 0 0,0 0 1,-1-1-1,0 1 0,0 4 0,0 7 59,0 1 0,-1-1 0,-7 26 0,8-37-53,-5 20 33,0 1 0,-15 38 0,-37 69 403,54-122-405,3-7-11,0-2 11,-1 1-42,-1 15 148,1-9-154,1 16 406,0-5-284,1-16-84,3 10-42,-4-13-10,12 15-94,-7-9 92,0 0-1,0-1 1,0-1-1,1 2 1,12 5-1,-10-5 10,0 0 0,9 8 0,-8-4 56,0 0-1,0 0 1,0 1-1,6 12 1,-11-15-25,0 0-1,0 1 1,-1-1 0,0 0-1,0 1 1,-1-1 0,1 11-1,-3-18-39,9 87 189,-8-73-62,-1 2 0,-1-1 0,-4 23-1,-24 63 362,5-21-77,16-53-268,5-18-105,0 0 0,-3 20 0,6-27-34,-1 0 0,1 0 0,0 0-1,1 0 1,-1 0 0,1 0 0,-1 0 0,0-1 0,1 1-1,1 0 1,-2 0 0,2-1 0,-1 1 0,3 4 0,0-2 33,0 0 1,1 1-1,0-2 1,0 1-1,0 0 1,11 6-1,38 18-76,-9-6 465,-37-18-327,1 1 0,-1 1 1,0 0-1,-1-1 0,1 2 0,7 9 1,-8-7-90,-5-7-10,6 11 11,-5-8 17,1 1 0,-2 0 0,1-1 0,-1 0-1,0 2 1,-1-1 0,2 10 0,0 52 103,-2-38-48,1 38 35,11 191 964,-9-199-899,-4 64 1,-13 59-13,11-159-3447,13-56-3162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46.46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6 1791,'0'0'6095,"2"-1"-6770,2-4 568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0:57.74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113 324 3711,'-2'10'15,"1"-5"-5,0-1-1,0 1 1,-1 0-1,0 0 1,-2 4-1,-8 20 7,-13 45 0,-12 36 1336,35-100-894,-12 28 26,9-27-488,4-9 196,1 1-34,-3 5-46,3-5-186,5-3-374,-4 0 428,21-10 90,-11 7-86,-8 2-72,-1 1-341,8-1 414,-7 0 49,-1 3-160,7 3 88,-7-4 96,0 1 10,4 6-29,3 5 746,-7-15-744,0 0 0,-1 0-1,0 0 1,1 0-1,-1-1 1,0 1 0,0 0-1,0-1 1,0-3 0,0 6-32,5-16-37,0 0 0,-1-1 0,5-33 0,-7 36 38,1 0 0,0-1-1,1 1 1,9-19-1,3-10 7,-14 38-16,7-19 0,6-33-128,-10 42 76,-2 6 51,1 5 44,43-43 950,-45 44-951,0-1 0,0 1 0,0-1 0,-1 0-1,4-7 1,-1 3-25,12-24 306,-1 0-1,-2-1 1,14-46 0,-23 65-297,5-8-108,-9 21 10,-2 4 5,-1 6 28,-2 14 182,2-12-78,1 0 0,0 0 0,0 1 0,2 13 0,5 23 127,-5-40-182,1 9 65,-2 9-32,1-18-43,-1 9 0,-3 7 0,0 9 0,1-12 4,-6 81 69,8-91-68,0 0-1,1-1 1,0 1-1,1 0 1,0-1 0,1 1-1,5 11 1,-7-19-128,1 0 0,-1 0-1,1-1 1,0 1 0,0-1 0,4 5 0,-2-3-237,4-1-710,24 2-1744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47.17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0 356 3711,'0'0'7284,"2"2"-6968,15 8 330,0 1 0,27 25 0,-19-16-184,-20-15-359,-1-1 1,0 1-1,0 0 0,0 0 0,0 0 0,2 7 0,14 17 219,-7-13-160,17 26-1,-24-33-97,-2 1 1,1-1-1,-2 1 0,7 19 0,-2 1 21,-3-13-59,-1-2-1,-1 2 0,0-1 1,0 23-1,-2-6 109,-2 36 216,1-63-331,-2-1-1,1-1 1,0 2 0,-1-1-1,1-1 1,-1 2-1,-1-2 1,1 1-1,-1-1 1,0 1 0,0-1-1,0 0 1,0 0-1,-4 4 1,-1-1 23,1-1 0,-2 0 0,2 0 0,-2 0 0,1 0 0,-13 3 1,17-6-26,-6 2 19,0-1 1,-1 0-1,-13 3 1,22-6-33,0-1 0,-1 1 0,0-1 0,1 0 1,0 1-1,0-1 0,-1 0 0,0-1 1,1 1-1,0-1 0,0 1 0,-1 0 1,0-1-1,1 0 0,0 0 0,0 0 0,-1 0 1,2 0-1,-1 0 0,-1-1 0,-1-1 1,2 0-1,1 1 0,-1 0 0,1 0 1,-1-1-1,1 0 0,-1 1 0,2 0 1,-1-1-1,0 1 0,0-1 0,1 0 1,-1 0-1,1 0 0,-1 0 0,1 1 1,0-4-1,1-6-34,0 0 1,4-16-1,-4 19 23,6-24-29,16-50 0,-17 67 81,0 1-1,1-1 0,1 1 1,1 0-1,10-14 0,19-22 138,1 1 26,62-104 0,-52 59-15,21-41-1088,-46 94-1245,35-45 0,-50 76 626,16-17-1,-10 14-2192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47.7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174 1 7551,'-16'68'1683,"-3"0"0,-55 129-1,28-117-1386,29-52-213,16-26-110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48.43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20 5887,'0'0'1208,"2"0"-749,17-6 595,-13 5-606,0-1 0,0 1 0,0-1 0,0 2-1,7-1 1,63-5 1824,-72 6-2159,-2 0 29,1 0 0,0-1 0,0 2 0,-1-1 0,1 0 0,-1 1 0,1-1 0,5 2 0,-7-1-93,1 0 0,0 1 0,-1-1 0,1 1 1,-1-1-1,1 1 0,-1 0 0,1-1 0,-1 2 0,1-2 0,-1 1 1,-1 0-1,3 2 0,-2 1 0,1-1 1,-2 0 0,1 1-1,0-1 1,0 1 0,-1 4-1,0 7 34,-2 1 1,-5 27-1,5-34-41,-1 2-28,0 0 0,-1 0 0,-1 0 0,-8 15 0,7-16 13,0 0-1,2 0 0,-1 1 1,-4 21-1,9-30-22,0-1 0,-1 1 0,1-1-1,0 1 1,0-1 0,0 1 0,1 4-1,5 4 108,-3-8-60,-2-1-24,0 0 1,0 0-1,0-2 0,1 2 0,-1-1 0,1 1 0,-1-1 0,1 0 1,-1 0-1,1 0 0,-1 0 0,1 0 0,0 0 0,0-1 0,0 1 1,-1 0-1,1-1 0,0 1 0,0-1 0,0 0 0,0 0 0,0 0 1,0 0-1,0 0 0,-1 0 0,2 0 0,-2 0 0,5-2 0,-1 0 27,1 0 0,0 0-1,0 0 1,0-1-1,-1 0 1,0 0 0,8-6-1,10-12 185,-13 12-101,17-12 0,19-8 22,-46 28-424,4-1 1098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48.76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0 188 7167,'0'0'2399,"2"-1"-1708,30-22 1767,-13 11-1577,23-21 1,74-57-1109,-96 78-1095,15-5-3392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50.23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 3327,'0'0'2952,"0"2"-2760,4 17 654,-3-8-474,1-1 1,1 1-1,0-2 0,0 2 1,7 14-1,-6-19-170,0 0 0,2 0-1,-2 0 1,1 0 0,1 0 0,0-2-1,0 1 1,0 0 0,0-1-1,14 8 1,3-1 381,46 17-1,2-7-20,80 12-1,-49-11-284,137 34 531,-215-50-682,0-1-1,1-2 0,42 1 1,96 1 66,-150-4-167,-5-1 2,-1 0-1,0-1 1,0 0 0,0 0 0,1 0 0,-2-1 0,2 0-1,9-4 1,10-7-451,-25 13 218,-1 0-197,14-9-4452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51.1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4095,'0'0'10024,"1"2"-9672,3 4-159,0 0-1,0 0 1,-1 0-1,0 1 1,0 0-1,3 7 1,9 47 596,-12-43-606,15 64 258,14 55 283,-20-92-277,19 44 0,83 145 751,-2-5-935,-92-178-224,32 70 71,-43-102-83,2-1 0,0 1-1,1-2 1,16 19 0,-22-29-45,0-1-1,1 1 1,0-1-1,0-1 1,15 10 0,-17-13-282,-2 0 1,2 0-1,-1-1 1,1 1-1,-1-1 0,1 0 1,-1 0-1,1 0 1,-1-1-1,2 0 1,-2 0-1,1 0 0,4 0 1,-4-1-652,-1 0-1,0 0 1,0 1-1,0-2 1,0 1 0,0-1-1,0 1 1,7-5-1,0-4-2160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0:53.23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1 452 4607,'0'0'1296,"1"-1"-834,9-19 543,14-37 0,-9 17 3,24-38 928,6-18 855,-45 96-2772,0 1 0,0-1 0,0 0 0,0 0-1,0 0 1,0 0 0,0 0 0,0 0 0,0 0 0,0 0 0,0 0 0,0 0 0,0 0-1,0 0 1,1 0 0,-1 0 0,0 0 0,0 0 0,0 0 0,0 0 0,0 0 0,0 0-1,1 0 1,-1 0 0,0 0 0,0 0 0,0 0 0,0 0 0,0 0 0,0 0 0,1 0-1,-1 0 1,0 0 0,0 0 0,0 0 0,0 0 0,0 0 0,0 0 0,0 0 0,0 0-1,0 0 1,0 0 0,0 0 0,0 0 0,0 0 0,0 0 0,0 0 0,1 0 0,-1 0-1,0 0 1,0 0 0,0 0 0,0 0 0,0 0 0,0 0 0,0 0 0,0-1 0,0 1-1,0 0 1,0 0 0,0 0 0,0 0 0,0 0 0,0-1 0,0 1 0,0 0 0,0 0-1,0 0 1,4 13 239,0 20-274,-3 48 228,-2-41-94,3 1 0,6 42 0,-6-75-119,-1-2 0,1 1 0,4 12 0,0-10-58,-5-8 59,1-1-1,-2 1 1,1 0 0,1-1 0,-2 1-1,2-1 1,-1 1 0,0-1 0,1 1-1,-2-1 1,2 0 0,-1 1 0,0-1 0,1 0-1,-1 0 1,0 0 0,0 0 0,1 0-1,-1 0 1,0-1 0,1 1 0,-2-1-1,2 1 1,-1-1 0,0 1 0,1 0-1,0-2 1,2 1 9,-1-2 0,0 1 0,1 0 0,-1-1-1,1 1 1,-1-1 0,4-4 0,7-12 90,0 0-1,0-1 1,14-32 0,23-68 302,-18 14 90,4-10 701,-27 92-494,-9 22 350,2 3-987,1-1 0,0 1 0,-1-1 0,1 0 1,0 2-1,-1-1 0,1 0 0,5 4 0,1 0 2,14 11 1,-18-11-87,-1-1 1,1-1-1,0 1 0,1 0 1,-1-1-1,1 0 1,11 3-1,4-3-1947,-1-2-1,1 1 1,22-4-1,-5 2-1496,-12 0 783,-1 0-299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00.26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0 133 7679,'0'0'1667,"1"1"-1239,1 3-261,0 0 0,1 0 0,-1-1 0,1 0 0,-1 1 0,1-1-1,0 0 1,1 0 0,-1 0 0,1-1 0,-1 1 0,0 0 0,1-1 0,0-1 0,0 2 0,0-2 0,0 1 0,0-1-1,0 0 1,5 1 0,2-1 24,0 0-1,-1-1 0,1 0 1,-1 0-1,1-1 0,-1-1 1,13-3-1,6-2 133,35-16-1,-39 13-144,1-2 0,28-18-1,43-37-2212,-91 62 1446,0 2 0,0-1 0,0 1 0,0-1 0,0 2 0,0-1 0,1 1 0,-1-1 0,1 2 0,0-1 0,7 0 0,2 4-2185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31.67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296 0 4863,'0'0'828,"-1"1"-625,-74 36 1157,67-33-1184,2 1 1,-2-1-1,1 1 0,1 1 1,0 0-1,-9 9 0,5-4 130,-7 8-83,0-1 0,1 2 0,1 1 0,1 0 0,1 1 0,1-1 0,1 2 1,1 0-1,-8 26 0,15-40-156,1 0 0,1 1 0,-2-1 1,3 0-1,-1 1 0,0-1 0,1 1 1,1 0-1,1 9 0,0-13-36,-1 0 0,1 0 0,-1-1 0,1 1 0,1 0-1,0-1 1,0 0 0,0 0 0,0 0 0,0 0 0,1 0 0,0-1 0,0 1 0,1-2-1,8 8 1,-4-5 26,0-1 0,1 0-1,0 0 1,0-1 0,0 0 0,1-1-1,-1 0 1,1-1 0,0 1 0,-1-2-1,2 0 1,-2 0 0,19-3-1,-2 0 66,0-2-1,0-1 0,0-1 0,30-11 0,-55 16-474,8 1-2933,1 0 445,-7 0 1716,5 0-1174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32.5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46 25 5631,'0'0'2044,"-1"1"-1688,-2 9-49,0 0 0,1 0-1,0 0 1,0 0-1,1 16 1,1 54 594,1-72-786,3 38 482,16 69 0,-7-50-359,-9-41-170,-1 0 0,0 43 0,-3-65 56,0 0-60,0-1-38,1 2-25,-5 10 282,4-11-263,-1 0 1,-1-1-1,2 1 1,-1-1-1,-1 2 1,1-2-1,0 1 1,0-2-1,-1 2 1,1-1-1,-1 1 1,-2 1-1,2-2 44,1-1-10,-6 3-58,4-3-55,-3-1 55,3 0 15,3 1-9,-1 0 0,1 0 1,-1 0-1,1-1 0,0 1 0,-1 0 0,1 0 0,-1 0 0,1 0 0,-1 0 0,1-1 0,0 1 0,0-1 0,-1 1 0,1 0 0,0-1 0,-1 1 0,0-1 0,-5-5 1,4 3-4,0 0-1,0 0 1,-1 0-1,1-1 1,1 1-1,-2-1 1,2 1-1,-1 0 0,2-1 1,-2 0-1,1 0 1,1 1-1,-1-1 1,1 0-1,-1 0 1,1 1-1,0-6 1,2-6-9,0-1 0,8-29 0,-4 22 14,6-21-93,1 0 0,38-81 0,-45 111 138,1 1 1,0 1-1,1-1 0,0 1 0,1 0 0,14-14 0,-13 17 74,1-1-1,-1 2 0,1-1 0,1 1 1,0 1-1,14-7 0,-19 11-51,0 0 0,1 1 0,-1-1-1,1 1 1,-1 1 0,1-1 0,0 1-1,-1 0 1,1 1 0,0 0 0,0 0 0,11 3-1,-15-2-33,-1 0-1,0-1 1,0 1 0,0 1-1,0-1 1,2 2-1,5 5 84,-8-5-101,0 0 1,0 0-1,-1 0 0,1 0 0,-1 0 0,1 0 0,-1 0 0,0 0 1,0 0-1,0 0 0,-1 0 0,0 1 0,1-1 0,-1 1 1,0 3-1,-1 0 46,1 0 1,-1 0 0,0 0 0,-1 1-1,0-2 1,-3 9 0,0-3-4,-2 1 0,0-1 1,0 0-1,-1 0 0,0-1 1,-18 19-1,-69 56 149,56-54-193,-48 44-2916,73-63-2284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0:58.22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0 142 3071,'13'-12'207,"0"0"0,13-15 0,-20 19-19,1 1 0,14-13-1,46-27-656,-56 39-918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33.0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76 6399,'0'0'730,"2"2"-164,10 13 722,-11-13-904,1-1-203,-1 1 0,1 0 0,-1 0 0,1-1 0,-1 1 0,1-2 0,2 3 0,-1-1-21,-1 0-1,1 0 0,0-1 0,0 0 1,0 0-1,0 0 0,0 1 0,0-2 1,0 1-1,0-1 0,0 1 0,0-1 1,0 0-1,0 0 0,4 0 0,4-2 245,1 0-1,18-5 0,-18 4-130,178-57 454,-173 54-786,59-14-1790,-46 13-94,-11 1 70,0-2-1921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35.33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264 1 3967,'0'0'1672,"-2"1"-1488,-11 5 112,-1 0 0,1 2 0,0 0 0,-22 18 0,-43 46 856,66-58-677,-2-1-1,2 2 0,1 0 0,0 0 1,1 1-1,-13 26 0,21-31-42,2-9-293,1-1-38,0 2-85,-1-2 0,1 1-1,1 0 1,-2 0-1,2 0 1,-1-1 0,0 1-1,1-1 1,-1 1-1,1-1 1,-1 1 0,1-1-1,0 0 1,-1 0 0,2 0-1,-2 1 1,1-2-1,0 1 1,0 0 0,0 0-1,0-1 1,0 0 0,0 0-1,4 1 1,6 0 62,-1 0 0,1-1 0,16-3 0,-15 2-5,43-4-559,-24 0-509,1 3 0,0 1 1,53 5-1,-63 1-189,12 8-1671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36.95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143 220 4223,'0'0'6438,"-1"1"-6372,-2 3-14,1 1-1,-1-1 0,1 1 0,0 0 1,0 0-1,1 0 0,-1 0 1,1 0-1,0 0 0,0 0 1,1 8-1,0-2 119,0 0-1,1 0 1,0 0 0,4 17-1,-3-22-80,-2 1 0,1 0 0,-1 0 0,0-1 0,-1 1 0,1 1 0,-3 7 0,3-3 39,0-11-64,0 1 0,7 41 352,-7-33-336,-3 12-66,2-14 16,4 11 45,0-8-39,-3-10 17,1 1 1,3 5-58,-3-6 146,-1 1-78,1 5-25,0-5-22,-1-1 1,1 1 0,-1-1-1,0 1 1,0-1-1,0 1 1,0-1-1,0 1 1,0-1-1,-1 0 1,1 0-1,-2 3 1,2-2 99,0-2-79,0 1-36,0 0 0,0-1 0,0 1 1,0-1-1,0 0 0,0 1 0,0-1 0,0 1 0,0 0 0,0-1 0,0 0 0,-1 0 0,1 1 0,0 0 0,0-1 0,-1 1 0,1-1 0,-1 0 0,1 0 1,0 1-1,-5 3-96,4-3 20,-1-1 19,-6-3 44,-1 0 1,3 0-44,4 1 1,5-8 43,-5 7 8,2 3 3,-1 0-1,1-1 0,0 0 0,0 0 0,-1 1 0,1 0 0,0-1 0,-1 0 0,1 0 0,0 1 0,-1 0 0,1-1 0,0 0 0,0 0 0,0 1 0,0-1 0,0 0 0,0 0 0,0 1 0,0 0 0,0-1 0,0 1 0,0-1 0,0 1-1,0 0 1,0-1 0,0 1 0,0 0 0,0 0 0,0 0 0,0-1 0,0 1-1,0-1 1,0 1 0,0 0 0,0-1 0,1 1 0,-1 0 0,0 0-1,0 0 1,1-1 0,0-1 5,-1 1 0,1 0-1,0 0 1,0-1 0,-1 1-1,1-1 1,-1 1 0,1-1 0,-1 1-1,1-1 1,-1-1 0,1-7-59,0 1-10,-2-3 46,0 10 20,1-12 14,2 5-16,-1 6 0,2-8 0,8-11 0,-4 3-53,15-27 42,-20 42 12,-1 0-1,1 0 0,-2 1 0,1 0 1,0-1-1,-1 0 0,1 0 1,-1-4-1,0 4-2,0 1 1,0 0-1,0-1 0,1 0 1,0 0-1,0 1 0,2-8 1,0 6-13,0 0 1,-1-1 0,0 0-1,0 1 1,-1-1 0,1 0-1,0-11 1,-1 13 17,-1 0 0,2 0-1,-1 0 1,0 0 0,1 1 0,0-1-1,-1 1 1,2-1 0,-1 0 0,0 1 0,5-6-1,-4 6 13,0 0 0,0-1 0,-1 0 0,0 0 0,1 0 0,-1 0 0,-1 0 0,2-1 0,0-5 0,0-2 27,0 1 0,0 0-1,2 0 1,0 1 0,0-1-1,1 2 1,0-2 0,9-9-1,-9 11 125,1 1-1,1 0 0,-1 1 1,10-8-1,-16 14 274,0 0-387,-1 0 0,1 1 1,-1 0-1,1-1 0,0 0 0,0 1 0,-1-1 0,0 1 0,1 0 0,0-1 0,1 0 1,6-1-44,1 2-10,3 2 0,-10-1 21,0 0-1,0 0 1,1 0-1,-1 0 0,0 1 1,0-1-1,1 1 1,-2-1-1,1 1 1,0 0-1,2 3 1,2 7-11,-4-7 4,-1 1-1,0 0 1,0-1-1,0 1 1,-1 0-1,0 0 1,0 0-1,0-1 1,-1 1-1,0 0 1,0 0-1,0 0 1,-1 0-1,0-1 1,-3 8-1,0-1 31,-1 0 0,-1 0 0,-1-1 0,1 0 0,-15 16 0,3-7-42,0 0-1,-1-1 1,-1-1-1,-1-2 1,-1 0-1,1-1 1,-2-2-1,-35 16 1,-49 19-6225,100-38 1056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39.17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35 4607,'0'0'6928,"2"1"-6768,7 1 44,1 0 0,0 0 1,-1 0-1,13-1 0,43-1 680,-23-1-61,-13 0-61,52-8-1,-35 1-158,-45 7-537,1 1-2,8-2 144,-1 0 0,0-1 0,9-4 0,-17 6-74,16-6 372,-15 7-442,-1 0 0,5-2 0,-4 2 722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50.64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79 333 5119,'0'0'4754,"1"1"-4564,3 4-62,0-1 0,-1 1 0,1 0 0,-1 0 0,0 0 0,-1 1 0,1-1 0,-1 0 0,3 11 0,10 83 728,-14-87-782,-1 20 0,0-21 12,3 22 0,15 66 810,-16-89-832,3 10 139,-4-11-150,-1-8 75,0 1-64,0 0-41,-1 13 210,0-8-169,0-4-10,-5 13-11,1-11 160,3-3-183,1-1 44,-1-1-10,-4 1-58,5-1-66,-1 0 2,-12-7 157,12 6-83,-1 0 1,2 0-1,-1 1 1,0-2-1,0 1 0,-3-2 1,2-1-47,1 1 1,-1-1-1,1 0 1,-3-5-1,4 7 40,-1-1 0,-1 0 0,2 1 0,-1-1 0,-1 1 0,0-1 0,1 1 0,-5-3 0,1 0 0,0 0 0,0 1 0,-8-11 0,13 15-2,0-2 0,0 1 0,0 0 0,0 0 0,0 0 0,0-1 0,1 1 0,-1 0 0,0-1-1,0 1 1,1-1 0,0 1 0,-1-1 0,0-1 0,0-2-20,-8-21-53,9 25 75,-1 0 0,0 1 0,0-1 0,1 0 0,0 0 0,0 0 0,-1 0 0,1 0 0,0 1 0,-1-2 0,1 1 0,0 1 0,0-2 0,0 1 0,0 1 0,0-1 0,0-1 0,0 2 0,0-1 0,1-1 0,-1 2 0,1-3 0,0 0 0,4-22-51,1-1 0,0 2 0,2-1-1,12-25 1,6-1 68,82-155 196,-92 180 13,2 0 0,2 2 0,0 0 0,32-30 0,-4 14 542,-47 39-57,1 3-646,0 4-28,1 0-1,-1 0 1,0 0-1,0 0 1,-1 0-1,0 0 1,1 1-1,-2-1 1,0 1-1,0 10 1,-2 6 18,-7 38 0,5-47-32,1 1 1,-2-2-1,0 1 0,-1 0 0,-10 16 0,-42 58 572,5-10-1317,48-67-489,0 0-1,1 0 1,0 1 0,1 0-1,0 0 1,-1 21 0,0-13-535,1 2-390,1-1-123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53.4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89 2687,'0'0'7312,"1"-1"-7137,0-1-96,9-7 1667,-9 8-1139,10-4-172,-7 5-310,-1-1-72,0 0 0,0 0-1,0 1 1,0-1 0,0 1 0,4 0-1,2-1-40,-3 2 91,0-1 1,0 1-1,0 0 0,0 0 0,0 0 0,7 4 0,-10-4-29,-1-1 22,0 0 0,11 0 29,1-1-1,-1-1 1,-1-1-1,2 1 0,17-8 1,58-20 824,-85 29-885,5-2 0,0 0 0,2 1-10,32-7 404,-24 6-276,-13 2-155,0 0 1,0 0 0,0 1 0,9 0 0,-9 1 11,1-1-1,0-1 1,-1 1-1,10-3 1,-14 3 10,1-1 1,0 1 0,0 0 0,0-1 0,-1 1 0,4 1 0,2-1-2682,-8 0 2478,1 1 0,-1-1 0,1 0 0,-1 1-1,0 0 1,0-1 0,0 1 0,0-1 0,1 1 0,-1-1 0,0 1 0,0 0 0,0-1-1,0 0 1,0 1 0,0 0 0,0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42.69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72 3327,'0'0'4512,"2"1"-4416,2 1 26,1 0 0,-1-1-1,1 0 1,0 1-1,-1-2 1,1 1 0,0-1-1,0 1 1,0-1 0,-1 0-1,1-1 1,0 0-1,6 0 1,46-20 372,60-17 229,-96 33-493,1 1 0,0 0 0,40-1 0,-29 5-114,53 7 0,-49-3-107,67-2 0,-65-2 253,-27 0-148,0-1 1,24-5-1,-18 3-97,-7 2-6,-3-1 42,-4 2 1,3-2-101,-5 2-253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43.36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87 5 4863,'0'0'486,"-1"0"-112,-61-2 2110,60 2-2208,1 0-52,-1 0-112,1 0 0,0 0-1,0 0 1,0 0 0,0 0-1,0 0 1,0 0 0,0 0-1,-1 0 1,2 0 0,-3-1-1,2 0 431,-3 2 1713,9 1-2320,-4-1 183,2-1 14,-1 0-77,16 7 140,6 3-59,14 1 56,-8 4 240,-4-5-415,-19-8 96,0 1 1,-1-1 0,0 1-1,8 5 1,-12-6-94,0-1 0,1 1 0,-2 0 0,1 0 0,0 0 0,-1 0 0,1 0 0,-1 0 0,1 1 0,-1 0-1,1-1 1,-1 0 0,-1 0 0,1 1 0,1 3 0,-2-1 5,1 0 0,0 0 1,-1 1-1,0-1 0,0 1 0,0-1 0,-1 0 0,0 1 0,0-1 0,-1 0 0,1 0 1,-4 8-1,-1 0 23,-1 0 0,0-1 1,-13 18-1,-31 32-303,31-40-1035,-28 44 1,27-38-1181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3:31.7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318 22 895,'0'0'2448,"-2"0"-2269,-2-3-56,2 2-25,1 1-2,-23-7 768,23 7-736,-18-4 264,2 1-130,12 1-94,2 2-132,0 0 1,0-1-1,0 0 1,0 1-1,0 0 1,0 0-1,0 0 1,0 1-1,0-1 1,0 1-1,0-1 1,0 1-1,0 1 1,0-2-1,-5 4 1,-1 1 84,-1 0 1,1 1 0,0 0 0,1 0-1,-13 13 1,-7 5 316,22-19-356,1 0 1,0 0-1,0 1 1,0 0-1,1 0 1,-7 13-1,7-11-103,4-8 27,-3 6 128,0-1 0,0 0-1,-1 6 1,0-1-31,-10 40 515,13-47-538,-4 27-141,4-24 139,0 0-1,0 13 1,0-3 169,-2-4 5,1-2-417,-2 20-1,4-20 225,2 1 17,-2-9-23,0 0 1,1 0-63,5 26 348,-5-24-275,1 3 0,2 5 11,-3-11 42,5 7 11,-4-6-93,-1-1-1,1 2 1,-1-2 0,2 1-1,-2-1 1,1 0-1,0 0 1,0 1-1,0-1 1,1-1-1,-1 1 1,0 0 0,0 0-1,1-1 1,-1 1-1,0-1 1,5 1-1,1-1 19,1-1-1,0 0 1,12-2-1,5 0 236,-20 2-270,0 1 0,0 0 0,0 0 0,12 2 0,-18-2-12,15 2-6,-10-1 0,8 4 0,-4-2 27,0 0 0,0 2 0,0-1-1,15 12 1,-5-4-33,29 20 198,-38-27-138,0-1-44,0-1 1,-2-1 42,-6-2-35,0 0-1,0 0 0,0-1 0,0 0 1,0 1-1,0 0 0,-1-1 0,2 0 1,-2 0-1,1 0 0,-1 0 1,1 0-1,0 0 0,-1-1 0,2-1 1,-1 3-72,47-48-2138,-36 35 1002,0 1-1,28-23 0,-10 14-1014,-17 15 439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3:33.2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78 266 5247,'0'0'5068,"-1"2"-4929,-31 85 1910,29-82-1931,2 0 0,0 0-1,0-1 1,-1 10 0,1-2 0,-2 10 47,3 35 1,0-47-164,3 199 102,-2-194-104,3 20 0,0-3 0,-3 0 0,0-24 11,0-7 469,-2-2-512,-1-7 21,-9-40 65,1-28 74,9 68-125,-1-1 1,-5-17 0,4 16-4,-4-17-1,6 14-56,0-24 0,0-1-21,1 33 75,0 1 1,1-1-1,0 1 0,0-1 0,0 1 0,0-1 0,1 2 0,0-2 0,0 1 0,3-5 1,5-13-20,5-23 10,22-53 13,-28 74 43,9-37 0,-5 15 23,-6 12 350,-4 25-258,-1-1 0,4-10-1,-5 15-70,0 4-82,9-10 156,-9 10-142,0-1 1,0 1-1,0-1 0,0 1 0,1 0 1,-1-1-1,0 2 0,0-2 0,1 1 0,2-1 1,11-8 252,-12 9-302,-1-1-1,1 0 1,-1 1-1,1-1 1,-1 1-1,1 0 1,0-1-1,4 0 1,3-1 85,6-3 396,-15 5-361,1 1-25,8-6 145,0 1 0,19-14 1,-27 17 498,-2 4-646,3 1-50,0 1 0,-2 1 1,1-2-1,0 1 0,-1 1 0,1-2 0,-1 2 0,0-1 0,0 1 0,0-1 0,-1 0 1,0 1-1,0-1 0,0 7 0,-2 7 97,0-1-1,-7 23 1,3-17 56,-2-1-1,-16 38 0,17-47-151,-1 1 0,1-2 0,-2 0 0,0 0-1,-14 15 1,14-17 80,0-1 91,-15 13 1,17-18-133,-2-1-182,8-3 79,1 0 0,-1 0 0,1 0 0,0 0 0,-1 0 0,0 0 0,1 0 0,-1 0 0,1 0 0,0 0 0,-1-1 1,1 1-1,-1 0 0,0-1 0,1 1 0,0 0 0,0-1 0,-1 1 0,1 0 0,-1 0 0,1-1 0,0 1 0,-1-1 1,1 1-1,0-1 0,0-1-93,-1 1 0,1 0 0,0-1 0,0 2-1,0-2 1,0 1 0,0-1 0,0 1 0,0 0 0,1-1 0,-1 2 0,0-2 0,0 1 0,1 0 0,-1-1 0,2-1 0,26-50-5593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0:59.06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126 0 1535,'0'0'678,"0"3"-612,-2 6 109,-1-1 0,1 0 0,-1 1-1,-1-1 1,0 0 0,-9 13-1,6-7 583,-12 25-1,8-10-384,1-1-198,-15 31 0,3-24 57,21-34 82,2 2-233,15 17 352,-14-18-341,0 0-22,14 5 34,-10-7-81,1-1 109,19-1-23,-24 2-176,1 0 47,27 0 666,-16 0-599,0 0 0,0-1 0,0-1 0,1 0 1,15-6-1,-15 4 229,17-6 104,-1-3-256,-21 9-76,1 0 1,20-5-1,-22 7 13,-6 2-29,12-2-355,-14 1 252,0 1 1,0 0-1,0-1 1,0 1-1,0 0 0,-1 0 1,1 0-1,0 0 1,0 0-1,0 0 0,0 0 1,0 0-1,0 0 1,0 0-1,0 0 0,2 1 1,9 4-2699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3:45.31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 74 3583,'0'0'2516,"0"2"-2384,-1 0-114,1-2 53,0 2 0,0-1-1,-1 0 1,1 0 0,0 0 0,0 0 0,0 1 0,1-2 0,0 4 0,-1-2-48,0-1 0,1 1 0,0-1 0,0 1 0,0 0 0,0-1 0,0 0 0,1 1 0,-1-1 0,0 1 0,1-2 0,1 3 0,0 0 22,1-2 0,0 1 0,0-1 0,-1 1 0,7 1 0,-8-3 51,0 0 0,21-1 592,0-2 0,27-5-1,23-4-97,-63 12-544,1-1-1,0 1 0,-1 1 1,19 2-1,29 5 587,-41-7-431,-1 1-1,23-3 0,-15 0-78,-21 1-85,-1 0-1,1 0 1,0 0-1,0-1 1,-1 0-1,5-2 1,14-3 154,-17 5-134,14-5 373,-13 4-423,6-2 90,0-2 0,-1 1 0,1 0 1,10-9-1,-11 7-63,1 0-147,-1 1-1,1 1 1,22-8-1,-3 1-92,-29 11-174,18-4-5566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3:45.9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79 10 3199,'0'0'1034,"-2"-1"-641,1 0 321,-1 0 0,1 0 1,-1 0-1,1 1 0,-1-1 0,1 0 0,-1 0 0,0 1 0,-2-1 1,-2 0-1040,4 1 400,1 0-1,-1 1 1,1-1-1,-1 0 0,1 1 1,-1-1-1,1 0 1,-1 1-1,1-1 0,-1 1 1,1 0-1,-1-1 1,1 1-1,-2 1 0,2 0 113,-1-1-139,2 0 0,-2 0 0,1 0 0,0 1 0,-1-1 0,2 0 0,-2 1 1,1 1-1,0-3 4,-1 3 4,0 0 1,0 1-1,0-1 0,1 1 0,-1-1 0,2 1 0,-2-1 0,1 0 1,1 1-1,-1 0 0,1 0 0,-1-1 0,1 6 0,2 4 158,-1-1-1,5 20 0,-4-21-7,4 17 3,2 1-17,-3-1 0,0 2-1,-1 30 1,1 12-78,-2-49-38,-2-1 0,-1 29 0,-3-21-797,-1 18-1396,-2-12-4355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4:33.59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303 117 3839,'0'0'691,"-1"-1"-416,-1-9 445,-2-1 0,1 2 1,-2-1-1,-5-11 0,5 12-103,-6-6-25,10 13-432,0 2-99,0 0 0,0-1 0,0 0 0,0 1 0,0-1 0,0 1 0,0-1 0,0 0 0,-2-1 0,-9-6 341,6 5-262,0 0-1,0 2 0,-1-1 1,0 0-1,0 1 1,1 1-1,0-1 0,-1 0 1,0 1-1,0 1 1,1-1-1,-8 2 0,12-1-74,-6 0 130,-1 0-1,2 1 1,-1 0-1,0 1 1,1 0 0,-1 0-1,1 1 1,-11 6-1,15-9-128,0 0-20,-6 11 290,4-6-257,1 0-1,0 1 1,0 1 0,0-2-1,1 2 1,-3 9 0,1 3 89,-3 23 0,7-38-32,0-3-46,2 14 123,0 2-194,0-6 121,-3 25-1,0-16-20,1-17-70,1 0 0,0-1 1,0 1-1,0 0 0,1 0 0,0-1 0,0 6 0,4 21 91,-5-20-34,1 1-1,1-2 1,1 1 0,-1 1 0,1-2-1,5 12 1,4 1 71,2 1-1,0-2 0,1-1 0,1 0 1,20 19-1,13 16 158,-39-43-300,0-1 1,0 0-1,1-1 0,0 0 0,19 12 0,-24-19-36,0 1 0,0-1 0,0-1-1,0 1 1,1 0 0,-1-2 0,0 1 0,1 0-1,-1-1 1,1-1 0,0 1 0,-1-1 0,1 0-1,10-1 1,3-3-1751,-1-1-1,-1 0 0,26-11 1,-14 4-2941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4:42.31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28 29 1791,'0'0'2592,"1"-2"-2368,0-13 1141,-1 4 4385,0 12-5726,0 0 0,-1-1 0,1 1 1,0 0-1,0 0 0,0-1 0,-1 1 0,1 0 0,-1 0 0,1-1 0,-1 0 1,1 1-1,-1 1 0,-6 7 271,3 3-117,1 0-1,0 0 1,0 1-1,1-1 0,0 17 1,1-2 125,5 41 0,2-29 19,22 72 0,-12-48-41,-4-12-168,16 55 158,-13-66-271,-13-36-2,5 15 15,-3-10 40,-1-3 121,0-1-1520,6-10 80,-5 2 953,0-1 0,0 1 0,-1-1 0,0 0 1,0 1-1,0-1 0,0-1 0,0 1 1,0 0-1,-1 0 0,3-10 0,6-8-843,5-14-2697,-14 34 2822,2-5-289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4:43.21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1 326 2815,'0'0'2044,"0"-2"-1688,20-98 3395,-17 91-3534,-1 1-1,1 0 1,1 0-1,4-8 1,5-13 189,-11 21-260,1 1-1,0 0 0,1 0 0,-1 0 0,1 1 1,1-1-1,-1 0 0,1 1 0,1 0 1,-1 1-1,11-9 0,-15 12-80,1 1-1,4-5 0,-4 3-24,1 1-1,-1 0 0,0 0 0,1-1 1,0 1-1,0 1 0,0-1 1,4-2-1,-1 1 23,2 0 23,0-1 0,-1 1 0,2 0 0,-1 1 0,0-1 0,1 1 0,11 0 0,-5 0 67,-5 1-35,1 0 0,-2 1 0,2 1 0,-1 0 0,17 3 0,-21-3-19,0 0-38,-3-1 14,0 1 0,1 0-1,0 0 1,4 2 0,-6-3-47,-2 0 0,2 1 0,-1 0 0,0 0 0,0-1 0,0 2 0,0-1 0,0-1 0,0 1 0,-1 1 0,1-2 0,0 2 0,0-1 0,-1 0 0,1 0 0,1 3 0,-2-2 6,0 0-1,1 0 0,-1 1 1,0 0-1,1-1 1,-1 0-1,-1 0 0,1 1 1,0 0-1,-1-1 0,1 0 1,0 0-1,-1 1 1,-1 2-1,-3 5 163,-10 17 1,10-17-171,-6 8 32,-1 0 0,-1-1 0,0-1 0,-1 1 1,-1-2-1,0-1 0,-1 0 0,-34 23 0,9-9 4,25-15 3,-1-1-1,-34 17 1,53-32-1142,4-11-4592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4:50.3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45 169 3199,'0'0'2768,"0"-1"-2325,-17-27 2698,16 27-2565,0-1-149,1 1-77,-1-1 0,0 2 0,1-2 0,-1 1 0,0-1 0,0 1-1,0 0 1,-1-2 0,-1 11-158,0-3-129,2 1 0,-1 0 0,2 0 0,-1 0 1,0 0-1,0 9 0,-1 13 135,0-5-9,1-2 1,2 35-1,0-15-85,0-11 108,1 0-1,11 49 1,-6-32-42,-6-33-110,1-2 0,0 2-1,1-1 1,0-1-1,6 14 1,-7-22-67,-1 0 1,1 1-1,1-2 0,-1 1 0,0 0 1,6 4-1,-5-3-67,-2-4 14,-1 0 69,0-1 1,0 1 0,0-1-1,0 0 1,0 1 0,1-1-1,-1 1 1,0 0 0,0-1-1,1 0 1,-1 0 0,0 1-1,0-1 1,0 1 0,1 0-1,3 4 111,0 2-104,2 3-4,4 9 87,-8-15-71,1-1 1,-2 1 0,1 0-1,1 5 1,3 12-19,-2-4-24,-2-14-15,2 3-1,10 22 26,-12-19 48,2 1 182,18 15-152,-20-24-21,-1 0 1,4 5-33,-4-6 472,5 1-175,-4-1-288,-2 0 0,1 0 0,0 1 0,0-1 0,0-1 0,0 1 0,0 0 0,-1 0 0,2 0 0,-1-1 0,-1 1 0,1 0 0,0 0 0,0 0 0,-1-1 0,3 0 0,-1-1 8,0 0 0,1 0 0,-1 0-1,1 0 1,-1-1 0,-1 1 0,2 0 0,-2-1 0,1 1-1,1-5 1,3-5 177,5-16 0,-2 4-163,61-112 752,-55 109-766,14-24 275,54-72-1,-56 90-130,2 0 0,58-51 0,-83 80-172,22-17 107,-2-1 0,0-1-1,21-28 1,-30 32-602,-3 0 0,15-27 1,13-33-6790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16.05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0 255,'0'0'0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25.13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15 687 3711,'0'0'1800,"0"-1"-1602,-1 1-152,-1 0 1,2-1 0,-1 0 0,0 0-1,0 1 1,1 0 0,-1-1-1,0 0 1,1 0 0,-1 1 0,1-1-1,-1 0 1,1 0 0,-1 1-1,0-1 1,1 0 0,0 0-1,0 0 1,-1-1 0,1 0-3,-1-1 1,1 1 0,0 0-1,0-1 1,0 1-1,1-1 1,0-2-1,1-18 217,-2 18-185,1-1 0,-1 1-1,1 0 1,2-9 0,21-42 450,-14 36-306,-2 1-1,6-23 0,30-92 1063,-34 105-964,2-16 91,-1 4-10,-9 35-331,37-103 843,-39 108-848,2-2 138,-2 2-192,0 1 1,0-1 0,0 1 0,0 0-1,0-1 1,0 1 0,0 0-1,0 0 1,0 0 0,0-1 0,1 1-1,-1-1 1,0 1 0,0 0-1,0-1 1,1 1 0,-1 0 0,0 0-1,0 0 1,1 0 0,-1 0-1,0-1 1,0 1 0,1 0 0,16-5 166,-2-1-132,-9 3 50,-3 1-23,0 0-1,1 0 0,0-1 1,-1 0-1,0 0 1,0 0-1,0 0 0,0 0 1,2-4-1,-4 5 26,9-14 368,-7 10-462,1-4 932,-3 14-904,0-1-1,-1 0 0,0 0 0,1 0 1,-1 1-1,0-1 0,0 0 0,-1 0 1,0 6-1,0 3 62,0-3-76,-2 31 129,2-1 0,5 50 0,-4-77-142,2-1-1,0 1 1,1-2-1,0 2 1,1-1 0,0-1-1,0 1 1,1-1 0,1 0-1,0 0 1,0 0 0,12 13-1,-11-16 5,0-1-1,0 0 1,1 0-1,0-1 0,0 0 1,1 0-1,-1-1 1,12 4-1,-9-3-3,1-1-1,0-1 1,-1-1 0,1 0-1,0 0 1,14-1-1,-18-1 40,-1 0-1,1-1 0,-1 0 1,1 0-1,-1-1 1,0 0-1,0 0 0,0-1 1,13-7-1,-11 5 21,0-1 1,0 0-1,-2-1 0,1 1 0,0-2 0,10-12 0,3-7-200,33-56 1,6-36-3950,-57 113 3596,1-3-615,0 0 0,8-10 0,-1 6-2259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25.97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6 129 3327,'0'0'3800,"0"-1"-3676,0-4-67,-2 1 34,1-1-1,1 2 1,0-2-1,-1 1 0,1 0 1,0-1-1,1-7 0,1 1 311,-1 1-1,-2-17 1,1 12-291,-3-2 3405,2 22-2798,1-4-689,0 0 0,0 0-1,1 0 1,-1 0 0,0 0-1,1 0 1,-1 0 0,0 0-1,1 0 1,-1 0 0,1 0-1,0-1 1,-1 1 0,1 1-1,5 7 326,-4-6-310,0 0-1,0 0 0,0 0 1,1 0-1,-1 0 0,0-1 1,1 1-1,-1-1 0,1 0 1,0 1-1,0-2 1,0 1-1,1 0 0,-1-1 1,0 1-1,7 1 0,32 13 495,23 8-4529,-59-22 3501,1-1 0,-1 0 0,1 1 0,-1-2 0,0 0 0,1 0-1,12-1 1,-4-2-648,15-5 0,-6 0-433,-9 4 62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26.59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1 188 4735,'2'0'822,"42"-18"2809,75-31 503,-52 20-3712,38-20-239,-89 41-119,2-2 10,31-11 0,-47 20-306,4-2 358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0:59.80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302 7 3199,'0'0'704,"-2"-1"-490,-9-2-172,0 1-20,10 2-15,0 0 0,1 0 1,-1 0-1,1 0 0,-1 0 0,1 0 1,-1 0-1,1 0 0,-1 0 0,1 0 1,-1 0-1,1 0 0,-1 1 0,1-1 1,-1 0-1,1 0 0,-1 0 1,1 1-1,-1-1 0,1 0 0,-1 1 1,-7 4 130,0 0 16,0-1 0,1 1 0,0 1 0,0-1-1,0 1 1,1 0 0,-1 1 0,-9 13-1,15-18 39,0 1-138,-6 13-16,7-12-21,0 0 2,0-2 45,0 1 0,2 55-98,0-46-22,-1-9 48,0-1-24,0 0 78,19 23 157,-17-21-218,0-1 55,0 0-1,0 0 1,-1 0 0,1 0 0,-1 1 0,0-1 0,2 5 0,-3-6-73,-1-1 35,0-1 1,0 0 0,0 0 0,1 1-1,-1-1 1,0 0 0,0 0-1,0 0 1,0 1 0,0-1 0,0 0-1,0 0 1,0 0 0,0 1-1,1-1 1,-1 0 0,0 0 0,0 0-1,0 0 1,0 1 0,1-1-1,-1 0 1,0 0 0,0 0 0,0 0-1,0 0 1,1 0 0,-1 0-1,0 0 1,0 1 0,1-1-1,-1 0 1,0 0 16,1 0 0,-1 0 0,1 0-1,-1 0 1,0 0 0,1 1 0,-1-1 0,0 0-1,1 0 1,-1 1 0,0-1 0,1 0 0,-1 0-1,0 1 1,0-1 0,1 0 0,-1 1 0,0-1-1,0 0 1,0 1 0,1-1 0,-1 0 0,0 1-1,0-1 1,0 1 0,0-1 0,0 0 0,0 1-1,0 3 41,0 0 1,0 0-1,0 0 0,-1 0 0,1 0 0,-1 0 0,0 0 0,0 0 0,-1 0 0,1-1 0,-1 1 0,0 0 0,1-1 0,-4 4 0,-5 7 116,-25 27 0,4-5-77,19-19-92,-9 9-15,-31 20-2,44-41-124,0 1 0,0-1 0,0-1 0,-18 8 0,23-11 105,1 0-294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1:27.02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35 1 5503,'0'0'3528,"-2"1"-3070,1 0-292,-1 0-1,-1 0 1,2 0 0,-1 1 0,0-1 0,1 1 0,-1-1 0,1 2 0,-1-2-1,1 1 1,-1 0 0,1 0 0,-2 3 0,2-1 58,-1 0 1,1 0-1,0 0 0,0 1 0,0-1 1,0 7-1,1 3 284,0-1 0,2-1 1,4 26-1,8 8 133,-9-31-829,3 16 0,-7-29-65,-1-1-392,2 10-1531,0-2 1,0 1 0,1 0 0,7 14 0,-5-13 549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19.37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0 230 2687,'0'0'4462,"3"0"-4372,0 1-56,23-1 204,-11 0-222,-8 0-17,0 0-1,0 0 0,10 2 0,-3 0 137,17 2-7,-28-4-126,18 4-5,-13-2 58,9 3 53,17 9 0,-13-6-136,-13-4-50,-5-2 88,17 6 48,-5-3-68,0-1-22,14 3 158,-27-6-58,-1-1-63,-1-1 0,1 1 0,-1 0 0,1 0 0,-1 0-1,0-1 1,0 1 0,1 0 0,-1 0 0,1 0 0,-1 0 0,1 0-1,-1 0 1,0 0 0,1 0 0,-1 0 0,1 0 0,-1 0 0,1 0-1,-1 0 1,0 1 0,1-1 0,8 2 70,35-5 186,-30 1-218,21-2 165,45-11 0,46-20 101,-9 1-190,-108 32-125,30-3 69,-31 3-8,29-2 266,-22 4-318,-1 1-40,-4 0 1,10 6 118,-18-7 41,1 1 6,39 15 127,-37-15-265,-4-1 6,0 0-1,0 0 0,0 1 0,0-1 0,0 1 0,-1-1 0,1 1 0,0-1 0,0 0 0,0 1 0,0-1 0,0 2 0,9 6 3,3 1 54,2-1 11,-2-1-10,0-1-44,2-1 1,-2-1 42,-5-2 10,9 1 29,-12-2-51,-1-1 31,-1 0 1,1 0-1,1 0 0,6-2 0,-8 2-61,-1 0 181,0 0-112,18 1-43,3-2 184,-10-1-291,-5 1 8,-7 1 54,26 1-43,4-2 174,2 2 77,-16 1-190,32 8 108,-37-7-108,36 12 54,15 8 0,-46-18 32,27 13 0,-36-14-38,-6-4-48,17 14-28,-3-1-55,-13-10 74,1 2-3,0-2 2,12 16 0,-6-7 0,-1-1 0,2 0 0,0 0 0,1-2 0,1-1 15,-2-4 35,-4-2-3,1 0 0,10 7 0,-12-7-40,15 11-4,-6-2-76,32 32 122,-30-28-115,9 7 113,32 21 0,-29-25 71,-16-11-58,31 19 29,-15-9 34,46 21 1,-62-33-78,3 3 65,1-2 0,19 5-1,-9-5-129,34 7-50,-50-12 69,55 7-53,-36-6 5,-6 0 74,42-4 0,7 2 229,-41-2-201,20-3 30,-21 1-73,12-4 106,-41 8-98,1 0-1,-1-1 1,1 1-1,-1 0 0,1 0 1,0 0-1,3 1 1,5-1 25,8-1 43,24 2-1,-36 0-83,0-1-1,-1 0 0,0 0 1,0-1-1,1 1 1,0-1-1,6-2 0,-10 1-2,1 2 0,1-1 0,-2 0 0,2 0 0,-1 1 0,0 0 0,0 0 0,0 0 0,1 0 0,4 2 0,4-1 18,0 1 0,1-1 0,21-1 0,-19-1-27,-1 1 0,20 2-1,34 11-122,-65-13 132,0 0 0,0 0 0,0 0 0,5-2 0,-6 2 0,2 0 0,-1-1 0,8 1 0,34 7 64,26 2 0,-20-3 0,-36-3-64,15-6 0,-26 3 4,-1 1 0,1-1-1,0 1 1,-1 0 0,7 2 0,-10-3 2,-1 0 0,2 1 0,-1-1 0,-1 0 1,2 0-1,-1 0 0,-1 1 0,2-1 1,-1 0-1,-1-1 0,2 1 0,-1 0 0,1-1 1,13-2 139,23-8 0,-23 6-84,23-5 0,42-5-52,10 0 108,-64 11-106,-16 1-12,0 2-1,15-1 0,-10 2 19,0 0 0,28-6 0,-12 1 54,38-2 0,7 0-14,-42 5-57,-27 2 14,1 0 0,-1 0-1,0-1 1,14-4 0,-11 3 24,0 0-1,-1 1 1,1 0 0,0 1-1,0 0 1,-1 0 0,18 3-1,3 6-111,-15-8 58,-3-1 15,8 0 0,26-3 0,2 0-1,-17 1 13,-14 1 16,16 2 0,-19 0-29,0-1 0,18-2 0,-15 1 3,0 0 0,0 2-1,29 2 1,1 1 66,-17 0-16,-21-3-51,0 1-1,17-1 0,47-4-53,-13 2 106,-27-3-106,-25 3 50,1 1 0,0 1 0,10 1 0,14 1 15,-24-3-1,0 0-1,-1-1 1,1 0-1,13-3 1,2 0 0,24-3 77,-19 3-73,-1 1-1,30 1 1,45 1 240,-26 0-242,18 2-16,-64-1 3,42-3 0,-19 0 0,-24 0 33,58-12 1,-7 0 17,154-8-55,56 25 146,-258-2-128,-1-2-1,1 0 0,63-15 1,22-5 62,-40 8-67,116-17 424,-79 14-185,-2 2-172,-83 10-96,-10 3-14,24-8 0,48-12 45,-39 8 9,0 3-1,1 2 1,0 2 0,68 2 0,-79 6-7,0 1 1,0 3 0,0 1 0,-1 2-1,77 27 1,-64-17-16,110 20 1,59-6 19,-159-26 91,23 3 37,-63-7-143,34-1 0,-16-1-72,-18 0 93,48-9 0,-64 9-23,15-5-1,24-8 0,0 1 0,18-4 0,16-4 0,8 2-5,119-20 138,-37 14-241,-126 16 247,50-15 0,-38 7 94,345-55 90,-393 69-334,48-7 29,-1-1-1,55-20 1,-80 21 55,62-11 0,35 8 39,-45 9-202,90 10 0,-148-6 114,37 5 26,22 0-89,-75-5 44,14-1 73,45-6 0,-21 2-21,233-8 231,-6 5 49,-263 6-309,8 0 10,0-2 0,0-1 0,0-1 0,21-7 0,-38 11-36,230-58 350,-143 44-129,71-15-40,32-23-1329,-158 46-404,53-3-1,-37 5-1160,-42 4 1800,1-1-1,12-3 1,16-10-3395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20.72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228 122 3327,'0'0'532,"0"-3"-117,0-5-91,-1-44 1541,0 45-1501,0-1-1,1 1 0,-2 0 0,-4-12 0,6 17-235,-1 1-107,1 1 0,-1-1 0,0 0 0,0 0 0,0 1 0,0 0 0,0-1 0,1 1 0,-1-1 0,-1 1 0,2-1 0,-1 1 0,0 0 0,0 0 0,-2 0 0,1 0-4,0-1-1,0 1 0,-1 0 0,1 0 1,0 0-1,-3 1 0,-3 3-4,5-1 1,-7 3 82,1 2-1,0-1 1,1 1 0,-14 16 0,10-12 156,0 4-69,1 0 0,1 0-1,-1 0 1,2 1 0,1 1 0,-11 30-1,15-35-107,1 1-1,0-1 1,-3 22-1,3 43 404,2-24-197,0-51-263,1 0 0,0 0-1,0 0 1,0 0 0,0 0 0,1-1 0,-1 1 0,1 0-1,-1-1 1,1 1 0,1-1 0,-2 1 0,2 0 0,-1 0-1,3 3 1,-3-6-3,0 1-1,-1 0 0,0 0 1,1-1-1,0 0 1,0 1-1,-1-1 0,1 1 1,0-1-1,0 1 0,-1-1 1,1 0-1,0 0 1,0 0-1,0 0 0,0 0 1,0 0-1,-1 0 1,1 0-1,0 0 0,1 0 1,17-5 143,-13 1-110,0 1 0,0 0 1,0-1-1,-1-1 0,0 1 0,1-1 0,-1 0 0,-1 0 0,1 0 0,5-10 0,5-7 65,14-33 1,-27 50-102,54-115 230,19-35 859,-70 145-1073,1 0 1,0 1-1,1 0 1,11-12-1,-14 18 1692,-4 10-1778,26 243 1011,-25-239-1140,4 20-1,-4-28-65,1 1 0,-2 0 0,2-1 0,-1 1-1,1-1 1,0 0 0,0 1 0,0-1 0,3 3 0,-5-5 185,0-1 1,1 1-1,-1-1 1,1 0-1,-1 0 1,0 0-1,0 1 1,1-1-1,0 0 1,-1 1-1,1-1 1,-1 0-1,0 0 1,1 1-1,-1-1 1,1 0-1,0 0 1,-1 0-1,0 0 1,1 0-1,-1 0 1,1 0-1,0 0 0,-1 0 1,0 0-1,1 0 1,-1-1-1,2 1 1,6-4-1516,-1 1 1,11-6-1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21.30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16 23 5247,'-7'-10'1224,"-2"-3"3704,44 21-3980,-19-3-640,1-1 0,28 2 0,43-5-155,37 4 145,-90-2-637,53 10 1,-53-3-1729,-1 0-1,65 32 1,-69-30 167,-1-1-228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26.35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0 434 1535,'0'0'5032,"2"1"-4958,1 4 20,1-2 1,1 2-1,-2-1 1,2-1 0,-1 1-1,2-1 1,-2 0-1,1 0 1,0 0-1,0-1 1,8 4-1,14 1 382,4 0-252,-28-6-233,6 1 166,0 1-1,9 4 0,-5-2 41,-1-1-1,0-1 1,1 0-1,0 0 0,-1-1 1,1-1-1,0 0 1,18-2-1,-9 1 88,-18 0-195,0 0 0,-1 0 0,1 1-1,0 0 1,6 1 0,8 3 6,43 7 132,-34-9-204,34 6 219,87 16 618,-130-18-755,0 0-1,0 0 1,0 2-1,21 13 1,-37-21-84,1 2 0,-1-2 0,1 1-1,-1 1 1,3 1 0,-2-1-18,10 13 26,-11-15-26,-1 1 0,1-1 0,-1 1 0,2-1 0,-2 1 0,1-1 0,3 2 0,14 8-3,-1 0 75,-8-6-32,1 0-33,0-2-10,-1 0 0,-1 0 0,2 1 11,0-1 42,-3 0 11,-2-1 1,2 2-36,-1 1 16,13 7 190,-4-3-209,-15-8 54,8 7-30,-7-7-132,10 14 197,-5-6 165,-7-9-291,2 1 267,4 8-254,-5-7 26,5 4-18,2-2 1,-5-2 42,6 1 1,1 3-33,-2-3 32,-5-2 1,12 5-54,-12-5-54,-2 0 1,9 2 7,-5-1 79,0-1 1,0 1-1,0-1 1,0-1-1,1 1 0,-1 0 1,0-1-1,8-1 1,7 2-50,-3-3 22,-11 2-6,84-7 37,-8 2-20,40-2-53,-26 3 146,3 0-37,-63 4 27,0-3 1,50-7-1,-46 2-33,98-18 132,61 11-56,-59 5 129,-101 7-293,14-3 5,-26 3 19,29-1 0,-5 4 291,67-9-1,-51 4-209,-8 0-105,-8-2-43,81-6 182,-77 12-111,93 12-1,-143-10-15,152 3-50,-107-4-14,286-18 298,-243 11-194,66-15 60,-106 13-64,-15 0-6,49-16 0,4-1 11,-24 10-13,0 4 0,1 3-1,99-2 1,-74 13 121,114-5-163,172-20 99,-325 21-13,54 1 160,30-2-318,-12 3 249,19-3-191,22-1-16,-118 4 132,74 10-39,2-1-42,-58-9 2,87-12 0,83-25 251,-104 14-128,162-27-177,-200 35 334,-62 10-260,0 1-1,36 1 1,-36 2-15,208 11-143,-227-9 178,207 21-30,-193-21 79,53-4-1,28-12-34,-83 11-69,7-1 15,31-4 0,5 2 0,132-7 128,-17 19-216,-135-4 99,65-8-22,-53-2-76,100-9 164,-120 15-166,38-1 330,-10-2-240,34-2 52,-86 8 187,22-5-1,-3 1-200,88-11 178,-99 12-152,25 0 41,36-1 61,0-1 46,-15 0-72,-40 2-65,76-13 250,-63 8-81,-35 6-108,-1 0 0,0-1 0,0 0 0,15-8 0,9-4-133,6-4 34,6-2-80,-9 7 248,55-11-1,40-1-230,112-7-32,-40 3 116,-171 25-74,41-9 15,-45 8-289,2 2 0,37-3 1,-45 7-1523,10 2-5336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29.55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164 1209 3327,'-1'0'434,"-13"1"355,-1 0 1,-24-1-1,14-1 20,23 1-742,-1 0 0,1 0 0,0 0-1,-1 0 1,1-1 0,-1 1 0,1 0 0,0-1-1,0 0 1,-1 0 0,1 0 0,0 0 0,0 0-1,0-1 1,0 1 0,0 0 0,0-1 0,1 1 0,-1-1-1,0 0 1,0 1 0,1-2 0,-2-1 0,0-2 34,1 0 1,-1 0 0,1-1 0,1 1-1,-1 0 1,-1-13 0,2 5-34,0 0 0,0 0 0,2 0 0,2-16 0,13-56 264,-5 33-75,-5 23 34,11-33 0,-12 48-120,1 0 0,0 0 0,1 1 1,10-14-1,-14 23-114,0 0 0,1 0 0,0 1 0,4-5 0,-5 6-20,-1 1 17,6-3-58,1 0-55,1 3 44,2 0 15,-3 4 11,-7-2 42,-1 0 11,17 6 75,-16-5-106,0 1 1,1-2-1,-1 0 0,1 1 1,0 0-1,-1-1 0,1 0 1,-1 1-1,6-2 0,-5 0-14,0 1 0,0-1-1,-1 0 1,1 0 0,0 0 0,-1 0-1,1-1 1,-1 1 0,1-1-1,2-1 1,0-1 31,-2 2-33,0 0 0,0 0 1,0-1-1,-1 1 0,1-1 0,0 0 0,3-6 0,11-21 0,-15 25 11,9-17 59,-2-2 0,0 1 0,-1-1 0,-1 0 0,5-43 0,-3 19 66,-5 32-40,-1 0 0,2-27 0,-5 41-181,0 4-113,6 87 169,-3-34 24,1-32 52,-2-12-11,-2-10-48,1 0 0,-1-1 0,1 1 0,-1 0 0,1 0-1,-1-1 1,0 1 0,1 0 0,0 0 0,0 0 0,0 0 2,0 0 1,0-1-1,0 0 1,0 0-1,0 1 1,0-1-1,1 0 1,-2 0-1,1 1 1,1-1-1,-2 0 1,1 0-1,1 0 1,-2-1-1,2 1 1,-1 0-1,-1-1 1,2 1-1,-1 0 1,-1 0-1,2 0 1,-1-1-1,0-1 1,4 0 29,0-1-1,8-6 1,4-5 87,-1-1 1,0-1-1,24-32 0,33-58 139,-46 62-263,41-48 0,-50 70 16,38-33 0,-48 49 7,-2 0 0,2 1 1,-1 1-1,1-1 0,-1 1 0,2 0 1,-1 1-1,0 0 0,18-4 0,-25 6-29,1 1 1,-1 0-1,1-1 0,-1 1 0,1 0 0,-1-1 1,1 1-1,-1 0 0,1 0 0,-1 1 0,1-1 1,-1 0-1,1 1 0,-1-1 0,3 1 0,2 1-42,-4-2 39,1 1 9,11 7-66,-8-5 30,-5-1 29,1-1-1,0 0 1,0 0-1,0 0 1,0 1 0,-1-1-1,1 1 1,-1-1 0,1 1-1,1 2 1,27 29-4,-23-23 11,-3-1 0,1-1 15,-5-6 314,3-2-265,0 1-35,0-1 0,0 1 0,-1-1-1,1 0 1,0 1 0,0-2 0,0 1 0,0 0-1,0-1 1,0 1 0,0-1 0,0 0 0,0 0-1,4-2 1,2-1 71,0-1 0,-1 0 0,11-8 0,-16 10-88,0 1-1,1 0 0,-2 0 1,1-1-1,0 0 0,0 0 1,3-6-1,-1 3 11,0-1 0,0 1 0,8-7 0,-11 11 21,19-13-107,-20 14 10,1 2-138,-1 0 199,1 0 0,0 0-1,0 0 1,0 1 0,-1-1-1,1 1 1,-1-1 0,1 1 0,1 2-1,1 3 45,-1 1-1,0-1 1,3 10 0,-3-8-65,14 36 230,-9-24-293,-5-12 134,-2-6 23,-1-2-12,4 5-4,-3-4 192,0-1-202,17 13-132,15 13 4,-25-21 84,2 2-10,-1-1 0,-2 1 0,10 12-38,-15-18 50,8 15 82,-6-11-162,-3-4 220,0-1-56,2 2-32,-2-1-41,1 0 1,0-1-1,-1 1 1,1-1-1,0 1 1,0-1-1,0 1 1,0-1-1,0 0 1,0 0-1,0 0 1,0 0-1,1 0 1,2 0-1,1 1 11,-2-2-17,0 2 0,1-1-1,-2-1 1,9 0 0,-9 0-10,16 3-4,-8-1-3,1-1 11,-3 1 42,-6-1 1,8 2-43,-8 0-12,0 1 119,3 2-122,1 3-55,23 20-197,-30-27 325,2-1-1,4 7-14,8 5-33,-13-11 32,-1-2-51,0 0 0,0 0 0,0 1 0,0-1 0,0 0 0,0 0 0,0 0 0,0 0 0,0 0 0,0 0 0,0 0 0,0 0 0,0 0 0,0 0 0,0 0 0,0 0 0,0 0 0,0 1 0,0-1 0,0 0 0,0 0 0,0 0 0,0 0 0,0 0 0,0 0 0,0 1 0,0-1 0,0 0-1,0 0 1,0 0 0,1 0 0,-1 0 0,0 0 0,0 0 0,0 0 0,0 0 0,0 1 0,0-1 0,0 0 0,0 0 0,0 0 0,0 0 0,0 0 0,0 0 0,0 0 0,0 0 0,1 0 0,1 2 11,1 11-17,-3-4 15,1-6 32,0 3-43,0-2-43,1-2 35,-1-1 0,0 1 1,1 0-1,-1-1 0,1 1 1,-1-1-1,1 1 0,-1-1 0,1 1 1,3 1-1,-3-2 8,1 0 0,-1 0 1,1 0 0,0-1 0,0 1 0,-1 0 0,1-1 0,-1 1 0,4-1 0,-1 0 1,16 0-2,-16 0 24,2-1 42,12 6-28,4 3-91,-19-8 46,13 7 57,3 7-221,-14-8 171,-3-4 43,3 5-33,-2 3-10,-4-2 11,1-5 42,8 13 95,-8-14 240,0-1-334,5 4-33,8 6 290,-12-10-313,0-1 130,-1 1-74,7 2-58,31 14 146,-36-16-114,1 1 14,1-1 0,-2 1 0,2 0 0,-1 0 0,-1 0 0,2 1 0,-1 0 0,-1 0 0,5 4 0,-1 1 12,17 25 31,-7-4 192,-16-28-85,0 1-112,3 6-64,0 1-16,-2 2 11,0-1 115,0 1 0,0 11-1,0 10-334,-3-28 203,1 0 4,5 9 25,-4-11-140,-1-1-1,2 0 1,-1 1 0,-1-1 0,2 1 0,-1-1 0,0 0 0,1 0 0,-1 0 0,0 0 0,0 0 0,1 0 0,-1 0 0,1 0 0,-1-1 0,2 1 0,0 1 0,6 0-1078,0 0-1,10 1 0,-8-1 195,12 2-3470,26 1 1,-28-5 1272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31.44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411 30 3839,'0'0'532,"-1"-1"-117,-11-3 322,-1 0-1,-24-2 1,-8-3 138,37 7-715,0 1 0,0 0 0,-1 0 0,1 1 0,0 0 0,0 0 0,-1 2 0,1-2 0,1 2 0,-2 0 0,1 0 0,-14 7 0,7 0 287,12-7-382,2-1 63,0 0 0,-6 13 384,6-12-384,1-1 0,0 9-21,2 1-99,-1-8-23,9 15-26,-4-11 103,0 1 1,0-2-1,1 1 1,0 0-1,0-1 1,1 0-1,-1-1 0,16 9 1,20 13 220,-35-19-199,-1-1-1,0 1 1,1 0 0,-2 0-1,10 17 1,-14-23-83,-1 1 0,1-1 0,-1 0 1,1 0-1,-2 1 0,1-1 0,0 0 1,1 5-1,-1-2 9,0-3 19,-1 1 1,1 0-1,0-1 0,0 1 1,-1-1-1,0 0 0,0 6 1,-1 5-19,-1-8-12,-1-3 1,0 3 6,0-2 0,0 1 0,0 0 1,0 0-1,-1-1 0,0 0 0,0 0 0,-6 4 0,-38 19 100,36-20-85,-9 3 13,-2 0 1,1-2 0,-1 0-1,0-1 1,1-2 0,-2-1-1,-27 2 1,43-4-14,5-1-13,1 0 1,-1 0 0,0 0 0,1 0 0,-1 0-1,0-1 1,0 1 0,1-1 0,-1 0-1,-4-2 1,5 3-59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34.0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206 374 5759,'-15'-16'51,"13"15"213,1-1 96,-28-21 707,28 22-777,0 1-276,1 0-1,0 0 0,0 0 0,0 0 1,-1 0-1,1 0 0,0 0 1,0 0-1,-1 0 0,1 0 0,0 0 1,0 0-1,0 0 0,0 0 1,0-1-1,0 1 0,0 0 0,0 0 1,-1 0-1,1 0 0,0 0 1,0 0-1,0 0 0,-1 0 0,1 0 1,0 0-1,0 0 0,0 0 0,0-1 1,0 1-1,-1 0 0,1-1-2,0 1 1,0 0-1,0-1 0,0 1 0,0 0 0,0 0 1,0 0-1,-1 0 0,1 0 0,0 0 0,0 0 0,-1-1 1,1 1-1,0 0 0,-1 0 0,1 0 0,0 0 1,0 0-1,0 0 0,0-1 0,-1 1 0,1 0 0,0 0 1,-1 0-1,1 0 0,0 0 0,-1 0 0,1 0 1,0 1-1,0-1 0,0 0 0,0 0 0,-1 0 0,1 0 1,0 0-1,-1 1 0,-3 2 34,-1 0-1,1 0 1,1 0-1,-1 0 1,0 1-1,1 1 1,-1-2-1,1 2 1,-3 4-1,-22 46 393,21-40-406,-33 75 129,34-76-134,0 0 0,2 1 0,0 0 0,1 0 0,0 1 0,0 18 0,4-28-17,-1 0 1,1 0 0,0 0 0,3 8-1,-3-7-67,2-2-10,5 7 4,4-2 0,2-4 0,-11-5 62,1-1 0,0 0 0,-1 0 0,0 0 0,1 0 0,0-1 0,0 1 0,-1 0 0,0-2 0,0 1 0,1 0 0,-1 0-1,1 0 1,-1-1 0,0 0 0,0 0 0,0 0 0,0 0 0,0 0 0,2-3 0,5-5-3,0-1 0,-1 0 0,12-21 0,-8 14 4,-4 5 5,-1 2 12,0 0 0,-1-1 1,1 0-1,-2 0 0,0-1 0,6-17 1,-1-14 293,-1 0 0,6-74 0,-18-91 960,1 194-1051,-5-22 0,0 10 521,6 25-452,0-9 256,0 9 528,0 4-1018,-6 27 217,-2 56-1,7 32 231,1-70-421,0-15-8,2 0 0,1 0 0,1-1 0,11 41 0,-8-53-72,-4-12 0,0 0 0,9 11 0,-1-7 11,-6-8 10,0 0 1,1-1-1,-1 0 0,1 1 0,0-2 1,0 1-1,0-2 0,0 2 1,11-1-1,1-1 15,0 0-1,19-3 1,65-14-3104,-43 6-2003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36.53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6 3455,'0'0'2640,"2"-1"-2224,3-3-25,-4 3 129,1 1-295,3 0-132,0 1 0,0 0 0,0-1 0,0 2 0,0-1-1,0 1 1,0-1 0,-1 2 0,1-1 0,6 4 0,-7-4-55,-1 1-1,1-1 1,0 1 0,0 0 0,-1 0 0,0 1-1,6 6 1,-7-7-1,-1 0-1,1-1 1,-1 1 0,0 0-1,1 0 1,-2 0 0,1 0-1,0 1 1,0-1-1,-1 0 1,0 0 0,0 4-1,0 27 520,-7 61 0,6-84-364,1-1 1,1 1-1,0-1 0,-1 1 0,5 11 0,-4-12-129,0-3 123,-1 0-1,0-1 1,0 2-1,-1-1 1,1-1-1,-4 12 1,3-13-117,-1 5 118,-1-1-1,-5 14 1,5-18-91,0 1 0,1 0 0,1 0 0,-2 0 0,3 1 0,-2-1 0,1 9 0,1-8-23,0 0-3,0 0 0,0 0-1,3 10 1,0-9-34,-1 0 0,0 0-1,1-1 1,0 2 0,1-2-1,5 9 1,8 18 162,-14-26-173,-1-1 1,0 0-1,-1 1 0,1-1 0,-1 1 1,-1-1-1,0 12 0,-7 54 97,4-52-126,-1 10 276,0 34 0,3-30-3,-8 41-1,4-46-138,2 1 1,1 34-1,5 139 457,-1-183-547,-1 1 0,10 36 0,-10-51-43,4 31 67,-5-31 0,5 8 35,2 0 25,-7-12-221,1-2-199,0 1 0,0 0 1,0-1-1,0 2 1,0-2-1,0 1 1,1-1-1,1 2 1,2-1-1795,12 0-2918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37.0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 4351,'0'0'4896,"2"2"-4512,1 2-212,0 1 0,1-1-1,-1 1 1,0 0 0,-1 0-1,1 0 1,-1 1 0,0 0-1,0-1 1,-1 1 0,1-1-1,-2 1 1,2 11-1,-1 9 476,-5 46-1,3-63-566,-12 99 1381,9-80-1420,2-8 119,2 25 1,0-26 8,2-8-645,-2-10-149,14-4-6574,-11 1 6832,1 1 0,-1-1 0,0 1 0,6-5-1,-8 4 134,5-2-427,0 0 1,9-8-1,-6 1-619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51.42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46 238 2303,'14'-4'455,"1"0"-1,0 0 1,0 2-1,24-2 0,-37 4-19,-1 1-403,-1-1 0,1 0 1,0 0-1,0 0 0,0 1 0,-1-1 0,1 1 1,0-1-1,-1 0 0,1 1 0,0-1 0,-1 1 0,1-1 1,-1 1-1,1 0 0,-1-1 0,1 1 0,-1 0 1,1-1-1,0 2 0,8 15 361,-8-13-316,0 0-1,-1 0 1,1 0-1,-1-1 1,0 1-1,0 0 1,0 0-1,-1 0 1,0 6-1,-12 36 335,8-31-284,-38 164 95,6-23-49,27-120 224,-2-2 0,-22 47-1,30-72-278,0 0-1,-3 14 0,6-21-266,1-4 136,7-83 26,-2 32-16,-1 5 7,1 0-1,24-91 1,-16 104 23,1 0 0,29-50 0,5-8-1,-39 71-104,0 2-15,12-22 1,-17 35 71,0 1 0,1-1 1,0 1-1,0 0 0,1 1 0,10-10 1,16-6 195,0 1 1,61-27-1,-43 23 8,-47 22-146,0 0 0,1 1 0,-1-1-1,1 1 1,-1 0 0,1 0 0,-1 1 0,1-1 0,0 0 0,4 1-1,-6 0 60,3 1 45,3 3 6,-5-2-141,-1 0 1,0 0-1,0 0 0,0 0 0,0 0 0,0 0 0,0 0 0,-1 1 1,1-1-1,-1 0 0,1 1 0,-1 0 0,0-1 0,1 5 0,1 2-2,2 3 15,-1 2 0,-1-1 0,0 0-1,-1 1 1,-1-1 0,1 17-1,-8 83 165,4-86-166,-14 111 137,-1 11 1,13 20-2724,4-167 2026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00.49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28 94 2687,'2'5'-2,"-1"-3"4,0 0-1,0 0 1,0 0-1,0 0 0,-1 1 1,1-1-1,-1 0 1,1 1-1,-1 3 0,6 26 59,-4-26-60,2 21 0,-2-10 0,2 0 0,0-3 29,0 0 2,2-8 96,-5-3-63,14 15 829,-3-9-877,-10-7-3,1-1 0,-1 0 0,1 0-1,-1 0 1,1 0 0,-1-1 0,1 1-1,0-1 1,-1 1 0,1-1-1,0 0 1,0 0 0,-1 0 0,1 0-1,0-1 1,5 0 0,-4-1 8,0 0 0,1 0 0,-1 0 0,0 0 0,0-1 0,0 1 0,0-1 0,0 0 1,3-4-1,2-3 201,-1 0 0,1 0 0,-2-1 0,0 0 1,0-1-1,6-13 0,29-68 967,-39 85-1111,0 1 0,-1-1 0,3-11 0,-5 17-73,0 1-1,0-1 0,-1 1 0,1 0 1,0-1-1,-1 1 0,1 0 1,-1-1-1,1 1 0,-1 0 0,0 0 1,0-1-1,0 1 0,1 0 1,-1 0-1,0 0 0,0 0 0,0 0 1,-1 0-1,1 0 0,0 1 0,0-1 1,0 0-1,-1 1 0,1-1 1,0 1-1,-1-1 0,-2 0 0,-8-2-17,0 0-1,-1 1 1,1 0-1,-1 1 1,0 0-1,0 1 1,-17 2-1,4 1-22,1 2 0,-42 12 0,63-16 60,1 0-67,1 0 0,0-1 0,0 1 1,0 0-1,0 0 0,0 0 1,0 0-1,0 0 0,0 0 0,0 1 1,-3 2-1,-5 16-2404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37.45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5375,'0'0'3662,"1"2"-3244,2 8 30,-1 1 0,0 0-1,0-1 1,-1 2-1,-1 20 1,2 9 450,0-20-647,0-1-1,2 1 1,1-1-1,0 0 1,2 0-1,-1-1 1,3 1-1,12 22 1,-18-36-107,1 0 0,-2 0 0,1 0 1,0 0-1,-1 0 0,2 11 0,-4-16-264,-4 10-4460,2-10 3962,-1 0-1,1 0 0,0 0 0,0-1 0,0 1 0,0-1 1,0 1-1,-5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37.9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0 646 5247,'5'-13'473,"0"1"0,0-1 0,1 1 0,1 1 0,0-1 0,0 0 0,1 2 0,13-14 0,-8 10-121,1 2 0,-1 0 0,1 1 0,1 0-1,27-15 1,-27 20-173,0-1-1,1 1 0,0 1 0,0 0 0,28-3 1,-7 3-70,53 2 0,-80 3-101,4 0-240,-1 0 0,20-3 0,-31 3-18,0 0-204,5 0 230,-5 0 12,0 0 52,6-2 28,-7 2 4,1-1 22,-2-1 104,2 1 0,-1-1 1,0 1-1,0-2 1,0 2-1,0-1 0,0 0 1,-1 1-1,1-1 1,-1 0-1,1 0 0,-1 0 1,0 0-1,1-3 1,0-4 3,0-4-28,1-1-1,-2 0 0,0 1 1,-1-19-1,1 30 96,0-1-1,0 0 1,1 0 0,-1 0-1,0 0 1,1 1 0,2-7 1833,-3 21-1600,1 4-112,4 24-1,0 1 43,-5-39-204,0 1 0,1 0 0,0-1 0,-1 1 0,1-1 0,0 0 0,0 1 0,0-1-1,0 0 1,1 0 0,-1 1 0,1-1 0,-1 0 0,1 0 0,-1 0 0,1 0 0,3 3 0,2-1 27,0 1 1,1-1-1,14 7 1,-5-3 64,-14-7-103,-2-1 0,1 0 0,-1 1 0,1-1 0,0 0 0,-1 1 0,2-1 0,-2 0 0,1 0 0,0 0 0,-1-1 0,2 1 0,-2-1 0,1 1 0,0 0 0,-1-1 0,3-1 0,-1 2-9,0-3 0,1 2 0,-1-1 1,0 0-1,0 0 0,4-4 0,-4 2 11,1 0 1,-1 1-1,0-1 0,-1-1 1,1 2-1,0-2 0,-1 1 1,-1-1-1,2 1 0,-2-1 1,2-5-1,-1-1 7,-1 1 0,0-1 0,0 1 0,-2-12 1,1 5 34,3-23 1,0-9 179,-3 42-160,0 1 0,-1 0 0,0 0 0,0 0 1,-1 0-1,-1-6 0,0 5 9,0 0 0,0 0 1,-1 1-1,0 0 1,0 0-1,0 0 1,-1 1-1,1-1 0,-1 1 1,-1 0-1,1 1 1,-1-1-1,0 1 0,0 0 1,-10-6-1,-2 1-91,10 4-159,0 1-1,0 0 1,-1 0 0,-14-4 0,10 7-5838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39.64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52 45 5119,'0'0'5220,"2"2"-5049,1 2-91,1 1 0,-1-1 0,0 1 0,0-1 0,0 1 1,-1 1-1,1-1 0,-1 0 0,-1 0 0,2 6 0,2 11 235,2 28 0,-4-28-161,27 338 1598,-33-195-1304,3-161-406,0-1 0,0 1-1,0-1 1,-1 0 0,0 1-1,0-1 1,0 0 0,-1 0 0,1 0-1,-3 4 1,-3 1 11,4-6-31,-3 2 52,-13 1 150,10-6-160,4 0-64,2 0-1,-1-1 1,0 1 0,0-1-1,1-1 1,0 1-1,-1 0 1,1 0-1,-1-1 1,1 0 0,0 0-1,0 0 1,1 0-1,-1 0 1,1 0-1,-1-1 1,1 1 0,1-1-1,-2 0 1,2 1-1,-1-1 1,1-1-1,0 2 1,0-1 0,0-1-1,1 2 1,-1-2-1,1 1 1,0 0-1,1-8 1,4-12 43,2 1 1,0 0 0,21-41-1,43-62-306,-38 69 213,0-2 64,-1 1-85,66-91 0,-81 127 65,-10 11 36,1 1 1,1-1 0,0 1-1,15-11 1,-23 19-218,1 1 1,-1 0-1,1 0 0,-1 0 1,1 1-1,-1-1 0,1 0 1,-1 0-1,1 1 0,0 0 1,-1-1-1,1 1 0,-1 0 1,2-1-1,-2 1 0,1 0 1,2 0-1,-1 1-262,0 0 0,0 0 0,0 0 0,0 0 0,0 1 0,-1-1 0,1 1 0,0-1 0,0 1 0,-1 0 0,2 3 0,1-2-244,4 4-1589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40.00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 1 6143,'-3'56'2452,"1"-28"-1544,2-20-592,0 1 0,1 0 0,0-1 0,3 13 0,12 34 819,-8-30-706,-2-5-278,2 1-1,-1-2 0,2 1 0,1-2 0,0 1 1,2-1-1,0-1 0,27 31 0,13-2-5915,-33-31 3032,-6-7 519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40.52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0 6143,'0'0'5516,"2"2"-5196,1 0-242,1 1 93,0-1 0,-1 1 1,1 1-1,-1-1 0,0 1 0,0-1 0,0 1 0,0 0 0,3 7 1,-3-4-30,-1-1 0,-1 1 1,1-1-1,-1 1 0,0 0 1,-1 0-1,1 11 0,-9 48 152,4-32 128,-10 59 620,11-75 1707,5-19-2620,11-7 68,0 0 0,15-12-1,-15 9-73,29-16-1,-23 18-82,1 0 1,1 2-1,-1 0 0,28-5 1,87-8-327,-29 5-1747,-61 7-1172,1 2 1,72-1-1,-74 10-251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46.36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31 145 4223,'0'-28'3382,"-1"28"-3335,0-1 0,1 0 0,0 0 0,-1 1 0,0 0 0,0-1 1,1 1-1,-1-1 0,0 1 0,0-1 0,1 1 0,-1 0 0,0 0 1,0 0-1,1 0 0,-1 0 0,-1-1 0,2 1 0,-1 0 0,0 0 0,0 0 1,0 1-1,-1-1-14,2 2 1,-2-1 0,1 0-1,1 0 1,-1 0 0,-1 0-1,2 1 1,0-1-1,-1 1 1,0-1 0,0 1-1,1-2 1,0 2 0,-1-1-1,1 1 1,0-1 0,0 1-1,-1-1 1,1 1-1,1-1 1,-1 3 0,1 4 80,0 1-1,6 14 1,-3-7 3,10 38 265,9 49 500,11 86 382,-32-174-1149,2 8 255,1 37 0,-4-58-290,0-1 1,-1 1-1,0 0 0,1 0 1,0-1-1,0 1 0,0-1 1,1 3-1,-1-4-146,0 2 386,0-3-256,2 0-42,0-1 1,0 0-1,0 1 0,0-2 0,-1 1 0,0 0 0,0 0 1,1-1-1,-1 0 0,0 1 0,0-1 0,0 0 0,-1 1 0,3-6 1,3-7-177,7-28 0,-8 23-255,2-2 559,1 0-1,0 1 0,24-37 1,-27 52-85,-3 3 1344,2 11-1301,-3-4-49,3 3 6,1-1-1,-6-4 0,3-2-52,-2 1-1,1 0 0,0-1 1,0 1-1,0-1 1,0 0-1,0 0 0,2 0 1,-1 0 27,1 0 21,1 0 0,-1 0 0,0 0 1,0-1-1,0 0 0,0 0 0,1 0 1,-2-1-1,9-2 0,0-3-88,19-12 0,-29 18 31,1-1 24,0 0 1,0 1-1,-1-2 0,1 1 1,-1 0-1,0-1 0,4-4 0,0 1 24,-3 1-30,1 0-1,0-1 1,-1 0 0,0 0-1,0 1 1,-1-1 0,0 0-1,4-12 1,-2-4 61,3-27 0,-5 29-112,3-122 107,-5 121-26,6-35 107,-6 54-574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48.28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67 17 3967,'0'0'1551,"-1"-2"-1134,0-4-273,-2-1 2199,3 7-2319,0-1 0,-1 1 0,1 0 0,0 0-1,-1 0 1,1 0 0,0 0 0,-1 0 0,1 0-1,0 0 1,0 0 0,0 0 0,0 0 0,-1 0-1,1 0 1,0 0 0,0 0 0,-1 0 0,1 0-1,0 0 1,-1 0 0,1 0 0,0 1 0,0-1-1,0 0 1,0 0 0,0 0 0,-1 1 0,1-1-1,0 0 1,0 0 0,-1 0 0,1 0 0,0 1-1,-4 3 3,1 0-1,-1 0 0,1 1 0,-1-1 1,1 1-1,1-1 0,-1 1 1,-2 7-1,0 0 131,1 1 1,-2 16 0,3-16 105,1-8-213,1 0-1,1 0 1,-1 0 0,1 0 0,-1 0 0,1 0 0,1 1 0,0-2-1,1 9 1,14 49 1010,-15-57-1010,-1-4-45,-1 17 60,1-1-14,1-6 65,1 5-8,-1-10 11,0-5-110,7 16 229,0-2-88,10 27-1,-15-34-62,0 5 33,0 0 1,0 0 0,0 0 0,-2 1 0,1-1-1,-2 21 1,-4 120 706,5-143-572,-1-9-135,1 0-39,1 4-26,11 29 453,-8-24-505,7 13-8,-10-21 34,6 15 210,0 3-228,-3-7 74,-1 0 0,0 0 0,0 1 0,-2-1 0,2 20 0,1 50-46,-3-69 69,-1 1 1,6 19-1,-2-7-2923,-5-28 2739,0 0-1,0 0 1,0 1-1,0-1 1,0 0-1,0 1 1,1-1-1,-1 0 0,0 0 1,0 0-1,0 0 1,0 0-1,1 0 1,-1 0-1,0 1 1,0-1-1,0 0 1,0 0-1,0 0 1,0 0-1,0 0 0,1 1 1,-1-1-1,0 0 1,1 0-1,16 11-4442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54.16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93 1 1791,'0'0'3659,"-1"2"-3366,-11 30 642,-2 2-207,-17 35 0,28-63-676,-1-1 101,1 0 0,1 0 0,-1 1 1,1 0-1,-1 0 0,2-1 0,-1 1 1,1 0-1,0 0 0,0 7 0,0-8-19,1-1 0,-1 2 0,-2 6-1,0 2 164,3-12-211,1 1-59,0 1 56,-1 0-1,2 0 1,-1 0-1,1 0 0,-1-1 1,2 1-1,-2 0 1,5 5-1,1-2-27,2-1-45,-4-3 42,0 0 0,1-1 0,0-1 0,6 3 0,19 6 58,-26-9-106,0 1 1,-1-1-1,1 2 1,-1-1-1,0 0 1,0 1-1,0 0 1,5 4-1,-6-4 16,-1-1 0,0 1 0,0 0 0,1 1 0,-1-1 1,-1 0-1,1 1 0,-1-1 0,1 0 0,-1 1 0,2 4 0,0 10 30,-1 0 0,-1 1 0,0 0 0,-1-1 0,-2 23 0,1-32-30,0 65 539,1-70-486,0 1 1,1-2 0,-1 2 0,1-1 0,0 1-1,0-1 1,0 0 0,0 0 0,1 0-1,0 0 1,2 4 0,-2-3 33,0-1-1,1 1 1,0-1 0,0 1-1,7 6 1,-9-9-27,8 7 235,3 6 58,-8-10-318,-1-1 0,1 2 0,-1 0 0,1-1 0,-2 0-1,4 9 1,9 38 401,-1-6-7,2-2-162,23 73 394,-37-110-1418,-1 0 0,0 1 0,-1-1 0,0 12 0,0-8-319,0 31-3867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55.97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1 116 4351,'0'0'776,"1"-1"-169,9-14 337,-1 0 1,2 1-1,13-14 0,-20 25-790,-1 0 0,0 1-1,1-1 1,0 1-1,0 0 1,0 0 0,1 0-1,4-1 1,1-1 139,-7 3-198,1-1 0,-1 2 0,1-1 0,-1 0 0,0 0 0,1 1 0,-1 0 0,1 0 0,0 0 0,-1 0 0,6 1 0,-6 0-77,0 0 0,-1-1 1,1 1-1,-1 0 0,0 0 0,1 1 1,-1-1-1,0 1 0,0-1 0,1 1 0,-2-1 1,1 2-1,0-2 0,-1 1 0,2 1 0,0 2 1,1 2-1,0 1 1,0 0 0,-1 0-1,0 0 1,0 0 0,1 9-1,6 54 73,-7-45-56,4 33-8,14 144 84,-21-174-47,-1 0 0,-7 46 0,8-72 192,-6-12-192,3 2 8,0 0 0,1 0 1,0-1-1,0 1 0,1-2 0,-1-13 0,2-49 241,0 56-299,5-45 118,2 2-1,17-71 1,-21 115-263,0 0 0,2 1 0,-1-1 0,2 1 0,0 0 0,0 0 1,1 1-1,1 0 0,0 0 0,18-19 0,-24 28-136,1 1-1,0 0 1,-1 0 0,1 0-1,4-2 1,27-10-4100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57.0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0 506 6399,'0'0'579,"2"0"-124,12-4 32,0 1 1,0 0 0,0 1-1,0 0 1,23 1 0,-30 1-394,-1 1 1,1 0-1,0 0 0,0 1 1,-1-1-1,0 2 1,0-1-1,1 1 1,-1 0-1,0 0 1,0 1-1,-1-1 0,1 1 1,5 5-1,-4-4-72,-1 1-1,0 1 0,-1-1 0,0 1 1,7 10-1,-4-2 95,-2 1 1,9 25 0,-12-32-107,1 2 1,-2-1 42,-2-7 11,2 4 0,-2-6 432,6-22 116,1-67 771,-3 17-815,1 28-504,1 1 0,3 0 0,0 0 0,24-56-1,-26 78-511,2 1-1,1 0 1,0 1-1,2 0 1,0 1-1,0-1 1,2 3-1,0-1 0,0 1 1,34-26-1,-25 26-1396,-2 1-1674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06.9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98 351 3327,'10'-3'-54,"0"0"0,0-1-1,0 0 1,17-10-1,36-28-353,-37 23 344,62-34 554,8-6 254,-88 53-482,1-1 0,-1 0 0,0-1 0,7-8 0,-13 12-91,-1 1-153,0 0-1,-1 0 1,1 0-1,-1 0 1,0 1-1,0-1 1,0-4-1,-6-4-14,4 8 3,0 0-11,0 1-1,0 0 1,-1 0-1,1 0 0,0 0 1,-1 0-1,0 0 1,1 1-1,-7-3 1,-29-10-220,30 11 149,-9-2-65,0 0-1,0 1 0,-21-2 0,29 5 156,1 0 0,-1 1 0,1 1-1,-1-1 1,1 1 0,0 1 0,-1 0 0,-14 5 0,14-4 86,0 1 0,0 0 0,0 0 0,0 1 0,1 0 0,0 0 0,0 1 1,0 1-1,1-1 0,-1 1 0,2 0 0,-12 14 0,4 2 21,1 0 0,1 0 0,1 1 0,1 1 0,-12 44 0,13-32 146,2 0 0,1 0 0,0 54-1,6-79-142,0 0-1,1-1 0,0 1 1,1 0-1,1 0 0,0-1 1,0 1-1,1-1 0,10 19 1,-12-25-54,1 0 1,0-1 0,0 1-1,1-1 1,-1 0 0,1 1-1,0-2 1,0 1 0,0 0-1,0-1 1,1 0 0,-1 0-1,1 0 1,0-1 0,0 1-1,0-1 1,0 0 0,0-1-1,1 1 1,-1-1 0,0 0-1,1 0 1,7-1 0,4 0-13,-1-2 1,0 0 0,0-1-1,26-8 1,59-27 142,-58 17-238,-1-1 0,-1-2 0,62-48 0,100-104-2856,-188 163 2508,38-35-1223,2 2 1,79-49-1,-108 80 289,-25 14 647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5:59.68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8 396 1663,'0'0'4944,"-1"-1"-4752,-6-13 3031,8 13-3158,-2-2-41,1 1-16,7-8 152,-6 9-90,0-1-18,1 0 1,-1 1 0,1-1 0,-1 0-1,1 0 1,3-1 0,-4 3-40,8-8 146,-1 2 0,2 0 0,-1 0 0,0 1 0,1 0 0,11-3 0,66-19 371,-53 18-449,116-34 87,-37 16 72,-93 23-136,28-7 102,31-7-17,-68 16-146,67-11 341,-68 11-374,21-7 6,-30 9 64,9-4 112,13-6 275,-14 5-574,-1 1-1,14-5 0,-4 0 186,-5 2 9,-10 6-70,14-1 9,5-3-26,-11 3-14,1-1-34,-1 0 86,0 3 26,-8 0-52,12 0 41,-9-2-92,2 1 97,-6 1 10,-1-1-14,3 1-26,0-1 1,0 0-1,-1 1 1,1-2 0,4-1-1,14-5 67,-14 5-84,-6 3 42,9-2 139,-2-1-128,2 0-10,-8 3-53,18-6 11,0 3-15,47-10 3,-47 8 0,-12 2-14,-5 3-45,5-2 44,40-4 143,-30 3-84,-11 2-181,18 0-1,-23 1 143,-1 0 204,0 0-128,7-2-65,2 0 1144,-11 4-1096,-1 6 0,-6 32 63,2-15-94,1 0-1,-1 37 0,3 33 192,3 84-76,1-157-144,1-1 1,1 1-1,1 0 0,1-1 0,0 0 0,12 23 1,48 78 258,-61-114-270,4 9-1037,-1 0 0,7 20 1,-13-32 582,-2 0 0,1-1 1,0 1-1,0 0 0,-1 0 1,0 0-1,0 5 0,-1 5-1144,1 0-1935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00.7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47 3199,'0'-1'730,"1"-5"-292,-1 0 1,1 0 0,2-7 0,0-2 3276,-1 16-3453,1 0-184,0-1 0,0 1 0,0 1 1,0-2-1,-1 2 0,1-1 0,0 1 1,-1 0-1,1 0 0,0 0 0,-1 0 0,0 0 1,0 0-1,1 1 0,-2-1 0,1 0 1,2 5-1,3 5 168,0 1-1,7 22 1,-7-18-5,12 37 967,16 66 0,-21-65-568,25 64 0,-28-93-479,18 32 0,-21-46-117,0 0-1,0 0 1,2-1 0,13 14-1,-11-14 57,1-1-1,0 0 0,0 0 1,16 7-1,-20-12-1355,19 7-1,-26-12 387,2-1-722,16-5-2798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02.25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1 444 4863,'0'0'2224,"0"-3"-2068,0-6-104,2 1-1,-2 0 1,2 0-1,0-1 0,0 1 1,1 1-1,0-2 0,0 2 1,1-1-1,0 1 1,0-1-1,10-10 0,-7 7 21,-1 1 0,1-2 0,7-21-1,-3 9 26,-7 15-54,2-2 15,0 0 0,-2 0 0,1-1 0,-2 1 0,0-1 0,3-18-1,-4 16 53,5-22-1,-1-2 260,-2 1 473,-4 35 96,-1 4-874,-3 10 17,0 1-1,1-1 0,0 1 0,2 0 0,-2 0 1,3-1-1,0 2 0,0-1 0,0-1 0,1 1 1,1 1-1,5 16 0,0-3-9,-3-9-18,8 19 0,-10-32-40,0 1-1,0 0 1,1-1-1,0-1 1,1 2-1,-1-2 1,8 8-1,1-3-12,-9-7 13,0-1 0,1 1-1,-1-2 1,1 2 0,0-1-1,-1-1 1,1 0 0,0 1-1,0-1 1,-1 0 0,6-1-1,-5 1 3,0-2 1,0 1-1,-1 0 0,0-1 0,0 1 0,1-1 1,-1 0-1,0 1 0,0-2 0,0 1 0,5-5 1,1-2 26,15-21 1,-12 15-1,-7 8-32,0 0 1,0 0 0,0-1-1,-1 1 1,0-2 0,0 1-1,0 0 1,-2 0 0,1-1-1,-1 0 1,0 1 0,-1-1-1,1-16 1,-2 4 35,1 9-12,-1-1 0,-1 0-1,-3-20 1,-2 9 12,5 23-23,1 1 1,0-1-1,0 1 1,0-1 0,0 0-1,-1 1 1,1 0-1,0-1 1,0 1 0,0-1-1,-1 0 1,1 1-1,0 0 1,-1 0-1,1-1 1,-1 1 0,1-1-1,-1 0 1,-1-1 1336,4 4-1304,9 5-48,0 1 1,1-2 0,0 0 0,0-1 0,1 0 0,0 0 0,21 3 0,-7-3-730,-1-1 1,53 0 0,-39-1-973,-29-3 500,1 1 0,0 0 1,0-2-1,-1 0 1,14-2-1,-10 0-530,1 1-5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02.68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1 383 6015,'1'-15'273,"0"1"1,1-1-1,0 1 0,2 0 0,0 0 0,0 0 0,1 0 0,1 1 0,0 0 0,0 0 0,2 1 0,-1 0 1,11-12-1,-6 9-77,0 1 1,1 1-1,1 0 1,0 1 0,0 0-1,1 1 1,1 1-1,0 0 1,29-12 0,-6 7 44,52-12 0,-78 24-274,0 1-1,-1 1 0,15-1 1,-24 2-142,9 6-2312,-9-4 1751,-5 3-1162,-4 20-704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03.03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 0 5631,'-1'2'5,"-2"3"394,1 0 0,0 0 1,1 1-1,-1-2 0,0 10 0,1-6-32,2-1-1,-1 1 1,1-1 0,0 1-1,4 10 1,13 36 818,-6-23-802,4 12-461,2-1 0,34 59 0,-49-96-166,1 0 0,-1 0 1,0 1-1,1-1 0,1-1 0,-1 1 1,1-1-1,9 8 0,20 6-3272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04.33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1 263 5375,'0'0'1576,"1"-3"-1522,20-67 464,-13 40-207,-5 17-72,8-20-1,17-39 562,-26 68-666,-1-1-1,1 1 0,1-9 0,-3 9-90,0 2 223,1 0-90,1-4 306,0 8-236,-1 14-185,1 11-30,1-12-20,-1-4-11,1-1-1,5 14 1,-5-14-14,1-1 1,1-1-1,-1 1 0,1 0 0,1-1 0,0-1 0,0 1 0,0-1 1,8 8-1,-2-6-29,2-1 43,2-3 43,0-1-33,-1-3-20,2-2-33,-1-4 43,-2-1 43,-3-3-33,-2-3 1,-7 7 7,1 1 0,-2-2-1,1 2 1,0-1 0,-1-1 0,-1 1 0,2 0-1,-2 0 1,1-10 0,-3-5 90,-3-24-1,3 27-103,1 11 52,0 0 0,0 0 0,-1 0 0,0 0 0,0 1 0,-4-10 1648,5 17-1501,-1 4-173,1-2 0,-1 1 0,2-1 0,-1 1 1,0 0-1,1-1 0,0 1 0,1 9 0,0-6-10,1 1 0,0 0 0,0-1 0,5 11 0,-1-7 2,0 0 1,0 0 0,2 0-1,-1-1 1,1-1 0,1 1-1,-1-1 1,2-1 0,-1 1-1,1-2 1,1 1 0,0-1-1,0-1 1,0 0 0,1 0-1,14 4 1,-19-8-19,0-1 0,0 0 1,0-1-1,0 0 0,1 0 0,-2 0 0,2-1 1,7 0-1,-5-2-265,1 1 0,-1-2 1,0 1-1,1-1 0,13-6 0,12-7-4323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04.71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29 9983,'0'0'0,"15"-8"456,-1 3 96,-2-1 600,3 1-792,0 1-104,3 4-512,-3 0-72,3 4-24,5 1-4416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11.37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1 129 1663,'0'0'2512,"0"-3"-2096,2-5-29,-2 6 462,2 0-678,2-2-83,-1 0-1,1 0 1,1 1 0,-1 0 0,1 0-1,5-3 1,5-1 158,15-6-1,-1 2-172,62-21 390,-75 29-319,-1 1 0,0 1-1,23-1 1,13 1 161,-23-2-152,109-8 774,-132 11-896,21 2 34,-10 1-53,-10-2 51,0 1 1,9 6-1,-14-8-65,0 0-13,0 1 0,-1-1 0,1 0 0,1 1 0,-2 0 0,1-1 0,0 1 0,0-1 0,-1 1 0,1 0 0,-1 0 0,1-1 0,0 3 0,2-1-93,0 3-338,0 3 53,-1 0 0,-1-1-1,1 2 1,-1-2 0,0 1-1,0 1 1,-1-1 0,0-1-1,-2 13 1,-1-3-1654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11.7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29 24 2943,'-9'5'358,"-3"0"148,4-4 3026,10 2-3265,-1-1-214,1 0 1,-1 0-1,1 1 0,0-1 0,-1-1 1,2 2-1,-1-2 0,-1 1 1,2-1-1,-1 1 0,5 1 0,-3 0 29,1-2 0,0 1 0,-1-1 0,2 1 0,8 0 0,1-1 149,0-1 1,-1-1 0,24-3-1,-14-1 296,46-15 0,-44 12-318,35-7 0,118-6 533,-149 22-726,1 0 0,0 2 1,51 13-1,-67-11-1123,1 1 0,0 0 0,0 1 0,20 14 0,-27-16 358,-6-3-504,0-1-41,12 0-66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12.37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1 255 3583,'2'-24'502,"0"0"0,2 1 0,0-1 0,10-26 0,-13 45-333,1-1 1,0 2-1,0-1 0,0 1 1,1-1-1,0 1 1,0-1-1,0 2 0,0-2 1,1 1-1,0 1 0,0 0 1,-1-1-1,2 1 1,-1 0-1,9-5 0,-1 2 30,0 2 0,0-1 0,0 2 0,1-1 0,17-1 0,53-3 248,-70 8-398,-3 0 5,-1 1 1,1 0-1,0 0 1,9 4-1,9 0 283,-9-1-147,0 2 0,-1 0 0,-1 0 0,32 18 0,-44-21-156,8 5 121,0 0-1,0 1 1,12 12-1,-23-19-132,8 6 47,-1 0 0,0 1-1,0 1 1,0-1-1,-2 1 1,1 0 0,-1 1-1,0 0 1,-1 0-1,5 15 1,-4-10 41,-3-5-33,1 1 0,-1-2 1,-1 2-1,2 14 0,6 85 98,-10-90-82,-1 0 1,-1 1-1,-1 0 1,0-1-1,-2 0 1,-1 0-1,-8 23 1,8-32-75,0 1 1,0-1 0,-2 0 0,1 0 0,-1-1-1,-12 15 1,7-12-1321,-23 22-1,16-19-624,17-15 1531,2-2 174,0 1-1,-1 0 1,1 0-1,-1-1 1,0 1 0,1-1-1,-1 1 1,1 0-1,-1-1 1,-1 1-1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07.42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87 4223,'15'-13'57,"1"1"0,1 1 0,17-10 0,-24 16 195,0 1 1,1-1-1,-1 1 0,1 1 0,0 0 1,17-2-1,-27 5-206,1 0 1,-1 0 0,0 0 0,0 0-1,0 0 1,1 0 0,-1 1-1,0-1 1,0 0 0,0 1 0,0-1-1,1 1 1,-1-1 0,0 1-1,0 0 1,0-1 0,0 1 0,0 0-1,-1 0 1,1 0 0,0-1-1,0 1 1,0 0 0,-1 0 0,1 0-1,0 0 1,-1 1 0,1-1-1,0 1 1,0 2 32,1 0-1,-1 0 1,0 1-1,0-1 0,-1 0 1,1 6-1,-2 11 80,0 1-1,-2-1 1,0 0-1,-7 21 1,1-2-18,-105 440 2084,105-446-2085,2 1 0,1-1 0,-2 61 0,8-76-110,1 0 0,0 0 0,1 0 0,1 0 0,1-1-1,1 1 1,0-1 0,13 26 0,-14-36-56,0 0-1,1-1 0,-1 0 0,2 0 1,-1 0-1,1 0 0,0-1 0,0 0 1,1 0-1,0-1 0,0 0 0,0 0 1,0 0-1,1-1 0,0 0 0,0-1 1,0 0-1,0 0 0,1 0 0,-1-1 1,1-1-1,-1 1 0,1-1 0,0-1 1,0 0-1,-1 0 0,1-1 0,0 0 1,-1 0-1,1-1 0,-1 0 0,1 0 1,-1-1-1,0 0 0,0-1 0,9-5 1,-13 7-129,1-1 0,-1 0 1,0-1-1,0 1 1,-1-1-1,5-5 0,39-56-3512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15.32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175 509 2559,'2'-1'396,"85"-26"2767,-52 11-2082,-26 12-647,0-1 1,12-2-1,48-14 1191,-67 21-1450,-1 0-168,-1 0 0,0 0 0,0 0 0,0 0 0,1 0 1,-1 0-1,1 0 0,-1 0 0,1 0 0,-1 0 0,0 0 0,0-1 0,1 1 0,-1 0 0,1 0 1,-1-1-1,0 1 0,1-1 0,-1 1 4,1 0-1,0 0 1,-1-1 0,1 1 0,-1-1 0,1 1 0,0 0-1,0-1 1,-1 1 0,1 0 0,-1 0 0,1 0 0,0 0 0,1 0-1,54-3 534,-53 3-448,-2-1-82,0 1-1,-1 0 1,1 0-1,0 0 1,0 0-1,-1 0 1,1 0-1,0 1 1,0-1-1,-1 0 1,2 0-1,0 1 17,1-1 66,-1 2-16,2 1-58,0 0 1,0 0-1,-1 1 0,6 7 0,-5-7 11,-2-2-18,-2 0-1,2 0 0,-1 0 0,-1 1 1,2-1-1,-1 0 0,-1 0 0,0 1 1,1-1-1,0 2 0,0 2 21,-1-1 10,2 1 0,-1-1-1,-1 8 1,0-9-32,0 11-27,-3 0-45,1-11 63,0 1 1,0 0-1,-1-1 1,1 2-1,-1-2 1,0 0-1,0 0 1,0 1-1,-1-1 1,-5 4-1,7-4 4,-2-1-1,1 0 0,0 0 1,0 0-1,-1 0 1,-7 3-1,2-1 16,-11 7 29,16-11-51,-14 5 0,12-6 1,2 0 6,-25 6 87,1-3 0,-1 0 0,-51-1 0,67-3-95,1 0-1,0-2 1,0 1-1,0-1 0,0 0 1,0-1-1,0-1 1,0 1-1,1-2 0,1 0 1,-15-9-1,6 0-31,-21-21 0,37 32 57,-1 0-1,1-1 0,-1 0 1,1 1-1,1-1 0,-1-1 0,1 2 1,-1-1-1,2-1 0,-1 0 1,1 1-1,-1-1 0,2 1 1,-1-1-1,1 1 0,-1-1 0,1 0 1,1 0-1,0 1 0,-1-1 1,4-10-1,-1 4 66,2-1 0,-1 0 0,10-16 0,-10 22-61,1 0-1,-1 1 1,1 0 0,0 0 0,0 0 0,1 1 0,8-7 0,176-123 1253,-129 95-964,28-18 164,-60 41-323,-13 6-3,1 1-1,1 1 0,0 0 0,28-9 0,-31 17 38,-13 0-182,1 2-358,-1 0 124,0 0-1,0 0 1,1 0 0,-2 0-1,1 1 1,1-1-1,-2 1 1,1-1 0,0 1-1,-1-1 1,1 1-1,-1 0 1,1-1 0,-1 2-1,1-1 1,-1-1-1,1 5 1,10 39-3972,-9-41 2585,8 10-116,3 2-386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16.94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258 39 4223,'0'-2'340,"-3"-6"51,3 6 421,-2-1-654,1 1 0,-1 0 0,1 0 0,-1-1-1,1 2 1,-5-4 0,5 3-82,-1 1-25,1 1 0,-1-1 1,0 0-1,1 0 0,-1 1 0,0 0 0,0-1 0,0 1 0,1-1 0,-2 1 0,2 0 0,-1 0 0,0 0 0,0 0 0,0 1 0,1-1 0,-4 1 0,-1-1 58,1 0 38,1 1 0,-1 0 0,1 0 0,-2-1 0,2 2 0,-1-1 0,-7 5 0,-1 0 184,0 1-1,-15 13 0,22-17-252,2 0 1,0 1 0,0 1-1,0-2 1,0 2-1,0-1 1,1 2-1,0-2 1,-4 9-1,-6 15 265,6-15-145,1 2 1,0-1 0,0 1 0,2 0 0,-5 27 0,7-24-10,0 0 0,2 0 0,0 0-1,5 35 1,-4-50-177,0-1 0,0 1-1,-1-1 1,2 1-1,-1 0 1,0 0 0,1-1-1,-1 0 1,1 0 0,4 4-1,-6-5-11,12 11 0,-7-8 19,0 0-1,0-1 0,1 0 0,-1 0 1,1 0-1,0-1 0,0 0 0,7 3 0,9-1 130,23 3-1,1 0-22,87 19-2657,-112-25 1112,20 0-2372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17.91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109 142 4351,'1'-23'6772,"0"30"-6558,-1 2 0,0 8-1,0-10-102,0 0 1,0 0-1,1 0 0,0 0 0,3 8 0,8 36 271,-9-34-268,8 21 0,-6-19 35,0 0 1,-1 1-1,-1 0 1,1 35 0,-1-22-154,6 13 178,-9-44-156,1-2 0,-1 1 0,0 0-1,0 0 1,0 0 0,0 0 0,0 0 0,0 0-1,0 0 1,0 2 0,0-1 29,0 1 270,-2-1-183,-2 7-129,4-7-106,-1 0-81,-3 9 180,3-9 356,-2-1-263,-2 4-53,2-3-27,0 0-1,0 0 1,0 0-1,-1 0 1,1 0-1,0-1 1,-6 2 0,-2 0-15,-5 2-70,3-4 74,-25-5 54,35 3-117,-6-8-1293,2-1 1308,2-2-111,-1 1 1,3 0-1,-6-18 0,7 20 135,1 0-1,0 0 1,0-1-1,1 1 1,0-1-1,1 1 1,0-1-1,0 1 1,4-15-1,28-153-234,-29 153 259,0 3 0,10-30 0,-6 26 33,-5 14 27,1 2 0,0-1 0,9-17-1,-7 17 19,-5 9 55,1-2 24,25-23 483,-26 25 0,10-2-349,-9 3-260,-1-1-1,0 1 1,1-1 0,-1 1 0,1 0-1,-2 0 1,2 0 0,-1 0 0,1 0-1,-1 0 1,1 0 0,-1 0 0,0 1 0,2 0-1,8 2 278,22 10-1,-32-12-277,1 0 0,-1 1 0,1-1 0,-1 0 0,1 1 0,-2-1 0,2 1 0,-1-1 0,0 1 0,0-1 0,0 1 0,-1 0 0,2 2 0,-1-1 19,3 6-12,-1 1 0,0-1 0,0 1 0,-1 0 1,-1 0-1,1 0 0,-2 0 0,0 15 0,-1-3 56,-2 0-1,-8 39 1,8-52-75,0 1-1,0-1 1,0 0-1,-2 0 1,1 0-1,-1 0 0,0-1 1,0 0-1,-1 0 1,-9 8-1,9-8-687,0-1 1,-9 13-1,15-19-123,-3 1-250,-6 5-114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18.91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0 222 4735,'0'0'3824,"3"-1"-3504,20-13 235,22-14 394,47-28 1188,-41 26-1207,-6 3-247,54-24-1,-98 51-667,8-4 106,14-2-142,-10 2-22,-10 4 267,0 0-144,24 3-96,-25-2-152,0 0-66,1 1-359,0 0 1,0 0-1,0 1 1,0-1-1,-1 1 1,1-1-1,-1 1 1,0 0-1,0 0 1,3 5-1,2 4-2503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19.26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126 0 7039,'0'0'579,"-2"1"80,-2 1-469,1 0 0,-1 1-1,0 0 1,0 0 0,1 0 0,0 0 0,0 0 0,0 1 0,0-1 0,0 1 0,0 0-1,1 0 1,0 0 0,0 0 0,-3 8 0,0 3 178,0 1 0,0 1-1,-1 16 1,-6 65 936,1 124 0,9-189-1104,-10 49 1,-1 11-1545,12-69-1361,5 41 0,-3-57 1654,-1 10-1580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21.4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2559,'0'0'5563,"2"2"-5150,2 3-209,0 0 0,0 0 0,-1 0 0,1 1 0,-1-1 0,0 0 0,2 10 0,-2-9-75,-1 1 0,0 0 0,0 0 0,0 14 0,-1-9-14,8 102 571,-4-33-430,-3 6-203,-2-64 96,-4 8-391,4-28-12,19 1-5802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21.8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 6655,'2'2'422,"28"35"1556,-14-16-1225,-5-7-247,0 1-1,-1 1 1,13 25 0,2 18 340,-12-32-764,-11-25-7,-1 0-6,15 21-893,-15-22 400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22.24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59 6655,'0'0'340,"1"-2"51,0 0-297,0 0 0,0-1 0,0 1 0,1 0 0,-1 0 0,1 0 0,-1 0 0,1 0 0,0 0 0,0 1 0,0-1 0,-1 1 0,5-3 0,3-1 115,1 2-1,1-1 1,-2 1 0,2 1-1,11-3 1,-1 3 282,32 0-1,-30 1-375,-11 0-6,1 1 0,-1 1 1,13 2-1,8 4-2445,8 2-4320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22.66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3 107 5375,'0'0'3848,"0"2"-3668,-2 10-52,2-9-28,1-1-4,-1-2-95,9 16 229,-8-15-213,-1 1 0,0-2 1,1 1-1,0 0 0,0 0 1,-1-1-1,2 1 0,-1 0 0,-1 0 1,1-1-1,1 1 0,-2 0 0,1-1 1,1 1-1,-2-1 0,2 0 1,-1 1-1,0-1 0,1 1 0,13-1 64,0-1-1,0 0 0,-1-1 1,1 0-1,-1-1 1,18-6-1,-25 6-28,-6 3-48,0 0 0,0-1 0,0 1 1,0-1-1,-1 1 0,1 0 0,0-1 0,-1 0 1,1 0-1,-1 1 0,1 0 0,1-2 1,4-6 5,0-1 10,-6 8-10,0 0-1,0 1 0,0 0 0,1-1 1,-1 0-1,0 0 0,0 1 0,0 0 1,0-1-1,0 0 0,0 0 0,0 1 1,0 0-1,-1-1 0,1 0 1,0 0-1,0 1 0,0 0 0,0-1 1,-1 0-1,0-1 24,0 0-15,0-1 1,0 0-1,0 1 0,-1-1 0,1 1 0,-1 0 0,1-1 0,-2 2 0,2-1 0,-1-1 0,-1 2 1,2-1-1,-1 0 0,-4-1 0,-3-2 3,-1 0 0,-13-5 0,2 1 188,12 6-110,6 3-101,-15-8 72,6 1-15,0-1-45,3 2-118,6 5-457,-3 11-3327,6-10 3839,0 0-1,0 0 1,0 0-1,0 0 0,0 0 1,0 0-1,0 0 1,0 0-1,0 1 1,0-1-1,-1 0 1,1 0-1,0 1 1,0-1-1,0 0 1,0 0-1,0 1 1,0-1-1,0 0 1,0 0-1,1 0 1,-1 0-1,0 0 1,0 0-1,0 0 1,0 1-1,0-1 1,0 0-1,5 16-1587,4 3-193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23.95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249 0 3071,'-16'5'655,"-1"0"0,0-1-1,-25 2 1,-18 5 1570,53-10-1940,1 2 0,0 0 0,-1 0 0,1 0 0,0 0 1,0 1-1,-10 8 0,1-1 462,14-11-697,1 1 0,-1 0 0,0-1-1,0 1 1,1-1 0,-1 1 0,0 0-1,1 0 1,-1-1 0,1 1 0,0 0-1,-1 0 1,1-1 0,-1 1 0,0 1-1,0 2 82,-1-1-63,1 0 0,0 0 0,0 0 0,0 0 0,-1 0 0,2 0 0,-1 1 0,1-1 0,-1 0 0,1 1 0,0-1 0,0 0 0,0 0 0,0 0 0,2 6 0,0-4-23,-1-1 0,1 0 0,0 1 0,0-2 1,1 1-1,-1 0 0,1 0 0,-1-1 0,1 0 0,5 5 1,3 2-8,0-1 1,1-1-1,1-1 1,-1 1-1,1-1 1,14 5 0,-8-6 5,0 0 1,0 0 0,0-1-1,22 2 1,85 2-1958,-123-9 1809,50 2-4244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07.76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1 351 9599,'7'-27'-14,"2"0"0,15-29 0,-18 44-10,1 0 1,0 0 0,1 1 0,0 0 0,1 0-1,15-14 1,-3 7-145,0 2 0,1 1-1,1 0 1,0 2 0,1 1 0,1 0-1,0 2 1,0 1 0,1 1 0,40-7-1,-59 13 71,0 1-1,0 1 1,0-1-1,0 1 1,0 1 0,12 1-1,-19-2 75,0 0-1,1 0 1,-1 1 0,0-1-1,1 0 1,-1 0-1,0 0 1,1 1 0,-1-1-1,0 0 1,1 1 0,-1-1-1,0 0 1,0 1 0,0-1-1,1 0 1,-1 1-1,0-1 1,0 1 0,0-1-1,0 0 1,0 1 0,1-1-1,-1 1 1,0-1 0,0 0-1,0 1 1,0 0-1,16 47-2235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30.58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1 330 4095,'0'0'315,"1"2"45,5 5 145,-1-1 0,1 1 0,1-1 0,7 7 0,-12-12-153,0 2 0,2 0-185,1 2 231,0 0-1,0 0 1,7 10 0,-3 1 255,13 34 0,7 38 203,-16-53-755,-4-11 9,-7-21-19,-2-1 7,2 1-64,-1 1-15,-1 14 191,0-13-155,-4 7-34,-2-2 32,5-8 75,0-4-74,1-1-48,0 1 0,-1 0 1,1 0-1,0-1 1,0 1-1,0 0 1,0 0-1,1-4 1,-1 3 0,0 0 1,1 0 0,-1 0 0,0 0-1,0 1 1,-1-1 0,1 0 0,-1-3 0,-3-22 18,-11-103 470,10 57-234,-1 4 244,4 51 4,0-1-1,3-25 0,0 34-390,0 4-72,1 1 0,0 0 1,0 1-1,0-1 0,5-8 0,-5 10 7,39-64 585,-39 64-604,1 1 0,0-1 1,0 1-1,6-5 0,5-4 110,5-7-6,-17 18-132,-1 0 0,1-1 0,-2 2 1,2-2-1,-1 1 0,0-1 0,0 1 0,0-1 0,0 1 1,0-1-1,0-1 0,6-4 88,-5 6-72,19-14 200,-1 4 227,-18 10-356,1 0-137,-1 0 4,-2 1 34,1 0 1,0 0 0,0-1-1,-1 1 1,1 0-1,0-1 1,0 1 0,-1 0-1,1 0 1,0 0 0,0 0-1,-1 0 1,1 0-1,0 0 1,1 1 0,16 1 16,-13 0 10,-1 1-14,10 4-8,1 1 0,6 1 50,-19-9-45,-1 0-1,-1 0 1,1 1 0,1 0-1,-2-1 1,1 1 0,0-1 0,0 0-1,-1 1 1,2 1 0,19 15 163,2 2-147,-20-16 4,0 0-1,0 0 1,-1 0-1,1 1 1,0 0 0,-1 0-1,-1-1 1,2 1-1,-2 0 1,1 0 0,-1 0-1,1 8 1,-1-9 1,-1 1 0,1-1 1,-1 0-1,-1 1 0,1-1 0,0 0 0,-1 0 1,1 0-1,-1 0 0,-1 1 0,-1 4 1,3-7-6,-2 1 0,1 0 1,0 0-1,-1 0 1,1-1-1,-1 1 1,1 0-1,-1-1 1,0 0-1,-3 3 1,0 0 24,-9 5 11,1 0-1,-19 9 1,17-11-3,-24 18 0,26-17-37,7-4-9,1-1 0,1 1 1,-1 0-1,1 0 0,-1 0 0,-4 6 0,2-1-22,16-23-1060,-7 10 703,0 0 0,0 1 0,1 0 0,0-1 0,0 1 0,0 0 0,6-6 0,30-17-5469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31.04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8 9855,'0'0'2290,"2"0"-1486,3 1-386,2 1 40,1 1 0,-1-2 0,2 0 0,-2 0 1,1-1-1,15 0 0,100-9 1286,-53 5-2832,-16 0-5055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35.82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278 67 2303,'1'-2'234,"-1"-5"262,0 0 0,0 0 1,-2-9-1,1 14-83,-2-7-11,3 6 196,-2 2-278,1 0-256,1 0-1,-1 0 0,0 0 1,0 0-1,0 0 1,-1 0-1,2 0 0,-2 1 1,1-1-1,0 0 0,0 1 1,0-1-1,-1 1 0,1 0 1,0-1-1,-1 1 1,1 0-1,-1-1 0,2 1 1,-2 0-1,1 0 0,-3 1 1,0 0 20,0-1 1,1 1-1,-1 1 1,0-1-1,1 1 1,-1-1-1,-5 5 1,1-1 58,1 1 0,0 0 0,0 0 0,0 1 0,1 0 0,0 0 0,0 1 1,-8 15-1,2 0 186,1-1 1,-9 27 0,-25 114 908,28-94-623,12-48-391,-3 11 198,0-1-1,-2 41 0,8 34-165,2-98-255,2 2-3,9 19 17,-8-22 4,0-1 0,0 0 1,4 6-1,6 5 5,-9-14-3,0 0-13,9 9-8,1-3-40,-8-7-55,0 0 0,1 0 0,-1 0 0,1-1 0,-1 0 0,1 0 0,-1 0-1,0-1 1,1 0 0,9-2 0,6-1-895,37-10 1,-33 6 48,53-19-2909,-33 11 1352,-28 9 852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36.91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129 267 4863,'0'0'5942,"2"2"-5684,1 6-66,0 0-1,0 1 0,0-1 1,0 1-1,-1-1 0,-1 1 1,0 0-1,0 0 0,0 0 1,-1 0-1,-2 12 0,2-18-166,-6 50 494,-14 64 1,8-67-14,-10 82-1,15-22-229,7-76-107,-1-9-96,-1 0-1,-1 0 1,-1-1-1,-13 43 1,14-57-20,-2-4 11,4-4 64,-1-2-122,1 0 0,0-1 0,-1 1-1,1-1 1,-1 1 0,1-1 0,-1 1-1,1-1 1,0 0 0,0 0 0,-1 1-1,1-1 1,0 0 0,0 0 0,0 0-1,0 0 1,0 0 0,0 0 0,0-1-1,0 1 1,0 0 0,1 0 0,-1-1-1,-1-1 1,0-3 22,0-1 0,0 1 0,-3-12 0,2-3-40,2 1 0,-1 0-1,2 0 1,1-1 0,1 2-1,0-1 1,8-29 0,3 5 20,1 1 0,36-76 1,-22 52 3,25-88-1,-44 124-49,3-7-38,26-77-6,-30 93 25,2 0 1,0 1 0,15-21-1,-11 21 236,2 1 0,22-23-1,-37 43-170,0-1 0,0 0-1,-1 0 1,1 1 0,0-1 0,0 0-1,-1 0 1,1 1 0,1 0 0,-2-1-1,1 1 1,0-1 0,1 1-1,13-6 88,-13 6-42,-1 2 11,1 1-39,0 0 0,0 0 0,0 1 0,-1 0 0,1-1-1,-1 1 1,1-1 0,-2 2 0,1-1 0,0-1 0,-1 1 0,1 0-1,-1 0 1,0 0 0,0 0 0,-2 4 0,-1 10 28,-1-1 1,-7 24-1,5-21-49,-1 4 20,-25 79 95,23-77-4,-24 45 0,29-62-252,-2-1 0,0 0-1,0 0 1,-1 0 0,0-1-1,0-1 1,-1 1 0,1 0-1,-11 6 1,17-13-72,0 0 0,0 0 0,1 0 0,-1 1 0,0-1 0,0 0 0,1 0 0,-1 1 0,0-1 0,0 0 0,1 0 0,-1 0 0,0 0 0,0 0 0,1-1 0,0 1 0,-1 0 0,0 0 0,0-1 0,1 1 0,-1 0 0,0 0 0,0 0 0,1-1 0,0 1 0,-1-1 0,0 1 0,0-1 0,1 1 0,0 0 0,-1-1 0,1 0 0,-1 0 0,1 1 0,-1 0 0,1-1 0,0-1 0,-2 1-165,1-1 0,1 0-1,-1 1 1,0-2-1,0 2 1,1-1-1,0 0 1,-1 0 0,1 0-1,-1 0 1,1 1-1,0-5 1,3-4-1372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37.44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1 147 3839,'0'0'6136,"2"0"-5632,9 3 55,0 0-1,0-1 0,1-1 0,-1 0 1,0 0-1,0-2 0,1 1 0,0-1 1,13-4-1,3-1 77,-1-1 0,44-18 0,-35 9-475,-1-1 0,40-27 0,-50 29-1264,16-5-5056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45.13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234 1 2815,'0'0'1684,"-2"-1"-1214,-4 1-175,1 0 0,-1 1 0,0 0 0,0-1 0,0 2 0,0-1 0,0 1 0,1 0 0,-8 3 0,9-2-60,-1 0-1,1 0 0,-1 0 0,2 1 1,-7 6-1,3-4-104,-2 4 73,0 0 1,1 1-1,0 0 0,-10 18 0,1-1 39,7-11 79,0 0 0,-13 31 0,20-39-183,0 0 0,0 0 0,0 0 0,2 0 1,-1 0-1,1 1 0,0 15 0,2-18-87,0-1 0,0 1 1,1 0-1,0 0 1,0-1-1,0 0 1,1 1-1,0-1 0,1 0 1,-1 0-1,1 0 1,7 8-1,-2-4 27,1 1 1,0-2-1,1 1 1,0-1-1,13 8 0,52 28 133,-63-39-201,0 0 1,1 0 0,-1-2 0,16 4-1,-18-6-18,0-1 0,0 0 0,0-1 0,18-1 0,45-10-277,-56 8 162,92-22-2962,-42 7-902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46.86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2 164 2559,'0'0'956,"0"2"-416,3 77 3308,-3-69-3536,1 1 0,0-2 0,0 2 0,2-1 0,3 14 0,0-3 83,2-2 0,14 27 0,-19-41-348,18 39 249,22 43 456,-29-56-445,-5-14-224,-2-1-1,0 1 1,-2 0 0,6 20-1,-3 6 27,-3-19-33,4 44 1,-7-45-1,-2-11-65,1 0-1,-1 0 1,-1 1-1,1-1 1,-4 14 0,2-18 46,-1 0 1,0 1 0,-4 9-1,-1-6 50,-12 9-74,17-18-1,0-1-1,0 1 0,0-1 1,-1 0-1,-2 2 0,-8 1 23,1-2-58,0-2-66,0-2 2,0-5 4,10 3 59,0 0-1,0 0 0,0 0 1,0 0-1,0-1 0,0 0 0,0 0 1,1 1-1,0-1 0,0 0 1,0 0-1,1 0 0,-2-6 1,-2-6-20,-5-35 1,10 51 24,-9-155-149,7 111 117,2 9 6,6-50 0,12-34-106,-17 116 124,5-26 32,1 0-1,2 0 1,19-45 0,-12 42-102,36-54 1,28-25 320,-73 103-68,1 0 1,0 0 0,0 0 0,11-7-1,-17 14 81,-1 0-228,0 1 0,0 0 1,-1 0-1,1-1 0,0 1 0,0-1 0,-1 1 0,1 0 0,0 0 0,0-1 0,0 0 1,3-2 12,11-3 262,-13 7-159,9 3 14,-8-1 2,0 4-78,0 1 0,0-1-1,0 1 1,-1-1 0,-1 1-1,1 0 1,-1-1 0,0 2 0,0-2-1,-2 9 1,-14 105 107,11-100-129,-2 0 0,-1 1 0,-13 29 0,13-35-123,-1-1 0,-1 1 0,0-2-1,0 0 1,-2 0 0,-20 22 0,-11 5-2455,10-7-2618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6:47.55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0 171 4479,'0'0'4744,"3"-1"-4296,39-2 1776,13-2-1055,24-3-102,-57 4-915,77-18 406,-81 18-485,-1-2-1,1 0 1,23-14-1,-16 8-32,-17 9-294,0-1 1,0-1-1,0 1 1,11-11-1,-14 11-341,-1 1-1,1 0 0,0 0 0,0 0 1,7-3-1,-2 2-487,-9 3 898,0 1 1,0-1-1,0 0 1,0 1-1,-1 0 0,1-1 1,0 0-1,0 0 1,-1 1-1,1-1 0,0 0 1,0-1-1,1-11-2710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7:02.15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476 71 3583,'0'0'1584,"0"-2"-1264,-3-6 209,0 0 0,-6-9 0,7 15 570,2 0-1055,-1 0 1,1 1-1,-1-2 1,0 2-1,0-1 0,1 1 1,-2-1-1,0-1 1,0 0 47,1 2 338,-5-8 5,4 7-150,-12 0-50,1 3-214,6 0 14,0 2-1,0-1 1,1 0 0,0 1-1,-9 5 1,-30 22 352,6-3-174,21-15-18,0 1 0,0 1-1,1 1 1,1 0 0,0 2-1,1-1 1,1 2 0,-15 24-1,18-24-55,1 1-1,0 1 1,1 1 0,-6 23-1,-18 86 545,21-75-27,-8 94 0,20-141-630,0-1 0,1 1-1,0-1 1,0 1 0,1-1-1,-1 1 1,1-1 0,1 0 0,0 0-1,4 9 1,-5-13-14,1 0-1,-1 0 1,0 0 0,1 0-1,-1 0 1,1-1 0,5 4-1,-3-2 23,3 0 21,-1 1 1,1-1-1,0-1 1,0 1-1,0-1 1,1-1-1,12 3 1,3 1-207,19 7 265,1-2 1,0-2-1,50 3 0,-62-9-166,-22-2-63,1 0-1,-1-1 0,1 0 0,-1-2 1,1 2-1,-1-3 0,0 1 0,0 0 1,18-9-1,49-22-5651,-20 14 1350,-42 13 2394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7:03.3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93 5503,'2'-3'498,"22"-32"5102,-21 37-5286,0 1-190,0-1 0,0 1 0,-1 0 0,1 0 0,-1 0 0,0 0 0,1 1 0,-1-1 0,2 6 0,4 13 271,-2 1 0,0 0 0,4 46 0,2 6 67,11 19 223,6 35 200,-27-114-735,-2 0-1,0 28 0,-1-24 143,2 32 0,-1-49-287,0 0 0,0 1 0,0-1-1,1 0 1,0 0 0,-1 0 0,1 0-1,1 3 1,-1 4-10,-2-5 44,3 18 108,-2-21-143,1-1 0,-1 1 0,0 0 0,0-1 0,0 1 0,0-1 0,0 1 0,0 0 0,0 0 0,-1-1 0,1 1 0,0 0 0,0 0 0,-1-1-1,1 2 1,-3 3 61,3-3-31,-2 1 0,1-1 0,-1 0 0,1 0 0,-1 0 0,-3 3 0,3-3-16,1-1 46,-1 0-10,-6 4-33,7-3 160,-2-2-127,-6 3-58,6-3-55,-9-2 44,0-2 15,0-2-10,4 0-44,7 6 61,-1-2 0,1 1-1,0-1 1,0 1-1,0-1 1,0 0 0,-1 0-1,2 1 1,-1-1 0,0 0-1,0-2 1,-1 0 1,0-1-50,0 0 0,-1 0 0,2 0 0,-1-1 0,1 1 0,-1-11 0,0 7 64,-3-31-22,-10-48 80,4 9-153,9 61 81,1 0-1,0 0 1,1-1 0,4-22 0,-2 29-38,0 1 0,1 0 1,0 0-1,2-1 1,6-14-1,1 4-36,21-30 0,-24 38 28,0 2-1,1-1 1,1 1 0,15-14-1,-15 17-32,17-12 0,-16 14 32,-9 4 45,0 1 0,1-1 0,-1 1 0,1 0 0,-1 0 0,6-1 0,4-3 89,2-1-7,102-47 1324,-115 53-44,-2 4-1240,0 2-95,0-1-1,-1 1 1,0 0-1,0-1 1,0 1 0,-1-1-1,1 1 1,-1-1-1,0 1 1,0-1-1,0 0 1,-1 0 0,-3 5-1,-88 124 98,91-128-133,-62 102 464,49-88-3140,14-17 2328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08.60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48 503 6143,'-28'34'0,"18"-24"0,2 1 22,7-9 716,12 6-418,-9-7-274,0 0 1,0-1-1,1 1 0,-1-1 0,0 1 0,1-1 0,-1 0 0,0 0 0,1 0 0,-1 0 0,0 0 0,1 0 0,-1-1 0,0 1 1,1-1-1,-1 0 0,4-1 0,-6 2-44,3-1 158,-1-1 0,6-3-13,16-13 10,-22 16-93,-1 2-59,0-1-1,0 1 0,0 0 0,0-1 1,0 1-1,0-1 0,-1 1 1,1-1-1,0 1 0,0-1 0,0 1 1,0-2-1,2-1-10,2 0-14,16-10-34,-17 10 54,18-6-10,-21 9 9,14-5-37,0 1 0,1 0-1,-1 1 1,21-1 0,-23 4 48,2 4 1,0 3 42,-1 0 1,7 3-42,-16-10-12,0-1-2,6 2 1,-1 0 0,1-2-1,0 1 1,0-1 0,-1-1-1,1 0 1,17-5 0,4-5-18,33-16 0,-10 3-19,-47 22 19,-1-1 1,1 0 0,-1-1-1,0 0 1,0 0 0,-1-1-1,11-10 1,34-48-136,-43 54 100,-3 2-14,0 0 1,0 0-1,-1-1 0,0 0 1,-1 0-1,0 0 0,0 0 1,2-14-1,-3 9-24,0 1 1,-2-1-1,1 0 1,-2 0-1,-1-16 0,0 18 40,-1 1-1,0 0 1,-5-12-1,6 17 18,0 1-1,-1-1 0,0 1 0,0 0 1,0 0-1,0 0 0,-8-7 0,-1 4 31,11 7 17,0 0 1,0 1-1,0 0 0,0-1 1,0 1-1,-1-1 0,1 1 0,0 0 1,0 0-1,0 0 0,-1 0 1,1 0-1,0 0 0,0 0 1,0 0-1,-1 0 0,1 1 1,0-1-1,0 0 0,0 1 0,0-1 1,0 1-1,0-1 0,-1 1 1,0 1-1,-1 1 45,0 0-1,1 0 1,-1 0 0,1 0 0,0 0 0,-3 7-1,-29 63 935,-30 99-1,25-64 20,33-89-800,0 0-1,1 1 0,1-1 1,1 1-1,1 0 1,0 28-1,3-21-86,1 0-1,1 0 1,2 0-1,8 30 1,-13-56-198,1 1 1,-1 0-1,1 0 1,0-1-1,-1 1 1,1 0 0,0-1-1,0 1 1,0-1-1,0 1 1,2 1-1,1 0-747,0 0 0,0-1-1,1 1 1,5 2-1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7:06.1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392 22 1791,'0'0'1976,"-2"-1"-1720,-7 1 0,8-1 0,-2 1 0,-28-8 1135,20 5-887,-1 0 0,0 1-1,-16-1 1,22 3-505,1 0 81,-1 0-1,0 0 1,1 0-1,0 1 1,0 0-1,-1 0 1,1 0-1,0 0 1,-9 5-1,2 1 133,0 1-1,0 0 1,1 1-1,1 0 1,-1 0-1,1 1 1,-12 17-1,15-19-84,2 0 1,-1 1-1,-4 10 0,4-9 80,-2 9 61,0 0 0,1 0 0,0 1-1,-4 27 1,-3 33 1034,-8 127 0,20-184-1146,1-13 63,0 1-1,1-1 1,0 0 0,1 1-1,3 13 1,-4-21-177,0 0 0,1-1 0,1 1 0,-2 0 0,1-1 0,1 1 0,-1-1 0,1 1 0,-1 0 0,1-1 0,0 0 0,2 3 0,0-2 26,0 0 0,0 0-1,1-1 1,-1 1 0,1-1-1,7 3 1,-2-2-45,1 0 0,0 0 1,0 0-1,0-2 0,0 1 1,0-2-1,1 1 0,15-2 0,9-4 110,45-9-1,-25 3 219,-45 8-292,44-5-321,-14 5-3337,-7 2-1943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49:59.77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5247,'0'0'3698,"0"2"-3586,2 19 258,3 23 0,1 13 134,-5 83-83,1 1 328,0-115-399,12 45-1,-5-22 24,-7-43-294,0-1 0,0 0 0,0 0 0,1 1 0,-1-1-1,5 5 1,-6-9 305,0 1-288,4 5-16,3 0-53,-7-6 449,26 16-9683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00.28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1 471 4991,'14'-19'502,"-1"-1"0,-1 0 0,17-41 0,-18 40-318,51-134 1399,-45 110-1070,-5 12 159,35-62 0,-46 93-490,4 25-7018,-1-12 5218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00.74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5631,'0'0'631,"2"1"-140,5 1-4,0 1 1,-1 1-1,1-1 1,-1 1 0,10 8-1,25 25 1294,-39-35-1708,0 0-1,0 0 0,-1 0 0,1 0 0,-2 0 1,2 0-1,-1 1 0,2 3 0,-1-1-1,0 0-1,0 0 1,7 9-1,-3-6-6,-3-4 19,0-1-48,1 1 103,-1-2-120,0 0 0,-1 0 0,1 0 0,0 0-1,0 0 1,1-1 0,-1 1 0,0-1 0,5 1 0,-1 1-5,16 4-125,-15-5-252,-6-2-46,0 1 1,1-1-1,0 1 0,-1 0 0,4 2 1,14 6-3321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01.4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374 0 4095,'0'0'772,"-2"1"-473,-32 15 1454,31-15-1542,0 1-1,-1 0 0,2 0 1,-1 0-1,0 0 0,-5 5 0,4-1 19,-1 0 0,1 0-1,1 0 1,-1 1-1,1 0 1,-4 9-1,6-13-135,1 0 0,-1 0 0,0 0-1,0 0 1,1 0 0,0 0-1,0 0 1,0 1 0,1 4 0,1-1 101,-1 1 1,4 10-1,-2-12-103,-1 0 0,0 0-1,1-1 1,1 0 0,-1 1 0,1-1-1,-1 0 1,1 0 0,1 0 0,6 5 0,3 1 202,1 0 0,20 11 0,-23-16-150,-6-2-15,0 1-1,1-1 1,-2 1 0,1-1-1,0 1 1,6 7-1,-11-9-99,1-2 1,-1 1-1,0 1 0,0-1 0,1 0 0,-1 0 0,-1 1 0,1-1 0,0 0 1,0 0-1,-1 1 0,0 0 0,1-1 0,-1 0 0,0 1 0,0-1 1,0 1-1,0 0 0,-1-1 0,1 0 0,0 0 0,-2 4 0,-1 1 19,-1 0-1,1 0 0,-1-1 0,0 0 1,0 0-1,-2 0 0,2 0 1,-1 0-1,-1-1 0,-9 8 1,-7 3 100,-37 20 0,56-34-123,-79 43 426,-102 38-1,158-74-1668,-5-3-4369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12.8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0 633 2943,'0'0'811,"3"0"-912,34-12 179,-1 1 348,27-4-373,3-1 256,-25 4-16,34-12 110,17-19-203,-84 39-146,-1 0-1,1 1 0,-1-2 1,0 1-1,13-12 0,-17 13-30,1 0 0,0 0 0,0 0 0,0 1 0,7-4 0,3-2 21,-4 1-7,15-12 0,21-25 182,-39 35-192,21-23-212,12-13 122,-20 26 171,106-99 245,-75 77-44,-14 13-514,-24 18 195,-7 5 41,0 0 1,0 2 0,11-8 0,-3 4 22,1 1-44,-2 0-10,8-3-3,-20 7-4,2 1-47,-2-1-1026,7-2 984,-6 2-21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13.3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14 2559,'0'0'2312,"2"0"-2088,15 3-10,-1-3 0,33 0 1,36-8 217,5 0 77,-73 7-339,0 2-1,-1 0 1,1 0-1,-1 1 1,20 6-1,-28-7-104,-2 2 0,2 0 0,-1 0 1,-1 0-1,1 0 0,0 1 0,-1 1 0,0-1 0,0 1 0,0-1 0,-1 1 0,0 1 0,9 9 0,-10-7-36,1-1 0,-1 0 0,-1 0 0,0 0-1,0 2 1,0-2 0,-1 1 0,-1 0 0,2 0-1,-3 0 1,1 1 0,0-1 0,-1-1 0,0 2-1,-1-1 1,0 0 0,0 0 0,-1 1 0,-4 11-1,-2 6-562,-1 0 0,-1 0 0,-19 35 0,18-43-2106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14.34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188 7 4479,'0'0'516,"-2"-1"-302,-1 0-102,0 0 0,-1 0-1,1 0 1,0 1 0,0-1 0,0 1 0,0-1 0,0 1 0,-1 0 0,1 1-1,-1-1 1,1 1 0,0-1 0,0 1 0,-1 0 0,1 0 0,0 0 0,-3 2-1,0 0 7,2 0 0,-1 0 0,2 1 0,-2-1 0,1 1 0,1 0 0,-1 0 0,0 0 0,1 1-1,-5 7 1,-2 7 142,1 0-1,0 1 0,2 1 1,0-1-1,-7 38 0,7-12 18,-3 74 0,11-58 112,0-56-337,-1 2 0,1-1 0,1-1 1,0 1-1,-1 0 0,6 10 0,-5-15-46,-2 0 0,2 0 0,-1 0 0,0 0 0,1-1 0,-1 2 0,1-2 0,-1 1 0,1-1 0,0 1 0,-1-2 0,2 2 0,-2-1 0,1 0 0,3 1 0,-2-1 4,1 1-1,-1-2 1,0 0 0,0 1 0,0 0 0,1-1 0,-1 0-1,1 0 1,3-1 0,5-1 40,0-1 0,0 0-1,-1-1 1,16-8 0,-3 2-854,-1-1 1,0-1-1,-1-1 1,0-1-1,34-29 1,-16 6-1947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15.33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1 209 4351,'0'0'1836,"0"1"-1569,3 9 74,0 0-1,0-1 0,1 0 1,0 0-1,9 15 1,2 3 281,0 1-39,-5-10-133,14 37 1,-17-28-267,7 39 0,-7-28-172,-2-7 116,-1 0 0,-2-1 0,-1 38 0,-2-50-83,-1-16 6,2 0 301,-2 7-244,-5-24-80,1 0 0,-6-30 0,9 27-29,-3-34 0,3 4 14,-3-6 64,1-1 0,7-90 0,0 100-131,-1 19-92,6-41 1,-5 58 133,0 1 1,1 0 0,-1 0 0,1 0 0,1 1-1,0-2 1,-1 3 0,2-2 0,5-7-1,1 2 51,-5 4-74,1 1-1,-1 1 1,12-11 0,-17 17 129,4-1 50,-5 2-128,0 0-1,0 0 1,0 0 0,0 0-1,1 0 1,-1-1-1,1 1 1,-1 0 0,0 0-1,1 0 1,-1 0 0,0-1-1,0 1 1,1 0 0,-1 0-1,0 0 1,1 0-1,-1 0 1,1 0 0,-1 0-1,8 0 108,-6 0-22,0 2-5,-2-2-74,2 1-1,-1 0 1,1 0 0,-1 0-1,0 0 1,0 0-1,0 1 1,0-1 0,0 0-1,0 1 1,-1-1-1,1 1 1,0-2 0,0 2-1,-1-1 1,1 4-1,0-2-2,0 1 1,-1-1-1,0 0 0,0 0 0,0 0 0,0 1 0,-2 4 0,-4 17 37,-1-1 0,-12 28 0,7-19-32,-20 56-3682,-21 96-1,49-167 1232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15.96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261 164 3199,'7'-63'645,"-3"24"246,-4 36-716,0-2 0,1 1-1,-1 0 1,-1 0 0,1 0-1,0 0 1,-1 0 0,0 0-1,0 0 1,0 0 0,-4-6-1,5 8 457,0 2-618,0 0 0,0 0 0,-1 0-1,1 0 1,0 0 0,0 0 0,0 0 0,-1 0-1,1 0 1,0 0 0,0 0 0,0-1 0,0 1-1,-1 0 1,1 0 0,0 0 0,0 0 0,0 0 0,0 0-1,0 0 1,0 0 0,0 0 0,0 0 0,0 0-1,0 0 1,0 0 0,0 0 0,0-1 0,0 1 0,0 0-1,-1-1 1,1 1-1,0 0 1,0 0-1,0-1 1,0 1-1,0 0 1,-1 0-1,1 0 1,0 0 0,0 0-1,-1 0 1,1 0-1,0-1 1,0 1-1,0 0 1,0 0-1,0 0 1,0 0-1,-1 0 1,1 0-1,0-1 1,-1 1-1,1 0 1,0 0-1,0 0 1,-1 0-1,1 0 1,0 0-1,0 0 1,0 0-1,-6 1 105,1 0-1,0-1 0,0 2 0,0-1 1,1 1-1,-1-1 0,0 2 0,0-1 1,1 0-1,-1 1 0,2-1 0,-9 8 1,0 0 127,2 0 0,-1 0 0,-11 17 0,7-6 79,1 0-1,1 1 1,-16 36-1,14-19 185,-15 54 0,26-79-414,1-1-1,1 2 0,-1-1 0,2 0 0,0 0 1,3 22-1,-2-31-81,0 0 0,1 0 0,0 0 0,0 0 0,1 0 0,-1-1 0,2 1 0,-2 0 0,1-1 0,1 0 0,0 1 0,0-2 0,0 2 0,0-1 0,0-1 0,0 1 0,1-1 0,0 1 0,0-1 0,0 0 0,7 4 0,-4-4-6,-1-1 0,1 1 1,0-2-1,-1 2 0,0-2 0,2 0 0,12 1 0,-9-2-58,0-1 0,-1 1 1,1-2-1,15-4 0,1-2-537,-1-2 1,1-1-1,24-15 1,2-1-1084,4-6-2017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24.95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602 29 2303,'0'0'2048,"1"-3"-1956,0-6-17,-1 5-20,-3-5-45,2 8-10,1 1 0,-1 0 0,1-1 0,-1 1 0,0 0 0,1 0 0,-1-1 0,1 1 0,-1 0 0,1 0 0,-1 0 0,0 0 0,1 0 0,-1 0 0,1 0 0,-1 0 0,0 0 0,0 0 0,-10 4 24,-14 9 576,25-13-592,-1 0 0,1 0 0,0 0-1,0 0 1,-1 0 0,1 1 0,0-1-1,0 0 1,-1 0 0,1 0 0,0 0-1,0 1 1,-1-1 0,1 0-1,0 0 1,0 0 0,-1 1 0,1-1-1,0 0 1,0 0 0,0 1 0,0-1-1,0 0 1,-1 0 0,1 1 0,0-1-1,0 0 1,0 1 0,0-1 0,0 0-1,0 1 2,0-1-1,0 1 1,0-1 0,0 0-1,0 1 1,-1-1-1,1 0 1,0 0-1,0 1 1,0-1 0,0 0-1,-1 1 1,1-1-1,0 0 1,0 0-1,0 1 1,-1-1 0,1 0-1,0 0 1,-1 1-1,1-1 1,0 0 0,0 0-1,-1 0 1,1 0-1,0 0 1,-1 1-1,-7 4 144,1 0 0,-11 10 0,7-7-60,-52 21 162,46-22-112,-28 10 102,28-11-29,0 0-1,-16 10 1,30-15 241,5 1-402,-1 2-48,17 13-79,-6-6 116,-1 1-33,6 5-10,-15-13 0,0 1 0,8 17-33,-10-20 31,0 1 0,1-1 0,-1 0 0,1 0 0,-1 0 0,1 0 0,0 0 0,0 0 0,2 3 0,9 19 118,-6-17 29,4 6 31,0-4-160,4-1-4,-2-3 47,-10-4 6,1 0-1,6 0 107,-1-1 0,16-1-1,-22 0-74,1 1 8,7-1 35,-7 0 482,-1 1-557,8 0 0,-7 0 0,-1 1 0,9 2 0,-9-3 0,0 1 0,-1 0-53,0-1 0,0 0 1,0 1-1,0-1 0,0 1 0,0 0 0,-1-1 0,1 1 0,0 0 0,0-1 0,-1 1 0,1 0 0,0 0 0,-1-1 0,1 1 1,-1 0-1,1 0 0,-1 0 0,1 0 0,-1 0 0,0 0 0,0 0 0,1 0 0,-1 1 0,0 0-6,0 1-1,0-1 1,-1 1-1,1-1 0,0 0 1,-1 1-1,0-1 1,0 0-1,1 0 1,-3 3-1,-1 3 45,-1 1-1,-1-1 0,1-1 1,-11 12-1,1-4-28,-1-1 0,-1 0 0,-21 13 0,-59 31 21,40-24-34,-7 3 19,-95 42 0,150-76-188,0 0 0,1 0-1,-18 2 1,24-5-413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20.51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 4479,'0'0'1876,"2"0"-1769,1-1-72,13 0 215,-10 2-143,-1 0 0,1-1 0,11 5 0,-16-4-7,1-1 18,8 6-12,-2 1 1,1 0-1,-2 0 1,2 1-1,-2 0 1,0 0 0,0 1-1,-1 0 1,0 0-1,0 0 1,5 12-1,41 86 425,-46-92-450,1-1 0,1 0 0,0 1 0,0-3 0,2 2 0,0-1 0,0-1 0,1-1 0,1 0 0,16 14 0,46 26 451,36 26-131,-86-58-287,-2 0-1,31 34 1,31 41 206,-80-90-291,8 10 29,0 1-1,0 0 0,-1 0 1,-1 1-1,11 23 1,-19-34-47,44 105 369,-30-79-218,26 42-1,-34-61-115,1-1-1,0 0 1,1-1 0,1 0-1,14 12 1,61 35 395,-78-53-514,-1 2 0,0 0 1,0-1-1,7 9 0,-12-13-295,-2 0 347,0-1 0,0 0 0,0 0-1,0 0 1,0 0 0,0 0 0,0 1 0,0-1 0,0 0 0,1 0 0,-1 1-1,0-1 1,0 0 0,0 0 0,1 0 0,-1 0 0,0 1 0,0-1 0,1 0-1,-1 0 1,0 0 0,0 0 0,0 0 0,0 0 0,0 0 0,1 0 0,-1 0-4,1 0 1,-1 0 0,0 0-1,1 0 1,-1 0 0,0 0-1,0 0 1,0 0 0,0 0-1,0 0 1,1 1 0,-1-1 0,0 0-1,0 0 1,1 0 0,-1 1-1,0-1 1,0 0 0,0 0-1,0 0 1,1 1 0,-1-1 0,0 0-1,0 0 1,0 0 0,0 0-1,8 7-931,-7-6 455,1 0-90,2 1 187,-1-1-1,0 1 0,1-1 1,0 0-1,0 0 1,-1 0-1,1-1 0,0 0 1,0 0-1,-1 0 1,1 0-1,0 0 0,0 0 1,-1-1-1,1 0 0,4-1 1,6-2-706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21.13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355 1 4735,'0'0'3816,"0"2"-3752,-2 1-3,2 0 0,-1 0-1,0 1 1,1-1-1,-1 1 1,1-1-1,0 1 1,0-1 0,1 0-1,-1 1 1,2 5-1,2 5 166,9 21 1,-3-8 193,14 67 289,3 7 33,-20-83-577,0 0 0,0-1-1,16 25 1,60 75 917,-81-115-1064,-2-1 0,2 1 0,-1-1 0,-1 1 0,1-1 0,0 1 0,0-1 0,-1 1 0,0 0 0,1-1 0,0 1 0,-1 0 0,0 0 0,0 0 0,0-1 0,0 1 0,0 0-1,0 0 1,0 0 0,-1-1 0,1 1 0,-1-1 0,1 2 0,-1-2 0,1 1 0,-1-1 0,0 1 0,0 0 0,0-1 0,0 0 0,0 1 0,-2 1 0,-2 2 17,0 0 1,0 0-1,-1 0 0,1-1 1,-1 1-1,-9 3 0,-3 1 7,0-1 0,0 0 0,0-2 0,-2 0 0,1-2 0,0 1 0,-24 0 0,-141 1 303,134-7-394,38 2-46,-43-2-1525,20-4-2494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38.40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5631,'0'0'962,"1"2"-658,3 12 581,-1 0 0,0 1 0,0 26 0,2 8-227,-4-40-514,-1 1-1,0-1 0,0 12 1,-1 2 50,-4 267 462,5-265-568,1 0 0,6 36 0,16 48 197,-6-33 126,-9-31-193,-5-22 87,12 39-1,-11-45-130,1-1-1,2 23 1,-4-18 14,-1 2-49,-2-22-22,1 2-53,0 6 1930,1-9-2092,7 2 162,-7-2-61,0 1-1,0-1 1,1 0-1,-2 0 1,1 0-1,1 0 1,-1 0-1,0-1 1,0 1-1,3-2 1,5 0-183,71-5 164,-77 6 16,25-4 26,0-1 0,-1 0 0,52-21 0,-61 19-26,-4 0-128,-13 6 43,-1 2-534,4-4 128,-1-1 0,1 0 0,5-8 0,11-12-4614,-11 16 1606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39.0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 0 7423,'0'0'3154,"0"2"-2840,-5 29 474,1 1-1,2-1 0,2 46 1,8 98 280,-8-161-1042,3 37 352,15 70-1,-6-53-44,-8-50-329,-3-17 4,0 1 219,3-3-2563,-3 1 2156,0-1 0,-1 1 0,1-1 0,0 1 0,0 0 0,-1-1 0,1 0 0,-1 1 0,1-1 0,0-1 0,9-10-1998,-10 11 2159,3-3-1659,0-1-1,4-10 1,-3 3-329,2 3 731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39.46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1 280 6015,'1'-2'71,"39"-99"1352,-31 83-1221,0 0 1,1 1 0,19-24-1,-24 35-65,0 0 0,1 0 0,0 0 0,11-9 0,-7 9-81,0 0 0,0 1 1,0 1-1,12-5 0,-12 6-46,-4 1 71,9-2-2324,-10-1-92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39.83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116 1 5887,'0'0'2936,"-2"2"-2424,-17 41 226,1 1 0,1 1 0,3 0 0,2 1 0,-10 68 0,16-70-515,2-1-1,2 1 0,2-1 1,10 79-1,-6-95-753,12 42 0,-14-66 304,-1-2 0,0 1 0,0 0 0,1 0 0,-1 0 0,2 0 0,-2-1 0,1 1-1,0-1 1,-1 1 0,2-1 0,-1 0 0,-1 0 0,2 0 0,-1 0 0,0 0 0,0 0 0,5 0 0,6 1-3353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40.40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220 45 6015,'-3'-7'455,"0"-1"0,-5-7 0,2 3 908,3 12-738,3-1-600,-1 1 0,1 0 0,0 0-1,-1-1 1,1 1 0,-1 0 0,1 0 0,0 0 0,0 0-1,0 0 1,-1 0 0,1 0 0,0 0 0,-1 0 0,1 0-1,-1 0 1,1 0 0,0 0 0,0 0 0,0 0 0,-1 0-1,1 0 1,0 0 0,-1 1 0,1-1 0,0 0 0,-1 1-1,-4 3 200,1 1 0,-1 0 0,1 0 0,0 1-1,0-1 1,0 1 0,-4 12 0,-17 49 982,22-60-1091,-10 33 470,-33 95 1109,36-111-1417,-22 69 595,26-73-725,2 0-1,-5 35 0,8-48-127,0-1 0,1 0 0,1 0 0,-1 0 0,1 0 0,0 1 0,1-1 0,-1 0 0,4 8 0,-4-11-9,1 0 0,-1 0 1,1 0-1,0-1 0,-1 1 0,2-1 1,-1 1-1,0-1 0,0 1 0,1-1 1,0 0-1,-1 0 0,1 0 0,0-1 0,0 1 1,0-1-1,0 1 0,0-1 0,4 2 1,-1-2-60,2 0 0,-1 0 1,0-1-1,1 1 0,-2-1 1,2-1-1,8 0 0,53-14-1513,-39 7 523,110-28-6080,-115 29 4279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0:41.58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151 0 5375,'0'0'1335,"-2"2"-1078,-3 1-1,4-2 6,0 0 20,-4 3-82,2-1 0,-1 0 0,0 1 0,0 0 0,1 0 0,0 1 0,0-1 0,0 0 0,0 1 0,0 0 0,1-1 0,0 2 0,0-1 0,-1 8 0,-20 103 1236,-23 177 240,31-197-1534,9-65 80,3 0 1,1 48-1,3-58-121,1 1-1,1-1 1,1 0 0,9 33-1,-10-47-85,0-1 1,-1 0-1,1 1 0,1-1 0,-1 0 0,1 0 0,1 0 0,-1-1 0,6 7 1,-8-10-11,0 0 1,1 0-1,-1 0 0,1-1 1,-1 1-1,1-1 1,-1 1-1,1-1 1,0 0-1,0 0 1,0 0-1,0-1 1,0 1-1,0 0 1,0-1-1,0 1 1,0-1-1,0 0 1,0-1-1,0 1 1,0-1-1,0 1 0,5-2 1,0-1 13,0-1 1,1 0-1,-1 1 1,0-2-1,9-6 1,35-32 68,-26 21-37,77-59 184,-95 75-231,-1-1 0,1 0 0,-2 0 1,7-9-1,-8 8 49,-2-1-14,-2 7-32,-1 0 0,0 0 0,0-1 0,0 2 0,0-1 0,-1-1 0,1 1 1,0 1-1,-1-2 0,0 1 0,0 1 0,1-2 0,-1 2 0,0-1 0,0 0 0,0 1 0,-1-2 0,2 2 0,-2-1 1,1 1-1,-1-1 0,1 1 0,-1 0 0,-3-3 0,3 3 0,-1-1 0,1 1 0,-1-1 0,1 2 0,0-2 1,-1 1-1,0 1 0,0-1 0,0 0 0,0 1 0,1-1 0,-1 1 0,0 0 0,1 0 1,-1 0-1,0 0 0,0 1 0,-5 1 0,-1 1 126,0 1 0,0 1 0,0 0 0,0 0 0,1 0 1,0 1-1,0 1 0,0-1 0,1 2 0,0-2 0,-10 15 0,15-18-99,1 0 0,-2 0 0,2 0-1,-1 0 1,2 0 0,-2 0 0,1 0 0,1 0-1,-1 0 1,0 1 0,0-1 0,1 1-1,0-1 1,0 1 0,0-1 0,0 0 0,1 0-1,-1 0 1,1 1 0,0-1 0,0 0 0,0 1-1,0-1 1,1 0 0,-1 0 0,1 0 0,0-1-1,0 1 1,0 0 0,0-1 0,0 1 0,1 0-1,-1-1 1,1 0 0,-1 0 0,1 0-1,5 2 1,-4-2-110,1-1-1,-2 1 1,2-1-1,-1 0 1,1 0 0,-1 0-1,2-1 1,-2 0-1,1 0 1,-1 0 0,1 0-1,7-3 1,6 0-879,31-13 0,-31 9 434,14-3-1944,0 1-2670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1:22.80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4735,'0'0'232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1:38.95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235 257 2431,'0'0'598,"-2"0"-412,-42 12 1998,43-11-1926,-7 2 3740,20-10-3750,21-10 0,8 1 402,48-20 76,-25 0-180,-1-1 60,-27 20-131,-14 4-98,-17 9-301,-2 3-44,10-11 123,-8 6-110,-2 3-33,0 0 1,-1 0 0,1 0-1,-2 0 1,2 0 0,1-6-1,0 0-12,1-14 69,-5 20-63,1 2 22,0-1-76,0-4-682,-6 9-1508,4-2 1949,-8 4-173,-22 18-491,-20 11 437,48-32 508,-10 5-48,-13 7 45,17-9 8,1-1-17,1-1 0,-13 6-1,19-9 22,1 1 0,-2 0 0,1 0-1,1-1 1,-1 2 0,0-1-1,0-1 1,1 1 0,-1 1 0,0-2-1,1 1 1,-1 1 0,1-2 0,-1 3-1,0 0 4,-1 1 35,0 1 0,1-1 0,0 1 0,-2 8 0,-1 10 203,1-14-4,1 0-1,1 1 0,0 0 1,1-1-1,1 19 0,-1-7-37,0-18-141,4 6-4,2-2-29,-5-6 54,3-1-30,0-1 0,0 0 0,0 1 0,0-1 0,0-1 0,0 2 0,-1-2 0,1 0 0,0 0 1,0 0-1,3-2 0,-1-1 26,0 1-1,0-2 1,-1 1 0,1 0 0,5-8 0,-9 10-44,0 0 0,0 0-1,0-1 1,0 1 0,-1 0-1,1-1 1,-2 0 0,2 0-1,-1 1 1,-1-1 0,1 0-1,-1 0 1,0 1 0,0-1-1,0 0 1,0 0 0,-1 1-1,1-1 1,-1 0 0,0 0-1,0 1 1,0-1 0,-4-6-1,0 2-20,-1 0 0,0 1-1,0-1 1,-1 2 0,1-1-1,-2 1 1,1 0 0,-14-9-1,6 7-3,0-1-1,0 3 1,-1-1-1,-17-4 0,21 7-19,1 1 0,-1 1 0,0-1 0,0 2 1,0 0-1,-24 2 0,30 0 5,-1-1 0,-1 2 1,2-1-1,-1 2 1,0-1-1,1 0 0,-1 1 1,1 0-1,0 1 0,0-1 1,0 1-1,0 0 1,-6 7-1,0 1 90,-1 2 1,2-1-1,-1 2 1,2 0-1,0 0 0,1 0 1,1 1-1,-8 19 1,12-25-4,0 1-1,1 1 1,0-1 0,1 1 0,-1-1 0,3 0-1,-1 1 1,0 0 0,1 0 0,1 0 0,0-1 0,1 1-1,5 16 1,-4-18-14,1-1 0,1 1-1,0-1 1,0-1 0,0 0-1,1 1 1,1-1 0,0-1-1,0 1 1,9 7 0,4 1 34,-1-1 0,1-2 0,25 13 0,-24-14-38,1-2-1,1 0 0,0-2 1,0 0-1,42 7 1,-49-13-68,1 0 1,0-1 0,-1 0-1,2-2 1,-2 0-1,1-1 1,0 0 0,-1-1-1,20-7 1,10-8-1271,79-43 0,-108 52 691,89-55-3415,-57 28 487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25.9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46 14 1535,'-26'0'3696,"28"-4"-3316,-2 4-335,0 0 0,0-1 0,0 1 0,0-1 0,0 1 0,0 0 0,0-1 0,1 1 0,-1 0 0,0-1 0,0 1 0,0 0 0,0 0 0,1-1 0,-1 1 0,0 0 0,0-1 0,0 1 0,1 0 0,-1 0 0,0 0 0,0-1 0,1 1 0,-1 0 0,0 0 0,1 0 0,0-1 0,23 0 1283,-22 1-773,0 7-467,2 4-37,-2-1 54,-2-1 1,1 1 0,-1-1 0,-1 1-1,0 0 1,0-1 0,-4 12 0,-2 24 453,-33 226 1630,35-241-1973,4-27-120,1-1-46,-1 8-197,1-7-86,15-8-5837,-13 4 5772,0 0 1,2-2 0,13-6-1489,2 5 168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1:40.38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446 1 3327,'-15'7'581,"0"-1"-1,-1-1 1,-25 5-1,16-4 66,11-2-314,2 0-1,-1 1 0,0 0 0,0 1 0,1 1 0,0-1 1,-11 10-1,23-16-261,0 0 1,-1 1-1,1-1 1,0 0 0,0 0-1,0 1 1,-1-1-1,1 0 1,0 0-1,-1 0 1,1 0 0,0 1-1,0-1 1,-1 0-1,1 1 1,0-1-1,0 0 1,0 1-1,0-1 1,0 0 0,0 0-1,0 1 1,0-1-1,0 0 1,0 1-1,0-1 1,0 1 0,0-1-1,0 0 1,0 1-1,0-1-35,0 1 1,1 0-1,-1-1 0,1 0 0,0 0 1,-1 1-1,0-1 0,1 1 0,-1-1 0,1 1 1,0-1-1,-1 0 0,0 0 0,2 1 1,2 0 18,0 0 1,1 0 0,6 1-1,6-2 161,0 0-1,1-1 0,32-7 1,50-17 447,-6-7-121,-35 11-114,-55 19-331,15-1-13,-17 3-122,9-2 347,6 3-188,-15-1-125,0 1-102,0 0-933,15 6-672,-15-6 1264,-2 0-204,1-1 550,0 1 0,0-1 0,-1 0 0,0 0 0,1 0 0,0 1 0,-1 0 0,1-1 0,-1 1 0,0-1 0,1 0 0,-1 1 0,1 0 0,-1-1 0,1 2-1,3 6-564,-2-5 586,-2-1-1,1 0 1,0 0-1,-1 1 0,1 0 1,-1-1-1,0 0 1,0 1-1,0-1 1,0 1-1,0-1 0,0 1 1,-1-1-1,0 0 1,0 4-1,-2 3-377,0 0-1,-8 12 1,8-15 414,-13 18-275,16-22 262,-1-1 141,-1 2-1,2-2 1,-2 1 0,1-1 0,-1 1-1,1-1 1,-1 1 0,1-1 0,-1 1-1,0-2 1,0 2 0,0-1 0,-2 1-1,3-1 124,1-1-1,-1 0 0,0 0 0,1 0 0,0 1 0,-1 0 1,0-1-1,1 1 0,-1-1 0,1 0 0,0 1 1,0 0-1,-1-1 0,1 1 0,-1-1 0,1 1 0,0 0 1,-1-1-1,1 1 0,0 0 0,0 2 43,0-1 0,-1 1-1,1 0 1,0 0 0,1 3 0,-1 5 100,7 17 1,-7-28-318,2 12 180,0 0 1,-1 0-1,1 0 0,-2 15 0,-7 50 271,3-33-332,1-9-84,-9 40 0,7-57 116,1-1-1,-2 0 1,0 0 0,-11 19-1,15-32-131,0 0-1,-1 0 1,0 0-1,0 0 1,0 0-1,0-1 1,0 0-1,-1 0 1,0 0-1,0 0 0,-5 3 1,3-3-25,1 0 0,-1-1 0,0 0 0,0 0 0,0 0 0,0-1 0,0 0 0,-7 0 0,-17 0 35,-1-1 0,0 0 0,-46-10 1,24-1 49,-58-18 0,93 24-1036,-1-2-1,1 0 0,1-1 1,-1-1-1,-30-21 0,48 29 765,-1 1 0,1 0-1,-1-1 1,1 1 0,-1-1 0,1 0-1,0 1 1,0 0 0,0-1-1,-1 0 1,1 0 0,0 1 0,0 0-1,-1-1 1,1 0 0,0 1-1,0-1 1,0 1 0,0-1 0,0 0-1,0 0 1,0 1 0,1 0-1,-1-1 1,0 0 0,0 1 0,1-1-1,-1 1 1,0-2 0,0 2 149,6-10-2674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1:41.63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34 2 4991,'0'0'2216,"-9"-1"975,7 3-3087,0 0 0,0 0 0,0 0 0,0 1 0,0-1 0,1 0-1,-1 1 1,1-1 0,-1 1 0,1 0 0,0 0 0,0 0 0,0 0 0,1 0 0,-1 0 0,1 0 0,-1-1 0,1 1 0,0 4 0,1 8 126,0-1 0,6 26 0,-4-23-38,42 187 860,-24-116-808,-13-55-119,38 145 98,-35-132-19,-11-45 372,-1-1-522,-4-1-81,1-1 1,-1 1 0,1-1 0,-1-1 0,1 1-1,-1 0 1,2-1 0,-1 0 0,0 0-1,-4-4 1,2 1-67,1 1-1,-1-1 1,2-1-1,-1 1 1,-7-13-1,9 9 29,-2 0 0,2 0 0,0-1 0,1 1 0,0-1 0,0 1 0,0-16 0,2-5 75,4-38 0,-1 44-64,0 1 0,1 0 0,1 0 0,2 1 0,18-45 0,-21 58 39,2 0 1,0 0 0,0 1-1,0 0 1,0 0-1,2 1 1,-1 0 0,2-1-1,-1 3 1,0-2 0,1 1-1,0 1 1,1 0-1,-1 0 1,16-6 0,-16 9 326,1 0 1,-1 1-1,1 0 0,0 0 1,12 0-1,-20 2-56,0 1-17,-1 0-193,1-1 1,-1 1-1,1 0 1,-1 0-1,1 0 1,-1 1-1,1-2 1,-1 2-1,1-1 1,-1 0-1,0 1 1,0-1-1,0 1 1,2 2-1,-1 2-21,0 0-1,0-1 0,-1 1 1,0 0-1,0 0 0,-1 1 0,1-1 1,-1 0-1,0 0 0,-1 0 1,1 0-1,-3 11 0,-3 5 70,-2 0-1,-9 22 0,12-32-49,-11 28-71,-2-2 0,-30 47 0,42-75-159,1-4-408,1 0 1,0 0-1,0 1 0,1 0 1,-3 9-1,6-15 458,0 0-1,0-1 1,0 1-1,0-1 1,0 0 0,0 1-1,0-1 1,0 1 0,0-1-1,1 1 1,-1-1-1,0 0 1,0 1 0,1-1-1,-1 1 1,1-1 0,-1 1-1,0-1 1,0 0-1,1 0 1,13 9-4003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1:42.97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0 149 4607,'0'0'860,"1"-2"-524,0-4 62,2-11 445,-3 7 2995,12 61-2876,6 58-1,2 10-335,5 22 101,-4-21-382,-15-85-153,-6-34-173,0 1 1,0-1-1,0 1 0,0-1 0,0 0 0,0 1 1,0-1-1,0 1 0,-1-1 0,1 1 0,-1-1 1,0 0-1,1 0 0,-1 1 0,0-1 0,0 0 1,1 1-1,-1-2 0,-2 3 0,2-1 45,-1-2 25,-6 1 4,5-1-82,1 0-10,-8-7-3,6 2 2,-1 2 0,2-1 0,-1-1 0,-1 1 0,2-1 0,0 0 0,0 0 0,0 0 0,0-1 0,0 1 0,1 0 0,0 0 0,-2-10 0,0-6 0,0 0 0,-1-29 0,4 31 0,-2-44-24,4-1-1,8-76 1,-5 102-35,10-39 0,-11 63 21,2 0 0,-1 1 0,2-1 0,-1 1 0,2 0 0,7-13 0,-12 23 106,0 1 0,1-1 0,-1 1 0,1-1 0,-1 1 0,1-1 1,-1 1-1,1 1 0,0-2 0,0 2 0,1-1 0,-1 1 0,0-1 0,1 1 0,-1 0 0,1 0 0,-1 1 0,0-1 1,1 0-1,-1 1 0,1 0 0,6 0 0,2 2 117,1 0-1,0 0 1,-1 1 0,23 8-1,-27-8-119,0 1 0,-1 0-1,0 0 1,0 1 0,0-1 0,-1 2-1,1-1 1,-1 1 0,0-1 0,0 2-1,-1-1 1,8 12 0,2 7 57,-1 0 1,13 36-1,-15-35-179,84 208 201,-67-175 47,-16-33-94,-12-25-6,2 6 78,-23-18-7651,18 10 7160,1 1 143,0 0-1,0 0 1,-1 0-1,1 0 0,-1 0 1,1 1-1,-1-1 0,1 1 1,-2 0-1,1-1 176,-5 4-566,0 0 0,-1 0 0,2 1-1,-12 7 1,12-7 447,0 0 1,0 0-1,-2-1 0,-9 5 0,4-5 43,1 0-1,-1-1 0,-15 1 1,-12 4 119,0 2 93,24-5-56,-1-1-1,2 0 0,-2-1 0,-23 1 0,34-4 69,-1 0 0,1-1 0,0 1 0,0-2 0,0 2 0,-8-4 0,12 3-74,1 0-1,1 1 1,-1 0-1,-1-1 1,2 0-1,-1 0 1,0 1-1,0-1 0,1 0 1,-1 0-1,0 0 1,0 0-1,1 0 1,-1 1-1,1-2 1,-1 1-1,0 1 1,1-2-1,0 1 0,0 0 1,0 0-1,-1 0 1,1 0-1,0-1 1,0 2-1,0-2 1,0 1-1,0-2 1,1-1 83,-1-1 1,1 2-1,0-2 1,0 1 0,2-5-1,-2 7-89,0 1-1,0 0 1,0-1-1,0 2 1,0-2-1,-1 1 0,2 0 1,-1 0-1,0 0 1,0 0-1,0 0 1,2 0-1,17-8 555,-16 7-554,11-3 428,27-7 0,-30 10-292,1-2 0,0 0 0,15-7 0,128-67-171,-147 73-124,-3 1-755,1 0-1,0 1 0,0 0 0,-1 0 0,2 1 1,7-2-1,-1 3-2011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1:43.88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1 326 5247,'1'-2'631,"3"-25"4394,-1 28-4918,-2-1 1,1 1-1,1-1 0,-2 0 0,1 1 0,0 0 0,-1 0 0,1 0 0,0 0 0,0 0 0,-1 0 0,1 1 0,-1-2 1,1 2-1,-1-1 0,0 1 0,0-1 0,1 1 0,-1-1 0,0 2 0,0-2 0,0 3 0,4 6 150,-1-1-1,6 18 0,4 19 201,-3 1 0,-2 1 0,5 71 0,-13-82-135,-1-34-313,-2 12 195,2-14-23,-3 1-115,3-1-64,-1-1 0,1 0 1,0 1-1,0-1 0,-1 0 1,1 0-1,0 1 1,0-1-1,-1 0 0,1 0 1,0 0-1,0 0 0,0 0 1,0 0-1,-1 0 0,1 1 1,0-1-1,-1 0 1,1 0-1,-1 0 0,1 0 1,-18 3 71,17-2-86,-1-1-1,1 1 1,-1-1-1,1 0 1,-1 0-1,1 0 1,-1 0-1,1-1 1,-1 1-1,1 0 1,-1-1-1,1 0 1,-1 1-1,1 0 1,-1-1 0,2 0-1,-2 0 1,1 1-1,-1-1 1,-1-2-1,0 1-5,-1-1-74,0 0 1,0-1-1,0 1 0,1-1 0,0 0 1,-6-7-1,8 8 43,-1 0 0,1 0 1,-1 0-1,2-1 0,-2 1 0,1 0 1,1 0-1,0-1 0,-1 1 0,1-8 1,0-7 38,-1-25 1,2-1 0,14-82-1,0 59-114,39-108 0,-35 108 28,-13 45 356,8-22 0,-14 44-238,0-1 0,0 1 0,0 0 0,0 0 0,0 0 0,0-1-1,0 1 1,0 0 0,0 0 0,0-1 0,0 1 0,0 0 0,1 0 0,-1 0-1,0 0 1,0 0 0,0 0 0,0 0 0,0 0 0,0 0 0,0 0 0,0-1-1,0 1 1,0 0 0,0 0 0,1 0 0,-1 0 0,0 0 0,0 0-1,0 0 1,1-1 0,-1 1 0,0 0 0,0 0 0,1 0 0,-1 0 0,0 0-1,0 0 1,0 0 0,0 0 0,0 0 0,0 0 0,5 8 183,1 17-291,-6-23 144,1 10-22,0 1 0,0 1 0,-2-2 0,0 1 0,-4 22 0,2-17 14,-1 30 0,3-15 2,-2 1 1,-13 62 0,16-95-43,0 0 0,-1-1 0,1 0-1,0 1 1,0 0 0,0-1 0,0 1-1,0-1 1,-1 0 0,1 1 0,0 0-1,-1-1 1,1 1 0,-1-1 0,0 2 19,0-1 133,1-2-454,0-6 274,1 1 0,0-1 0,0 1 1,1 0-1,-1 0 0,1 0 0,1 0 1,5-12-1,-3 9-54,0 0-1,1 0 1,1 0 0,13-13-1,-16 17-434,-2 4 265,-1-1 0,1 1 0,-1-1 0,1 1 0,-1-1 0,1 1 0,0-1 0,0 2 0,0-2 0,0 1 0,0 1 0,0-1 0,0 0 1,0 0-1,5 0 0,13 0-4344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1:44.65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32 1 5631,'0'0'2192,"-1"1"-1890,-2 3-123,0-1 0,0 0 0,1 1 0,-1 0 0,0 0 1,1-1-1,0 2 0,0-1 0,1 0 0,-1 1 0,1-2 0,0 2 0,0-1 1,0 1-1,1-1 0,-1 10 0,2-7 101,-1-1 0,1 0-1,0 1 1,1 0 0,-1-1 0,1 1-1,1-1 1,-1 0 0,1 0 0,0 0-1,0 0 1,1-1 0,-1 0 0,9 9 0,-6-7 3,1 0 1,1-1-1,-2 0 1,2 0-1,0-1 1,0 0-1,1 0 1,-1-1-1,17 6 1,41 8 289,-54-16-453,-1-2-34,3-2-19,-12 1-75,0 0 1,-1 0-161,1 0-412,8-1-1087,-1 0 0,1 0 1,0 2-1,18-1 0,5-1-1549,-27 2 2542,1-2 1,0 1-1,9-5 0,-11 4 231,6-2-1003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2T21:51:45.27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203 227 4735,'0'0'336,"0"-1"-69,-1-9 71,0 0 0,-1 1 0,-3-14-1,-3-10 231,5 20-93,-6-19 1,5 17-221,-2-4 292,6 16-459,0 0-1,0 1 1,-1-1 0,0 0 0,0 1-1,0 0 1,0-1 0,0 0-1,-1 1 1,1 0 0,-1 0-1,1-1 1,-1 1 0,0 0 0,0 0-1,0 0 1,-3-2 0,3 2 52,-1 0 0,0 0 0,0 1 0,0-1 1,0 1-1,0-1 0,-1 1 0,1 0 0,-1 0 1,1 1-1,-5-2 0,6 2-68,0 0-1,0 1 1,0-1-1,-1 0 1,1 1 0,0-1-1,0 0 1,0 1 0,0 0-1,0 0 1,0-1-1,0 2 1,0-1 0,0 0-1,1 0 1,-1 0-1,1 1 1,-2-1 0,0 2-1,-2 4 108,0 1-1,0-2 0,0 2 1,1 0-1,0 0 0,0 0 1,1 0-1,-2 9 0,0-1 123,2 1-1,0-2 1,-1 24-1,3-21-165,1 0 1,1-1-1,0 0 1,2 0 0,0 1-1,0-1 1,2-1-1,10 27 1,-11-33-76,0-1 0,1-1 0,0 1 0,1-1 0,0 0 0,0 0 0,1 0 0,-1-1 0,1 0 1,1 0-1,0-1 0,0 0 0,0-1 0,1 0 0,0 0 0,12 5 0,-11-6-255,0-1 1,0 0-1,0-1 0,1 0 0,-2 0 0,2-1 0,-1-1 1,1 0-1,10 0 0,-13-2-96,1 1-1,-1-2 1,1 1 0,0 0 0,-2-1-1,1-1 1,1 0 0,-2 1 0,1-2-1,-1 1 1,0-2 0,10-7 0,42-45-4695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6:36:59.62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286 0 2303,'0'0'2016,"0"3"-1880,1 36 476,-2-27-271,1 1 0,0-1 0,5 21 0,-4-20-296,1-1 0,-1 0-1,0 1 1,-1 0 0,-1 0-1,0-1 1,0 1 0,-1-1-1,-6 17 1,3-13 168,-1 1-1,-1-1 1,0 1 0,-1-2 0,-1 0 0,-13 19-1,-44 57 716,47-66-866,2 2-1,0 0 0,-24 57 1,21-39-49,9-19-41,-10 30 0,17-41 71,2-2-95,2-11-279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6:37:00.48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1 543 1663,'35'-30'786,"1"-5"25,27-28 512,-39 38-733,-12 13-229,17-22 0,1-2 168,-20 24-196,12-15 0,-10 10-82,2-1 0,14-14 0,46-38 444,-56 55-552,3 0 0,-1 2 0,1 0 0,25-11 0,-8 5 259,-26 13-268,7-4-105,-16 8-28,-1-1 9,-1 1 120,0 2-123,0-1-1,0 1 0,-1-1 1,1 1-1,0-1 0,0 0 0,-1 1 1,0-1-1,1 0 0,1 0 1,-1-1-250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6:37:01.12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5375,'2'2'183,"6"4"28,-5-4 11,-1-1-3,20 15 362,-9-8-247,-11-7-76,1 1-124,37 21 340,-38-22-154,1 1-160,18 12 172,-18-13 144,-1 0-220,23 13 1044,-24-11-1168,3 7 127,2 17-1,-4-18 72,5 18-1,-6-24-279,1 0 0,-1 0-1,-1 1 1,1-1 0,0 0 0,0 1-1,-1-1 1,0 1 0,0-1-1,0 0 1,0 0 0,-1 0 0,-1 7-1,0-5-32,1 4 74,2 24 249,-1-18-340,1-3-22,-1-9-86,3-4-1310,22-9-62,-23 9 79,2 1-263,13 0-159,5 0-437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6:37:02.14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237 1 2943,'0'0'1412,"-3"0"-1216,-2 2-72,1-1 0,-2 1 0,2-1 0,-1 1 0,0 1 0,1-1 0,-1 1 0,1 0 0,0 0 0,-1 0 0,2 0 0,-1 1 0,-5 5 0,-42 54 631,-9 9 194,55-66-862,0 0-1,1 0 0,-1 0 1,-3 8-1,1-3 10,4-6-1,0 1 0,1 0 0,0 0 0,0 0 0,-1 6 0,2-11-73,1 2 138,-1-1-26,-3 16-106,4-14-35,1-1 0,1 15 99,0-16-38,6 8-44,3 0-10,4-4 0,-4-2 39,-1-1 1,17 3-1,6-3-26,-1-2-16,-20 0 5,-4-1-5,0 1 0,0-1-1,-1 2 1,15 3 0,-18-3-15,1 0-3,16-1-14,-5-1 35,-1-1 11,0-3 32,0 1-33,12-2 74,-25 4 48,0 0-78,1 0-47,16-13-18,-2 3-69,13-11 150,-28 21-69,1-1-1,-2 1 0,1-1 0,0 0 0,-1 1-1,2-2 1,0-1 0,12-14 11,-11 13 11,-1 1-6,0 0 0,0 0-1,-1-1 1,1 1 0,3-7 0,-5 7 48,1-5 8,-2 8-58,1 0-1,-1 0 0,0 0 1,0-1-1,0 2 1,0-2-1,0 1 0,0 0 1,0-1-1,0 2 1,0-2-1,-1 1 0,1 0 1,0 0-1,0 0 0,-1 0 1,0 0-1,0-1 1,-1-1 19,-1 0 1,1 0 0,0 0-1,-5-2 1,-1-3 127,6 6-133,0 0-1,0-1 1,-1 1-1,1 1 0,-1-2 1,1 2-1,-1-1 1,1 1-1,-1-1 1,0 1-1,0-1 0,0 2 1,-6-3-1,-6 1 30,1 1 0,-1 0 0,0 1 0,0 0 0,0 1 0,0 1 0,-23 5 0,12 1-101,14-4-159,0-1-1,0 0 1,0 0-1,-17 0 1,18-15-7272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26.4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71 3199,'0'0'394,"3"1"-172,4 0-79,1 0 0,1-1-1,-1 0 1,0 0-1,0 0 1,11-3 0,53-14 607,-50 11-589,35-9 633,52-12 710,-96 25-1384,4-1-21,-14 2-71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6:37:03.26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0 245 895,'0'0'-82,"2"-2"47,2-9 2544,-3 10-2422,-1 1 0,1-1 0,-1 0 0,1 1-1,0-1 1,0 1 0,-1 0 0,1-1 0,0 1-1,1-2 1,9-2 560,-9 2-521,0 2 242,0-1-69,7-3-38,-6 3-5,0 1-12,20-6 270,25-4 312,-41 8-680,-1 1-1,1-1 1,0 0-1,9-4 0,2-1 126,2 0 231,26-13 1,-38 16-406,0-1 0,0 0 0,1 0 0,-2-1-1,9-8 1,4-6 287,-16 17-304,0-1-89,40-31-128,-37 31 125,-1 1 1,1-1 0,13-4-1,-7 3-6,1 1-1,0 0 0,27-2 1,-10 1 14,-25 3 7,0 1 1,-1 1 0,12-1-1,-4 0-13,-12 1 29,0 0 0,-1 0 0,1 0 0,0 0 0,0 0 0,-1 0 1,1 0-1,0 1 0,0-1 0,-1 0 0,0 0 0,1 1 0,1-1 0,-5 30-7660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6:37:03.74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352 1 2175,'-3'3'0,"-1"1"0,-12 4 0,-4 2 46,18-8 0,0-1 112,1 0-126,0-1 0,1 0 0,-1 0 0,-1 0 0,2 1 1,-1 0-1,0-1 0,0 1 0,1-1 0,-1 1 0,0 0 0,1-1 1,-1 1-1,0 1 0,0-2 20,-3 4 259,1 1 0,0-1-1,0 1 1,0-1-1,0 2 1,1-2 0,0 1-1,-3 10 1,-10 48 655,9-33-464,-6 12 217,-21 51 0,24-67-477,-7 11 434,-40 65-1,8-16 526,-7 29-489,47-104-662,7-10-133,0-3-1161,0-1 971,1 2 140,0 0 0,-1-1 0,1 1 0,0-1 0,-1 1 0,1-1 0,0 1 0,0-1-1,0 1 1,0-1 0,0 1 0,0-1 0,1 1 0,0-3 0,12-13-3129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6:37:04.64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260 44 2687,'-3'1'366,"-2"5"-76,-1-2 1,-1 1 0,1-1-1,0 0 1,-1 0 0,-10 3-1,10-4-49,-1 0 0,1 1-1,-1 0 1,-12 8 0,16-9-125,-69 51 748,69-50-832,0 1-1,1-2 0,0 2 0,0-1 1,-4 8-1,-2 2 37,1-3 34,2 0-1,0 1 0,1 0 1,1 0-1,-7 22 0,10-30-74,1-1 0,-1 1 0,1-1 0,-1 1 0,1 0-1,0 0 1,1-1 0,-1 0 0,1 1 0,-1 0 0,3 6 0,0-5 6,-1 0 0,0 1 0,1-1 0,0 1 0,0-2 0,7 9 0,-3-6 25,-1 1 1,2-1 0,-1 0 0,2-1-1,-1 1 1,0-2 0,14 8-1,-15-9-45,0-2 0,0 1-1,0-1 1,0 0-1,1-1 1,-2 1-1,2-2 1,-1 1-1,1 0 1,-1-1-1,10-2 1,-10 2-7,0-2 0,0 1 0,0-1 0,-1 0 0,1 0 0,0-1 0,0 0 0,-1 0 1,0-1-1,0 0 0,0 0 0,0 0 0,8-9 0,24-20 49,-15 14-50,34-39-1,-54 55 14,0 0-1,0 0 1,1 0 0,0 1-1,6-5 1,10-7 47,17-25 73,-31 34-108,-2 2-24,-1-1-1,0 1 1,0 0 0,0-1 0,3-7-1,1 2 6,-7 8-4,1 1 1,-1-1-1,0 0 1,0 1-1,1-1 1,-1 0-1,1 0 0,-1 1 1,0 0-1,1-1 1,-1 0-1,0 0 0,0-1 1,0 0 23,0 0 123,0 2-145,0 0 0,0 0 0,0 0 1,0 0-1,0 0 0,0-1 0,0 1 0,-1 0 0,1 0 0,0 0 0,0 0 0,0-1 0,0 1 0,0 0 0,-1 0 0,1 0 0,0-1 0,0 1 0,0 0 0,0 0 0,0 0 0,0 0 0,0 0 0,0 0 1,0 0-1,0-1 0,0 1 0,0 0 0,0 0 0,0-1 0,0 0 1,0 1-1,0 0 1,0 0 0,0 0-1,0-1 1,0 1 0,-1-1 0,1 1-1,0 0 1,0-1 0,0 1 0,0 0-1,0 0 1,0 0 0,0-1-1,0 1 1,-1 0 0,1-1 0,0 1-1,0 0 1,-1-1 0,1 1 0,0 0-1,-1 0 1,1 0 0,0 0 0,0 0-1,-1 0 1,-4-3 33,0 0-1,1 0 1,-2 1-1,1 0 1,0 0-1,0 1 1,-1-1 0,1 2-1,0-1 1,0 0-1,-1 0 1,0 1-1,-5 1 1,1 0 44,0 0 1,-1-1-1,2 0 1,-18-2-1,9 0 119,14 2-162,-1-1-1,2 0 1,-2 1 0,-5-3-1,4 0-25,0 0-1,0 0 1,1 0 0,-10-9-1,11 9-64,-1-1-1,1 0 0,0 0 1,0-1-1,0 1 1,-5-11-1,7 12-150,1 0 1,-1 0-1,1 1 1,0-1-1,0 0 0,0-1 1,1 1-1,-1 0 1,1 0-1,-1 0 0,1 0 1,0 0-1,0 0 1,2-6-1,6-20-3193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9:18.8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147 1 4735,'0'0'2912,"1"3"-2784,2 9 12,-2-8 52,0-1 28,13 28 556,-13-28-460,3 34 243,-2-32-449,-1 1-1,-1 0 0,1-1 1,-1 1-1,0-1 0,0 1 0,-1-1 1,1 1-1,-3 5 0,-33 99 1079,18-62-832,-9 31-153,3 1 0,-19 113-1,43-191-201,-11 66 537,-2 120-1,13-183-506,0 1 14,0 0 0,1 0 1,-1 1-1,2 5 1,3 4-36,0 0 1,-2-1 86,-3-12-77,1 1 108,0-1-64,5 13 1472,-5-16-1525,0 1 0,0-1-1,0 1 1,0-1 0,0 1-1,0 0 1,0 0 0,0 0-1,-1-1 1,1 1 0,1 1-1,0 0 29,1-1-18,123 19 37,-117-19 6,7 2-54,4 3-10,-5-1 0,-3-1 11,-9-3-114,0-1 0,-1 1-1,1-1 1,0 1 0,0-1 0,0 0 0,-1 0-1,1 0 1,0 0 0,0-1 0,0 1 0,-1-1 0,1 0-1,0 0 1,-1 0 0,1 0 0,2-1 0,-4 1-11,1 1-570,5-4-2124,-2 0 1499,-1 1 0,1-1 0,5-5 0,-1-1-995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9:19.94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70 0 4991,'0'0'7856,"1"3"-7700,2 5-70,1 0 0,-2 0 0,1 0-1,-1 0 1,0 1 0,-1-1 0,0 1 0,-1 0-1,1-1 1,-2 11 0,-3 11 147,-10 47 0,-1 4 81,10-21-33,2 65 0,4-75-235,-4-9-123,-3-3 188,-1 0 0,-13 41 0,13-41-47,5-28-25,1-5-109,1-4 58,-1 1 0,1-1 1,-1 1-1,1-1 0,0 1 0,0 0 0,0-1 1,0 1-1,0-1 0,0 1 0,1-1 0,-1 1 0,1 2 1,0-2 6,1 0 1,-1-1-1,1 1 0,0 0 1,-1-1-1,1 1 1,0-1-1,0 1 0,0-1 1,0 0-1,0 0 1,0 0-1,1 0 1,3 1-1,-4-1 74,12 4 127,-2-1-68,-7-2-40,-3-2-62,-2 0-26,0 0 0,0 0 1,0 0-1,0 0 0,0 0 0,0 0 0,0 0 0,0 0 1,0 0-1,0 0 0,0 0 0,0 0 0,0 0 0,0 0 0,1 0 1,-1 0-1,0 0 0,0 0 0,0 0 0,0 0 0,0 0 1,0 0-1,0 0 0,0 0 0,0 0 0,0 0 0,0 0 0,0 0 1,0 0-1,0 0 0,0-1 0,0 1 0,0 0 0,0 0 1,0 0-1,1 0 0,-1 0 0,0 0 0,0 0 0,0 0 0,0 0 1,0 0-1,0 0 0,0 0 0,0 0 0,0 0 0,0 0 1,0 0-1,0-1 0,0 1 0,0 0 0,0 0 0,0 0 0,0 0 1,-1 0-1,1 0 0,0 0 0,0 0 0,0 0 0,0 0 1,0 0-1,0 0 0,0 0 0,32 1 444,-22 1-432,-2-3 75,-5 2-74,16 6 114,-5 0-225,-3-2 134,0 0-1,0 0 0,0-2 0,21 6 1,32 2-204,-62-11-34,13 0-967,8-12-635,-19 9 1573,0 0-1,-1 0 1,1-1-1,-1 0 1,0 1 0,0-1-1,0 0 1,0-1-1,-1 1 1,4-8 0,1-6-1532,7-26 1,-13 40 1440,6-16-2301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9:21.00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358 76 5759,'0'0'1464,"0"-2"-928,-3-19 1127,0 9-611,-1 9-907,1-1 0,-1 1 0,0 0 0,0 0 0,0 0-1,-1 0 1,1 1 0,-7-3 0,9 4-60,1 0 235,-11-2 256,1 0-431,7 2-97,0 0-1,0 1 1,0-1-1,0 0 0,0 1 1,0 0-1,0 0 1,0 0-1,0 1 0,0-1 1,0 1-1,0 0 1,0 0-1,1 0 1,-1 1-1,0-1 0,1 1 1,-1 0-1,-5 4 1,-5 3-17,1 0 0,0 0 1,-12 13-1,22-19-6,1 0 0,0 0 1,0 0-1,0 0 0,0 0 0,1 0 0,0 0 0,-1 1 1,1-1-1,0 0 0,0 1 0,1-1 0,-1 1 1,1-1-1,0 1 0,-1-1 0,2 6 0,0-4-25,-2 18 0,-1-9 0,2 0 0,5 1 0,10 22 169,-12-29-33,0 0 0,1-1-1,5 9 1,-8-14-72,0 0 0,5 8 0,-3-7-32,-1 1-1,1 0 0,-1 0 1,0 1-1,-1-1 0,3 8 1,5 16 122,-7-24-147,5 20-4,-5-14 14,-2-7-6,1 0 0,0 0 1,-1 0-1,1 0 0,1 0 0,-1 0 0,0 0 0,3 3 1,17 30-90,-8-15 93,-12-19 54,0 0-1,4 6-29,12 18-219,-15-22 193,-1 0 6,12 14-62,-10-16 23,10 19-4,-10-19 49,7 18 68,-2-1-131,-8-14 65,-1-1-6,1 2 6,0 0 0,0 0 0,0-1 1,-1 1-1,0 0 0,0 0 0,-1 0 0,0-1 0,-2 7 0,-2 3 39,4-11-42,-9 11 3,8-12-8,1 1-1,-1-1 0,1 1 0,-1-1 1,0 0-1,-7 5 0,1-3-163,-1 0-1,0 0 0,0-1 0,-1 0 1,1 0-1,-1-2 0,1 1 1,-1-1-1,0-1 0,0 0 0,0 0 1,0-1-1,-19-3 0,21 2-497,1-2 0,0 1 0,0-1 0,0-1-1,1 1 1,-1-1 0,-7-6 0,-9-6-2916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9:22.86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46 43 5119,'0'0'4672,"-1"2"-4416,0 12 420,0 0-1,3 22 0,-1-5-197,-6 126 1026,6-43-858,0-46-340,1-21-80,10 57 1,1-2-180,-10-78-157,0-14 162,-2 1 0,0-1-1,0 1 1,-1 14-1,0-23 13,0 0 0,0 9-10,0-9-39,0 0 0,0-1 0,0 1 0,0-1 0,0 1 0,0-1 0,0 1 0,0-1 0,-1 1 0,1-1 0,0 1 0,-1-1 0,0 1 1,1-1-1,-1 1 0,0-1 0,-1 2 0,-1 4-2476,-20-7 245,21 0 2268,1 0-198,-1 0 0,1 0 0,0-1 0,0 1 0,0 0 0,0 0 0,0-1 0,0 1 0,0 0 0,0-1 0,0 1 0,1-1 0,-3 0 0,2-1 69,0 1 1,1 0 0,-1 0 0,0-1 0,0 1 0,1-1 0,-1 1 0,1-1 0,-1 1-1,1-1 1,0 1 0,-1-1 0,1 1 0,0-1 0,0 1 0,0-4 0,3-16 7,3-17 136,-3 18 144,-1 1-1,-1-1 0,-1 0 1,-1 0-1,-1 0 0,-6-29 0,1 20 112,1 0 0,2 0-1,0 0 1,2-33-1,3 40-253,4-23-1,0-18 134,-4 58-129,-1 0 0,1-1 0,-1 1 0,1 0 0,1 0 0,-1 0 0,1 1 0,0-1 0,4-7 0,1 1 124,0-1 0,10-10-1,-6 7-11,-4 6 1,0 0-1,0 1 1,0-1 0,1 1 0,0 1 0,14-10-1,-15 11 4,1 0 0,12-11 0,11-9 6,-15 15 121,1 1 0,37-16 1,-43 21-237,0 2 1,1 0 0,-1 0 0,1 1-1,-1 1 1,21-1 0,-30 2-69,0-1 1,0 1-1,0 0 1,0 0 0,0 1-1,0-1 1,0 0 0,0 1-1,0-1 1,0 1 0,0 0-1,-1-1 1,1 1-1,0 0 1,0 0 0,0 0-1,-1 1 1,1-1 0,-1 0-1,1 0 1,-1 1 0,1-1-1,-1 1 1,0 0-1,0-1 1,0 1 0,0 0-1,0 0 1,0-1 0,0 1-1,-1 0 1,2 2 0,-2 2-13,1 0 0,0 0 1,-1-1-1,0 1 0,-1 0 1,1 0-1,-1 0 0,0-1 1,-1 1-1,1 0 0,-1-1 1,0 1-1,-5 7 0,-4 9-5,-27 36-1,31-48 36,-60 81 205,54-76-327,0 1 1,-2-2 0,-22 19-1,35-32-315,9-22-6860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9:23.8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131 0 7807,'0'0'3160,"-1"2"-2872,-18 42 1152,18-42-1365,0 1 0,1-1 1,-1 1-1,1 0 0,0 0 0,0-1 0,0 1 0,1 5 0,0 8 129,-5 10 30,-7 32-1,6-35-190,0 1 1,0 24 0,4 76 77,-1 17 216,3-93-143,0-35-109,0 1-1,-2 15 1,-1-20-21,0-1-1,-1 0 1,0 0-1,0 0 1,-1-1 0,0 1-1,0-1 1,-1 0-1,0 0 1,0 0-1,-10 10 1,13-16-32,1 0 0,-1 1-1,0-1 1,1 0 0,-1 0 0,0 0 0,0 0-1,-3 2 1,3-3-46,0 1 106,1 10-216,1 7 44,1-14 171,1 0 0,0 1 0,-1-1 0,1 0 0,4 6 1,-5-9-67,1 1 0,-1-1 1,1 0-1,0 0 0,-1 1 1,1-1-1,0 0 0,0 0 1,0 0-1,-1-1 0,1 1 1,0 0-1,0-1 0,0 1 1,0-1-1,3 0 0,-3 1-21,9 0 53,0 1 0,1-2 1,16 0-1,14-1 252,-38 1-268,0 0 0,0 0 1,0 1-1,0-1 1,0 1-1,0 0 1,0 0-1,0 0 0,0 1 1,0-1-1,5 4 1,0-1-18,1 1 0,1-1 0,-1-1 0,0 0 0,20 3 0,-25-5-17,-2 0-47,0 0 0,0-1 0,0 1 0,1-1 0,-1 1 0,0-1 0,0 0 0,1 0 0,-1-1 0,0 1 0,0-1 0,0 1 1,1-1-1,-1 0 0,0 0 0,0-1 0,3-1 0,1-3-666,0 0-1,0 0 1,-1-1 0,0 0-1,0 0 1,0 0 0,-1-1-1,8-15 1,3-4-1837,-7 13-704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9:25.18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49 137 4991,'0'0'7240,"1"2"-6905,8 14-4,-1 1 0,-1-1 0,-1 1 1,0 1-1,-1-1 0,4 29 0,6 114 603,-10-78-555,4 127 231,-9-207-546,0 0 0,-2 8 0,-2-1 0,2-3-29,2-5-27,-1 1 1,1-1-1,-1 1 0,0-1 0,0 1 1,0-1-1,0 1 0,0-1 1,0 0-1,0 0 0,0 1 0,0-1 1,-1 0-1,1 0 0,0 0 0,-1 0 1,1-1-1,-3 2 0,-6 3-22,-2-3-45,1-4 44,9 0 2,-1 1 0,1-1 0,0 1 0,0-1 0,0 0 0,0 0 0,1 0 0,-1 0 0,1 0 0,-1 0-1,1-1 1,-1 1 0,1 0 0,-1-5 0,-13-40-265,12 34 248,-4-16-14,2-1-1,2 1 0,1-1 0,2-48 1,-2-22-50,1 79 47,1 0 0,1 0 0,5-35 0,-3 43 45,0-1 1,1 1-1,0-1 1,1 1-1,1 1 1,10-20-1,-10 25-11,0-1 0,0 1 1,0 0-1,1 1 0,0-1 0,0 1 0,10-6 0,-4 2 38,7-5-15,23-18-74,-38 29 64,25-13 0,-15 9 184,1 1 0,1 1 0,-1 1 0,19-5 0,-30 10-130,7 0-44,2 3 1,-4 2 42,-7-2 1,6 5-49,-9-7-7,1-1 1,-1 0 0,1 1 0,-1-1 0,0 0 0,1 1 0,-1-1 0,0 0 0,1 1-1,-1-1 1,0 1 0,1-1 0,-1 1 0,0-1 0,0 1 0,1-1 0,-1 1 0,0-1-1,0 1 1,0 0 0,1 3-43,5 34 29,2 2 143,-8-34-122,1 1 0,-1-1 0,0 0 0,-1 0 0,1 0 0,-1 0 0,-1 0 1,1 0-1,-1 0 0,-4 10 0,-3 5 2,-21 31 0,10-17 91,15-25-78,1-4 27,1 0 1,-1 0 0,0-1 0,-5 7 0,6-10-71,-5 6-37,7-5-65,6-4-118,-2 0 234,0 0 0,1 0-1,-1 0 1,0 0 0,1 1-1,-1-1 1,0 1 0,1 0 0,-1 0-1,0 0 1,1 1 0,-1-1-1,0 1 1,1 0 0,5 2 0,-4-2 23,-2 1-2,0-1 1,0 0-1,-1 1 1,1 0-1,0-1 0,-1 1 1,1 0-1,-1 0 1,0 1-1,0-1 0,0 0 1,0 1-1,0 0 1,0-1-1,1 4 0,1 1 13,-1 1 0,0 0 0,0-1 0,2 11 0,-2-4 12,0-1-1,-1 1 1,-1 0-1,0-1 1,-1 1 0,0 0-1,-1 0 1,-1-1 0,0 1-1,-1 0 1,0-1-1,-1 0 1,0 0 0,-1 0-1,-1 0 1,0-1-1,-1 0 1,0 0 0,-1-1-1,0 0 1,0 0 0,-16 14-1,8-11 55,1 0-1,-2-2 1,0 0-1,-21 11 1,26-16-246,-1-1 0,1-1 1,-1 0-1,0-1 0,-1 0 1,1-1-1,-19 1 0,11-3-714,20-1 622,0-1 0,0 1 0,-1 0 0,1 0 0,0 0-1,0-1 1,-1 1 0,1-1 0,0 1 0,0-1 0,0 1 0,0-1 0,0 0 0,0 1 0,0-1-1,-1-1 1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9:26.14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55 1 9599,'-5'33'864,"0"0"-256,0 3-48,1-1-272,-1 1-48,0-1-16,0-2 0,-2 0-224,0-2 0,0-2-104,10 16-4912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26.83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59 6 5247,'0'0'1066,"-1"-2"-972,-1-2 1305,0 10-643,-1 21-313,0 3 95,-3-4-155,2 0 0,-2 43-1,-16 204 216,14-207-544,7-53-289,1 0 0,1 19 0,4-21-394,-4-9 470,0 0-636,18 2-4085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9:27.1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218 1 6783,'-77'184'4689,"15"4"-2766,49-149-1607,-43 116-1054,51-144-569,0 4-3425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29:27.9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212 1 4991,'0'0'6758,"-1"2"-6636,-1 8 66,-1 0-1,0 0 1,-1 0-1,-9 17 0,-25 37 531,25-45-612,0 1 0,2 0 0,1 1 1,0 0-1,2 1 0,0 0 0,-7 34 0,6-10 86,-10 74 41,18-108-178,0 1 0,1 0 0,1-1 0,0 1 0,1 0 0,0-1-1,5 15 1,-6-25-22,-1 0 1,1 0-1,1 0 0,-1 0 0,0 0 0,0 0 1,1 0-1,-1-1 0,3 3 0,-2-3-13,-1 1 44,7-2 0,-1 0-50,0 0 1,0 0-1,0 0 0,0-1 0,-1 0 1,1 0-1,0-1 0,13-5 0,-12 3 0,1-1-1,-1 0 1,0-1-1,0 0 1,0 0-1,-1-1 0,0 1 1,10-14-1,-4 3-40,-1-1 0,18-36 0,-18 35 27,2-4-64,-10 16 89,0 0 0,-1 0 0,5-11 0,-7 15 19,-1 0-1,1 0 1,-1-1 0,0 1 0,0-6 0,0 2-7,0-3-25,0 8 47,-2 1 6,-2 0-56,0 0-1,0 0 0,0 1 0,0 0 1,0 0-1,0 0 0,0 0 0,0 0 1,0 1-1,0 0 0,0 0 0,1 0 1,-1 0-1,0 0 0,0 1 0,-6 3 1,-8 5-20,-33 25 0,41-28 20,-33 25 64,-57 38 185,99-69-456,1-1 1,-1 0-1,1 1 1,-1-1-1,0 0 0,1 1 1,-1-1-1,1 0 1,-1 0-1,0 1 1,1-1-1,-1 0 0,0 0 1,1 0-1,-2 0 1,-4-9-2727,4 3 1659,0 0 0,1 0 0,-2-9 0,1-1-1273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12-20T00:39:52.435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  <inkml:brush xml:id="br1">
      <inkml:brushProperty name="width" value="0.13333" units="cm"/>
      <inkml:brushProperty name="height" value="0.13333" units="cm"/>
      <inkml:brushProperty name="color" value="#7030A0"/>
      <inkml:brushProperty name="fitToCurve" value="1"/>
    </inkml:brush>
    <inkml:brush xml:id="br2">
      <inkml:brushProperty name="width" value="0.13333" units="cm"/>
      <inkml:brushProperty name="height" value="0.13333" units="cm"/>
      <inkml:brushProperty name="fitToCurve" value="1"/>
    </inkml:brush>
    <inkml:brush xml:id="br3">
      <inkml:brushProperty name="width" value="0.13333" units="cm"/>
      <inkml:brushProperty name="height" value="0.13333" units="cm"/>
      <inkml:brushProperty name="color" value="#002060"/>
      <inkml:brushProperty name="fitToCurve" value="1"/>
    </inkml:brush>
  </inkml:definitions>
  <inkml:trace contextRef="#ctx0" brushRef="#br0">-34 3 104,'0'-5'41,"0"5"-22,-3-5-11,3 15 13,0-10-10,0 0-1,0 0 3,0 0 3,3 10-8,-3 0 4,5 6 11,-5 9-4,0 0-7,0 6-7,0 4-1,0 6-1,0 4 1,0 6 0,-5-6 2,2 1-1,-2 5 2,5-1 0,-8-4 1,3-5-2,5-6-1,-8-5-1,4 1 0,-1-6-2,1 0-2,0 1 3,4-6 0,0 0-4,0-10 1,-5 1 0,5-6 2,0-5-28,5-5-11,-1-6-53,0-4-35,5-5 54</inkml:trace>
  <inkml:trace contextRef="#ctx0" brushRef="#br0" timeOffset="510.35">262 69 140,'-5'0'52,"5"5"-28,0-10-17,0 5 15,0 0-9,0 0 0,0 0-7,0 15-2,5 0-2,-2 6-2,-3-1 3,0 5-2,0 6 2,0 4 0,0 11 1,0-1-2,0 1 1,0-6 0,0 6 1,0 10 0,0-6 0,-3-4-2,-2 0-2,1-1 1,0 1 1,4-11-1,-9 11-1,5-1 1,4-4 1,-9-11-1,9-4-1,0-6 1,0-20-54</inkml:trace>
  <inkml:trace contextRef="#ctx0" brushRef="#br0" timeOffset="975.59">586 89 96,'5'0'38,"-5"20"-20,8 6-6,-8-16 13,0 0-5,0 5 1,0 6-6,0-1 1,0 10-9,4 11-2,0-1 1,-4 6 3,0 5 2,0 4-1,0-4 1,0 5-2,-4-6 0,0 6-5,4-10-1,0-6 1,-8-4 2,3-6 3,1-10-4,0-4-1,-1-11-55,1-16-23,4-9-14</inkml:trace>
  <inkml:trace contextRef="#ctx0" brushRef="#br0" timeOffset="1605.93">-29 49 140,'-34'-5'55,"17"20"-30,0-10-16,-1-5 16,6 0-1,-6 0 1,6 0-8,-1 0-2,5 0-9,-1 0-2,9-5 2,-9 0-5,9 5-1,9-5 0,8 0 2,5 0-3,-1-6 0,9 6-1,0 0 0,3-5 2,6 0 0,0 5 0,-5-5 0,0 0 0,0-6 2,4 6-1,1 0 2,0 0 0,-1 5 3,-4 0-3,5 0-2,3 5 0,1 5 1,-5 0-1,1 0-1,-1 0 3,-4 0 0,1 0-1,-1 0 1,4 0-2,-8 0 2,-9 1-26,1-1-12,-5 0-64</inkml:trace>
  <inkml:trace contextRef="#ctx0" brushRef="#br0" timeOffset="2417.09">-213 1021 120,'-4'16'46,"4"-16"-24,-4 0-10,4 0 27,0 0-9,0 0-8,0 0-4,-5 0-11,5 0-9,0 0-1,0 0 1,0 0 1,5 5 1,8-5 0,-1 0 2,9 0 1,6 0 1,-6 0 2,4 0-1,1 5 2,8-5-2,-12 0 2,16 0 0,-12 0 3,4 0-3,-1 0 1,-8-5-3,6-5 0,-2 5-1,5-1 2,0 1-3,-9-10-2,5 10 2,-1-5 2,1 0 0,-5 0 2,5 5-4,-9-5-2,9 4 2,-9 1 0,8 5-4,-3-5 1,-1 0 0,-4 5 0,5 0 0,-1-5 2,1 0-1,-1 5 2,0 0 0,0-5 1,1 0 0,4 0 2,-5 0-3,0 5-2,-8 0 0,4-5 1,-4 5 1,0 0 3,4 0-49,-17-5-21</inkml:trace>
  <inkml:trace contextRef="#ctx0" brushRef="#br0" timeOffset="9863.44">1927-306 144,'-4'-5'55,"0"0"-30,0 5-16,4 0 14,0 0-2,0 0-1,-4 0-2,4 0-1,0 0-9,0 5-1,0 0 0,0 10-3,0 16-3,0 14 2,4 11 2,0 15 2,-4 5 3,0 15 1,0 10 3,-4 16-1,4-16 2,-4-4-4,4-16-1,-4-5-6,-1-16-1,5-9 1,0-10 2,0-11-1,0-10 0,0-5-3,0-9 1,0-12-42,0 1-16,0 0-58,0 0-37,0 0 71</inkml:trace>
  <inkml:trace contextRef="#ctx0" brushRef="#br0" timeOffset="11874.99">2180 530 92,'-5'0'35,"5"0"-18,0 0-13,0 0 8,0 0-3,0 0 0,0-5 1,0 0 1,0 0 3,0 0 2,0-5-1,0-1 1,5 1-8,-1-5-3,0 0-1,0 0 0,5 0 0,0-1 2,-1 1 1,5 5-3,-1 0-1,2 0-1,-1 5-2,-1 5 1,6 5 1,-10 10 1,5 5 3,-1 6 1,6-1 3,-6 0-3,1 11-2,0 4-2,4 1-3,-4-1 1,4-9 1,-4-1 3,0-5 4,-1 1 0,-3-6 0,0-5-3,-5 0-1,1-4-1,-5-1 0,0 5-2,0-5-2,-5 0 5,1 0-3,-1-10-1,1 5 2,0-5 0,-1-5-1,-3 0-2,0-5 1,-1-5-1,4 0-3,2-6 2,-2 1 3,5-20 1,0 4-4,0 6 1,8 4-2,-3 1 0,8 5 0,-1 0 0,-3 4 2,4 1 0,0 5 0,0 5 0,-1 0 0,1 5 0,0 5-3,0 0 2,4 10 1,0 0 2,0 11-1,0-1-1,-4 0 1,0 6 1,4-1-1,-9-4 2,5-1-2,-8 0 2,-1-5 0,-4 1 1,0-6 0,0-5 0,-4 0-27,4-10-9,-5 5-83</inkml:trace>
  <inkml:trace contextRef="#ctx0" brushRef="#br0" timeOffset="13120.84">3030 692 116,'-4'-10'44,"4"-20"-24,0 9-24,-5 6 45,1 0-11,0 0-7,0 0-4,-5-1-12,1 6 0,-1 0 3,0 0 0,-3 5 2,3 0-4,0 5-3,1 0-2,0 5 0,-1 15-4,1 0 0,-1 26 3,5 0-3,-1-1-2,1 1 4,4 4 1,0 1-3,0-5 1,4-11 0,5-4 0,0-6 0,-1-5 2,5-10-1,-1 0-1,6-4 3,-1-12 0,4-14-4,-4 0 1,5-5 0,3-11 2,-4-4 1,1-11 1,-5-10-2,-4 0 1,0-5-2,-5-4-1,-4-1 1,1 5-1,-5 5 0,0 5 2,0-5 3,0 16 2,0 4-1,0 11-1,0-1-3,0 11 1,4 10-4,-4 10-2,4 10 2,1 10 0,3 6 1,1 14 0,-1 11-3,0 15 2,1 0 3,4 10 1,0-5-4,0-5 1,-1-6-2,1-9 0,0-5 2,0-6 2,0-4 3,4-6 2,-4-10-6,0-5 0,0-9-1,-1-12 2,1-4 3,0-10 2,-5-5-3,1-26-3,-1 5 0,1 1 1,-5 4-3,0 11-2,1 5 2,-1 4 0,0 6-2,1 10 2,-5 5-1,4 20-2,-4 16 3,4-1 2,-4 1 0,4-1-1,1 1 1,-1-6-1,0 0 0,1-4 0,3-6-3,1 0 2,-1-4 1,0-6 2,5-10-1,1-5 2,-2-6-53,1-9-23,0-5-29</inkml:trace>
  <inkml:trace contextRef="#ctx0" brushRef="#br0" timeOffset="13286.78">3526 267 180,'-26'5'68,"26"0"-36,-4-5-22,4 0 17,0 0-15,0 0-5,0 0-4,0 0-3,8 0-92,5 0-42</inkml:trace>
  <inkml:trace contextRef="#ctx0" brushRef="#br0" timeOffset="13946.63">3842 920 76,'-13'5'30,"13"0"-16,-8-10-3,8 5 12,-9 0-1,0-5 1,1 0-1,4-5-2,-1 0-6,1-5-4,4-11-5,0 1-2,9-16 3,8-4-3,-4 4 0,-5 1 3,5 4 1,-1 6 1,5 10 0,-4 4-2,4 11-1,1 5-1,-1 10 2,0 16-1,0 4 0,-5 11-3,6-1-2,-6 1 3,1-6 0,4 1-1,-4 4 1,0-9-2,0-6 2,0-5-46,0-20-18,4-5-27</inkml:trace>
  <inkml:trace contextRef="#ctx0" brushRef="#br0" timeOffset="14532.3">4299 910 108,'-13'15'44,"13"16"-24,-4-16-15,4-10 13,0-5-8,0 0-1,0 0-1,0 0 0,0 0 7,4-15-9,0 5 4,1-6 1,3 1 0,0-5 1,1 0-4,-5-6 0,1 1-1,-1-16 3,-4-4 1,0-1 1,-4 1-2,-1 4 1,1 1-2,0 4 2,-4 6-2,-1 4 0,-4 11-5,0 10-3,1 15 0,-6 5 1,6 31-1,-1 5-1,0 4 1,0 1-1,4 10 0,1-5 0,4-5 0,4-6 2,4-9-3,9-6 0,9-4 3,7-11 1,5-10-15,17-10-4,5 0-45,0-10-18,-5-10-12</inkml:trace>
  <inkml:trace contextRef="#ctx0" brushRef="#br0" timeOffset="15042.2">4824 717 176,'-4'-15'66,"0"-25"-36,-1 14-15,5 21 18,0 0-10,-3 5 0,-2 15-10,-4 1-3,1 4-5,-5 10-4,5 6 2,-6 9 0,2 6 1,-1 0-2,5-6-2,-1 1-2,9-6-1,0-4 2,9-6 0,-1-4 1,5-11 2,4-10-1,8-5-1,5-5 3,0-5 0,5 0-8,-5-1-4,0-4-42,-1 0-18</inkml:trace>
  <inkml:trace contextRef="#ctx0" brushRef="#br0" timeOffset="15988.33">5153 535 156,'-25'5'57,"-1"-5"-30,9 5-18,9-5 16,-1 5-1,1-5 3,-1 0-4,0 0-2,5 0-11,0 0-4,4 0 0,0-5-3,8 0-2,5 0 0,4 0-1,1 0-3,3 0 2,0 0 1,5 0 0,-1 0 2,1 0 1,4 0 5,-5-1 3,5-4-2,-4 5 2,-5 0-2,-3 0 0,-1 0 1,-4 5 1,-1 0-3,-3 0 0,0 0-3,-1 0 0,-4 0-3,0-5 1,5 5-2,-4-5 2,-2 0-2,2 0-1,-1 5-37,0-5-17,-4 5-77</inkml:trace>
  <inkml:trace contextRef="#ctx0" brushRef="#br0" timeOffset="15493.01">5192 160 132,'4'-25'49,"-4"30"-26,0-10-12,0 5 18,0 10-15,0 0-5,0 5-3,-4 11-2,0 14-2,4 21-2,0 5 3,-5 15 0,5 5 3,0 0-3,0 0-2,0-5 0,5-10-1,-1-5 0,0-5 2,5 0-1,-1-6-1,0-4 1,1-10 1,0-6-1,0-10-1,-1-4 3,5-6 2,-4-10 0,-1-5 0,9-10-1,0-5 0,-4-6-7,4-4-2,0 0-36,-4-11-15,-1 1-20</inkml:trace>
  <inkml:trace contextRef="#ctx0" brushRef="#br0" timeOffset="18871.23">7490 489 140,'-4'-20'52,"8"10"-28,5-5-13,-5 10 15,1 0 1,-1 0 1,0 0-15,-4 5-8,9 5-3,-1 5-5,0 5 2,1 5 1,0 16 0,3 9 0,2 6 2,-6 0-1,0-1 2,1-4 0,0 5 3,-1-1 1,-4-4 3,1-11-1,-1 1 0,-4-6-5,0-4-1,0-6 3,0-5 1,0-5 5,0 0 3,0-10 0,0 0 1,0-10-2,0-5-1,0-15-3,0-11-1,4-5-5,1-4-1,3-16 1,5 5 0,0 5-5,3 1-1,2 4 3,3 5 1,-3 11-3,-2 4-1,1 11-32,1 10-13,-1 5-62,-4 5-47,-5 5 60</inkml:trace>
  <inkml:trace contextRef="#ctx0" brushRef="#br0" timeOffset="19382.08">8016 256 192,'-4'0'71,"4"11"-38,-13-22-36,13 11 13,0 16-7,0-6-2,4 5 0,1 0 1,-1 0-87,4 6-37</inkml:trace>
  <inkml:trace contextRef="#ctx0" brushRef="#br0" timeOffset="19217.14">8045 505 124,'0'5'49,"0"0"-26,0 5-1,0 10 20,0 11-11,0 4-4,0 1-11,0-1-5,0 6-6,0-6-2,0-5 1,0 1-2,0 4-2,0-4 1,0-6 1,0-5 1,5-5 3,-1 1-10,0-26-88,8-11-45,1-9 56</inkml:trace>
  <inkml:trace contextRef="#ctx0" brushRef="#br0" timeOffset="20041.84">8430 500 156,'5'0'57,"-5"10"-30,-5 0-23,5 0 13,-4 10-6,0 11 1,-9 9-7,0 6-3,0 4-1,-3 6-1,-2 5 0,6-5 2,-1-11 1,4-4-4,-4-6 1,9-4 0,4-6 2,0-5-1,17-10 2,0-10-4,5-5 0,-1-10 3,4-10 1,1-6-1,-9 1 1,0-10 9,-4-1 4,-5-5 1,-8-9 2,0-1-4,-8 5-1,0 11-4,-5-1 1,-9 11-6,5 4-1,-4 6-2,-1 10-2,6 5-15,-1 5-7</inkml:trace>
  <inkml:trace contextRef="#ctx0" brushRef="#br0" timeOffset="20807.39">8567 1077 80,'0'15'33,"4"-10"-18,1 1-16,-5-6 9,4 0 10,9 0 8,0-6-2,4-4 0,-1-20-4,2 0-3,-1-6-3,0-4-1,0-11-7,4-20 0,1 0 4,-5-5-2,0 0 3,-4 0-2,-4 5 0,-1-10-1,-8 5 2,-5-5-3,2 15 1,-6 0 1,-4 16 2,0 9-1,0 16 1,1 9-6,-1 16-1,-4 21-2,-1 24-2,6 11 1,-6 15-1,1 10 2,13 25 1,4-14-1,4-6-2,5-10 3,4-10 0,9-11-1,7-9-2,10-11-30,-1-14-15,18-16-24,-1-10-7,-3-5-8</inkml:trace>
  <inkml:trace contextRef="#ctx0" brushRef="#br0" timeOffset="21438.14">9183 581 148,'-5'-66'55,"5"61"-30,-4-5-5,4 10 19,-4 0-8,0 0-3,-5 0-14,0 5-4,1 15-6,0 10-3,-5 6 2,4 4-2,1 1-1,0 4-2,3-9-1,1-1 4,-1-4 1,5-6 0,0 0-2,5-9 1,-1-6 1,4 0-1,5-10-1,0-10 1,0-5 1,4-6-1,-4-9-1,-1 0 1,1-11 1,4-10-1,-4 6-1,0 4 1,-5 6-1,0 9 4,-3 1 2,-1 10 2,0 5 0,-8 10-7,0 20-2,-1 15 0,5 11 0,-3 10-2,3 0 2,-5 4 3,5-4 1,0-10-1,8-6-2,1-4 1,0-11-1,-5-5 0,13-10-9,0-15-4,0-15-26,0-5-10,0-11-28,0 1-31,-4-6 36</inkml:trace>
  <inkml:trace contextRef="#ctx0" brushRef="#br0" timeOffset="21887.93">9400 69 176,'-4'-5'68,"4"10"-36,0 0-37,0 25 16,4 6 1,-4 9-2,5 16 0,-2 20-6,-3 11-3,0 9 0,0 5 1,0-4 1,0-11-1,5-15 1,3-10-2,-3-11-1,4-14 1,3-11 1,1-14 8,0-11 3,4-16 0,4-9 2,1-15-6,3-11-1,1-5-6,-1 1-4,-3 4 1,-5 11 0,-4 9 1,0 6 0,-5 15 0,-3 15 2,-1 10 3,-4 6-4,0-1-1,0 6 2,0-1 1,4-5-1,-4-4 1,0-1-2,4-5-1,5-5 1,0 0-1,-1-5 2,5-15 1,-1-10-43,5 0-20,-4-6-45</inkml:trace>
  <inkml:trace contextRef="#ctx0" brushRef="#br0" timeOffset="22144.24">9802 505 188,'0'-10'71,"-5"10"-38,5-6-28,0 6 17,0 0-8,0 0 0,0 0-8,-4 0-2,4 0-2,0 0-6,0 0 0,0 11 2,4-1 3,1 5 0,-1 0 2,0-5-2,1 0-1,3-5-10,1-10-6,-1-5-78</inkml:trace>
  <inkml:trace contextRef="#ctx0" brushRef="#br0" timeOffset="22534.35">9986 733 160,'0'20'60,"0"-5"-32,-5 5-13,5-4 18,-4 4-12,4 5-4,-4 16-10,-1-6-3,1 1-2,0-1-2,4 1 1,4-6 1,0-5 1,1-4-1,3-6-2,1-5 1,4-10-1,0-5 4,4-10 2,4-6 2,1-9 0,-1-5 2,-4-1 1,-4-4 1,-5 4 0,-8-4 2,-4 4 4,0 6-6,-5-6 1,-3 11-8,-2 15-1,-2 5-2,3 5-2,-1 5 1,6 5-1,0 5-42,3 0-17,1 6-65</inkml:trace>
  <inkml:trace contextRef="#ctx0" brushRef="#br0" timeOffset="23074.31">10092 895 96,'14'-20'38,"-6"9"-20,5-14 7,-5 15 22,1-5-12,-1 0-3,5-1-9,-1 1-3,2 5-11,-1 0-1,-1 5 2,6-5-2,-6 15 1,1 5-3,0 5 1,-5 10-2,1 6 0,-5 4-1,0 1 2,1-1-3,-5-4-2,0-6 0,0 0 1,0-4-1,0-6 2,0-5 0,4 0 1,5-15 6,-1 0 6,5-20-6,-1-6-1,2-4-5,2-6-1,-3 11-1,1-6-2,-2 11 3,1 5 0,-5 10-4,1 4 1,0 17-2,-1 4 0,-4 10 2,5 6 2,0-6-1,-1 5-1,5-4 1,-4-1-1,3 0 0,1-4 0,0-6 2,9-5 1,-6-5-6,-3-5-2,0-10-25,0-10-10,-5-1-26,0-4-8,-3 5-21</inkml:trace>
  <inkml:trace contextRef="#ctx0" brushRef="#br0" timeOffset="23659.86">9413 348 160,'-43'5'63,"30"0"-34,-4 0-14,9-5 18,-1 5-1,1-5 3,-5 5-17,0-5-8,9 5-6,4-5-4,9 5 1,-1-5 1,5 0 1,8-5-6,5-5 0,8 0 12,5-5 8,12-6-6,0 1-3,-4 5-3,-4 0-1,-5-1 0,1 6 0,-9 0-2,-5 5 1,-4 0-84,-4 10-36,-8-15 11</inkml:trace>
  <inkml:trace contextRef="#ctx0" brushRef="#br0" timeOffset="17159.48">6717 267 100,'-4'-31'38,"-9"16"-20,4-21-6,6 26 13,-6-5-2,-4 0 0,-4 0 1,-1 0 0,-3 4-13,0 1 4,0 10 5,-1-5-5,-7 5 2,2 0-4,-3 10 0,5 0-3,4 11 1,-1-1-6,5 5-3,1 11-4,3 9 1,-1 16 1,6 5 0,4 10-3,0-5 2,4 0 1,4-5 2,5-10-1,3-1-1,9-9 1,1-11-1,-1-4 0,1-6 2,-1-5 3,0-4 2,0-6-3,1-5-1,-1 0-1,-4-10 1,1 10 0,-1-10 1,4 0-9,-4-5-4,5-1-61,-1-4-29,1 0 0</inkml:trace>
  <inkml:trace contextRef="#ctx0" brushRef="#br0" timeOffset="18015.43">6922 59 176,'0'-5'66,"0"0"-36,0 5-15,0 0 20,0 0-13,0 0-2,0 5-10,0 5-4,0 5-3,0 5-3,0 1 1,0-1 1,0 5 1,5 11-1,-2 4-2,2 16 1,-1-5 1,5 9 3,-5 6 2,1-5-3,-2-10-3,2-1 2,-1-9 0,-4-6-1,0-4-2,0-6 3,0-5 0,0-4 1,0-6 0,0 0-5,0-5 1,-4-5-2,-1 0-2,2 0-15,-2-5-5,1 0-1,0-5 0,-5 0 9,4-6 7,-3 1 4,0-15 0,3-6 6,1 1 1,-4-6 0,3 1 1,1-6-4,4 1-2,0-1 2,4 0 2,1 6 0,3-6 2,5-4 7,-1 4 5,2 10 4,-1 1 1,3 0-7,1 9-3,1-4 1,-1 10 0,0-1-5,0 16-2,0 0-4,0 15-3,0 0 4,-4 6 3,0 4 3,0 5 1,-4 1-4,-6-1-1,-3 0 3,-3 1 1,-6-1-3,-4 0-1,-4 6 1,-4-6 0,3-5-2,-3-5 1,0-4-9,-1-11-1,5 0-67,0 0-28,0 0-5</inkml:trace>
  <inkml:trace contextRef="#ctx0" brushRef="#br1" timeOffset="47725.7">2142 2840 100,'-5'-15'38,"5"10"-20,0-5-8,-4 5 14,4 0 2,-4-5 4,8-5-5,0-1-1,1-9-13,-2 5-2,2-6-2,3 1 1,1-5 2,-1 4 1,5-4 3,0 5-3,0-1-1,0 1-2,0 5 2,-1-6-5,1 6-1,4 0-2,1 5 1,-6 4-2,6 1-1,-6 5 1,5 15-1,0 6 0,0-6-3,5 5 2,-1 5 1,-4 6 2,-4 4-1,-5 5 2,-8 1-2,-8 4-1,0 1 5,-6 5 4,2-6-7,-1 1-3,0-6 0,0-5 2,1-4 0,3-6 2,0 0-2,1-15-1,-1-5 1,5-5-1,0 0-3,4-10 2,0 5 1,0 0 2,4 0-3,0 0 0,5-1-1,-1 1-2,1 5 3,0 0 0,-1 0 1,1 5 0,4 0 0,-1 5 0,1 5 0,4 5 0,1 6 0,-2 4 0,-2 11 0,-2-6 0,1 0 0,0 6 2,-5 4-3,1 6 0,-1 0 3,-8-6 1,0-4-1,0-1 1,-4 0-2,-4-4 2,-10-1 0,-7-4 3,-1-6 8,-4 5 3,-4 1-2,-4-6 1,-1-5-5,5-5-1,-1 0-4,5 0 1,14-5-4,-10-5-2,9-5 2,5 0 0,-2-5-10,6 5-5,8-5-47,4-5-21,5 0-52</inkml:trace>
  <inkml:trace contextRef="#ctx0" brushRef="#br1" timeOffset="46795.17">2282 2253 116,'-12'0'44,"7"0"-24,-3 0-2,8 0 20,-5 0-6,1 0 1,-1 0-5,2 0-3,-2 5-13,1 0-1,0-5 0,4 15 0,0-5 1,0 15 0,0 6-4,0 4 0,0 6-3,0 4 2,0 11-2,0-5 2,0-6 0,0 6 3,0 5-1,0 5 0,-9-1-3,9 1 1,-4 0-2,0 10 2,-1-5-2,1-5 0,0-11-1,4-4 2,0-11-3,-5-4 0,5-6-1,0 0 1,0-9-2,0-1 2,0-5-2,0 0 2,0-5-7,0 0-1,0-5-29,0 0-10,0-5-31,0 0-12,0-5-23</inkml:trace>
  <inkml:trace contextRef="#ctx0" brushRef="#br1" timeOffset="48386.46">2919 2562 184,'-5'-15'68,"5"9"-36,-3 6-18,3 0 20,0 0-6,0 0 0,0 0-13,0 0-4,0 11-7,0-1-3,0 10 2,0 5 0,0 11 3,0 4-1,0 16 0,0 10-1,0 5 0,-5 15 2,1-5 3,0-5-4,4-10-3,0-10 1,-5-11 2,5-4-2,0-11-2,0-4-5,0-11-2,0-15-39,0-5-15,5-16-58</inkml:trace>
  <inkml:trace contextRef="#ctx0" brushRef="#br1" timeOffset="48896.84">2944 2623 184,'0'0'71,"5"5"-38,-5 0-28,4 5 19,0 0-11,1 0-2,-1 0-4,1 5-2,3 1-3,5-1-2,-1 5 3,1 5-4,0 11-2,4 9 2,8 11 0,-3 0 1,-1 5 2,1 5-1,-1-6 2,-4-4-2,0-5 2,-4-1-2,0-9 2,0-11-2,-1 6-1,1-11 3,-4-5 2,-1-9-2,1-6-2,0-5 2,-5-5 0,0 0 10,-4-6 3,0-9-3,0-5 0,0-6-2,0-24 1,4-11-6,1-5-2,3-5 0,1 5 0,-1 5-5,5 0 1,0 5 0,0 6 0,4 14-3,0 6 2,0 4-63,1 6-27,-2 10-22</inkml:trace>
  <inkml:trace contextRef="#ctx0" brushRef="#br1" timeOffset="49887.47">3859 2617 116,'0'-10'44,"4"5"-24,1-5 3,-5 10 18,3 0-4,2 0-2,-5 0-15,0 0-7,0 0-8,4 5-2,5 5 1,-5 6 0,0 4 2,5 5-1,-5 0 2,0 6-4,1 4 0,-1 1 1,-4 9 0,0 1-2,0 5-2,0-1 1,-4 1 1,-1-5-1,5-1-1,-4 1 3,0-11 0,-1 1-1,5-6-2,0-5 1,0-4-1,0-1 0,-4-5 2,4 0-1,0 1 2,0-1-2,0-5 2,0 0-4,0-5 0,0-5 3,0 0 1,0 0-1,4-5-2,5 0 1,0 0 1,-1 0 1,1 0 1,-1 5-5,5 0-1,0-5 1,-1 5 2,6 0 6,3 0-1,-3 0 2,-2 0-3,1 0 2,1 0 0,-1 0 1,0 0-4,0 5-1,0-5 1,-4 5 0,4 0-2,-4-5-2,-1 5 1,1-5-1,0 0 2,0 0 1,-4 0-21,-1 0-8,1 0-99,-5-5-52,-4 0 82</inkml:trace>
  <inkml:trace contextRef="#ctx0" brushRef="#br1" timeOffset="50908.75">5149 2633 164,'0'-21'63,"4"6"-34,-4 10-8,0 5 22,0 0-15,0 0-3,0 0-15,0 0-4,5 10-4,-1 5 3,4 6 4,-3-1-1,-1 5 3,0 11 0,5 9 1,-5 11 0,0 5 0,-4 20-2,5-10-1,-5 0-1,0-5 2,4-5-5,-4-6-1,0-9-2,0-1 1,0-9-2,0-1 2,4-9-2,-4-6 2,5-10-24,3-15-11,5-5-65,4-5-71,-4-11 46</inkml:trace>
  <inkml:trace contextRef="#ctx0" brushRef="#br1" timeOffset="51644.21">5636 3296 124,'9'-15'49,"-5"5"-26,5 0-14,-5 5 16,0-10 1,5-1 4,-1-9 1,0 0 1,1-1-17,-4-4 2,-5-5 1,0-6-2,0-5 3,-5 6-6,1-1-3,-4-4-1,-1-1-1,0 1 0,-3 9 2,-1 6-3,0 9-2,-4 6 0,0 5-1,-1 15-2,1 5 1,1 6-7,-1 4 1,4 5 1,0 11 3,4 4-2,5 1 0,0-1 1,4-4 0,0-6 2,4-5 1,0-4-4,5-1-1,4-10 1,4-5 0,-1-5 1,6-5 0,-1-5 0,1 0 0,-5 0-3,0 0 2,0-1 1,-4 1 2,-1 0-1,-3 5 2,0 0 0,-5 0 1,1 0 4,-2 0 3,2 0-4,-5 0-2,0 5-2,4 10 0,-4 5-4,0 10 0,0 1 1,0 19 0,0 1 0,0 5 2,-4-1-1,4 1-1,-5-6 1,2-4-1,-2 0 0,1-11 2,0-5 1,-1-4 1,5-6-7,-4-10-2,4-5-31,0 0-14,4-5-34,1 0-14,8-5-8</inkml:trace>
  <inkml:trace contextRef="#ctx0" brushRef="#br1" timeOffset="52214.75">6106 2678 379,'-4'21'28,"0"-1"-13,-1 10-6,-3 6-2,-1 9 3,1 11-7,-1 30-2,-12-10-1,8 5 2,5-5-1,-1-15 2,5 5-2,-1-10-1,10-6-2,-1-9 1,5-6 1,3-9 0,1-11 0,8-5 2,-4-10-1,5-5 2,-1-10-4,1-6 0,-1 1 3,-4-5 3,-4-6 4,-5-4 5,-8 5-2,-4-11 3,-5 11-4,1 4 1,-5 6-9,-4 5-4,0 15 0,4 10 0,0 5-2,-4 0 2,9 6-17,-5-1-5,4 0-71,5 0-30,4-9 15</inkml:trace>
  <inkml:trace contextRef="#ctx0" brushRef="#br1" timeOffset="51855.28">6093 2734 132,'5'-35'52,"-1"35"-28,0-6-8,-4 6 36,0-10-11</inkml:trace>
  <inkml:trace contextRef="#ctx0" brushRef="#br1" timeOffset="52725.11">6512 2820 200,'5'-10'77,"-5"10"-42,0 0-23,0 0 21,0 0-13,0 5-1,0 5-9,0 5-4,0 6-3,0 4 0,0 10 2,0-4 2,0-1 1,0 1-2,0 4 1,3 1-2,2-1 0,-1-10-3,5 6 1,-1-6-2,1-5-1,4-4 3,-1-6 0,1 0-1,0-5 1,-4-5-2,7 0 2,2-15 0,-1 0 1,0-11-33,-4 1-15,0 0-40,-1-1-59,1 1 35</inkml:trace>
  <inkml:trace contextRef="#ctx0" brushRef="#br1" timeOffset="53025.41">6756 2861 172,'-5'-10'66,"5"10"-36,0-6-7,0 6 24,0 0-13,0 0-5,0 0-12,0 6-4,-4 4-7,4 10-2,-4 15 2,4 1 3,0 25 5,0 5-4,0 4 2,0 1-3,-4 10 0,4-5-3,0-5-1,0-5-3,0-5-2,0-10-2,4-11-1,0-14-58,0-11-24,5-15-41</inkml:trace>
  <inkml:trace contextRef="#ctx0" brushRef="#br1" timeOffset="72361.98">14634 3301 132,'4'-5'49,"-4"0"-26,0 5 2,0 0 22,0 0-10,0 0-1,0 0-10,0 0-4,-4 0-12,0 5-4,-1 0-2,1 1-2,0 4 1,0 0 2,-1 5 2,5 0-6,0 0 0,0 1-1,5 4 2,-1 0-3,4 5 0,1-4 3,0-6 1,-1 5 3,1 0 1,-1-4-1,-3-1-1,-1 0 1,0 0 3,-4 0-4,0-4-1,0-1 0,-4 0 0,0 0 0,-1 0 2,1 0-3,0-5 0,-5-5-1,1 0-2,3-5-10,-3 0-4,3 0-46,1-15-20,4-11-39</inkml:trace>
  <inkml:trace contextRef="#ctx0" brushRef="#br1" timeOffset="72692.36">14788 2810 172,'17'-30'66,"-4"19"-36,17-4-18,-14 5 19,-3 5-5,1 0-1,-2 5-11,1 5-4,0 5-6,-5 16 4,1 9 4,-5 16-2,0 15 0,1 4-4,-1 1-1,0-5-3,-4-5 1,5-5-2,-1-11-1,0-4 1,0-11 1,1-9-10,3-6-4,0-10-60,1-15-25,0-5-2</inkml:trace>
  <inkml:trace contextRef="#ctx0" brushRef="#br1" timeOffset="72918.47">14912 2947 228,'-35'-20'85,"35"14"-46,0 1-17,0 5 28,0 0-8,0 0 0,0-5-22,0 0-9,14-10-5,7 5-2,0 0-5,5 0 1,-1 0-9,1-1-4,8 6-48,-8 5-20</inkml:trace>
  <inkml:trace contextRef="#ctx0" brushRef="#br1" timeOffset="73743.16">15253 3469 148,'-4'10'55,"4"-10"-30,0 0-21,0 0 15,0 0 0,4 0 3,1-5-8,-1-5-3,0 5 13,5-16-13,-1 6 1,1-15 4,-5-16-5,1-10 2,-5 11 1,0 4-4,0 6 0,-5 9-2,1 6 2,0 5-5,-5 10-1,1 20-2,-1 15-2,0 6 1,1 4 1,-1 1-1,5 0 2,0-6-4,4 11 0,0-11 1,4 1 2,5-6-3,3-5-2,1-4-29,4-1-12,1-5-48,-1 0-47,-1-5 45</inkml:trace>
  <inkml:trace contextRef="#ctx0" brushRef="#br1" timeOffset="74268.7">15407 3621 148,'0'0'55,"0"5"-30,-4-5-5,4 0 21,0 0-13,0 0-4,0-5-8,0-11-2,0 1-8,4-10-2,5 5 2,-1-1-1,1 1 2,0 0 0,3 5 3,1 5 4,0-1 1,0 6-8,4 0-2,0 5-3,-4 5 1,0 5-2,-1 6 2,-3-1-2,0 5 2,-1 0-2,1 1 2,-1-6-2,-3 0 2,3-5-4,-4 0-2,1-5 4,-5-5 1,0 0 2,8-5 0,0-10 0,1-5 2,-1-5-1,1-6 0,0 1-3,-1-1 1,5 6-2,-4 5 2,-5 5-2,4 9 2,-3 6-7,3 11 1,1 9 1,-5 5 1,0 6 3,1-1 1,8 0-1,-5 1 1,1-11-42,-1 0-16,5-4-76</inkml:trace>
  <inkml:trace contextRef="#ctx0" brushRef="#br1" timeOffset="74899.39">16065 3261 208,'0'-15'79,"0"-16"-42,-4 11-19,4 15 23,-4-10-19,0 5-5,-5 10-8,0-10-1,-3 15-5,-1 0 0,0 15 1,0 0 0,-4 0 0,4 6-5,1-1-1,3 0 1,5 1 0,4-1 1,4 6 0,5 4 0,3 0 0,1 1 0,4-6 0,1-4 0,-2-1 0,1-5 2,-4 1 1,0-6-1,-4 0 1,-1-5 4,-4 0 4,-4-5-2,-4 0 0,-4 0-3,-5 0 1,-4-5-6,0 6-3,-1-1-21,1 5-8,1-5-50,3 0-23,4 0 2</inkml:trace>
  <inkml:trace contextRef="#ctx0" brushRef="#br1" timeOffset="75334.65">16112 3631 204,'13'-5'77,"30"-10"-42,-18 4-34,-16 11 16,4-5-7,-5 0 2,1 0-5,3-5-2,2 5-2,-1-10-3,-5 0 3,0-1 0,6-4 1,-6 0 11,0 0 5,1-6-2,-5-4 0,-4-1-6,0 1 0,0 10-3,0 0 0,-4 4-3,-5 6-1,-4 5-3,1 10-2,-6 10 1,2 11-1,-1-1 0,4 16 0,-9 4-3,14-4 2,3-6 1,14 1 0,4-6 0,0 0 0,3-4-3,6-6 2,-1-10-17,5-5-8,8-5-13,5 0-3,-5 0-18,-9-5-6,2 0-20</inkml:trace>
  <inkml:trace contextRef="#ctx0" brushRef="#br1" timeOffset="75890.13">16407 3676 96,'0'0'35,"0"0"-18,0 0 13,0 0 23,0 0-22,0-5-6,5-5-5,-5 0-1,12-5-10,1 0 3,-5-11 2,10 1 1,-1 0 1,0 4 5,0 1 3,-4 10-6,0-5-3,-1 5-8,1 5-3,0 5-2,-5 15 1,1 0-2,-1 10 2,1 1-2,0-1-1,-1 0-2,1-4 1,-1-1 1,1 0 0,-5 0 2,5-4 1,-5-1-4,0-5-1,1-5 3,3-5 1,1-10 0,-1-5 1,0-1-2,6-4 2,-1-5-2,-1-6-1,6 1 1,-6 5-1,1 4 2,-5 6 3,1 5-4,8 10-3,-4 10 3,0 5 1,0 6 0,0 4 1,-1 11-2,-3 4-1,3 1-8,-3-1-3,-1-4-47,5-6-21,-4-10-42</inkml:trace>
  <inkml:trace contextRef="#ctx0" brushRef="#br1" timeOffset="70290.36">13515 2830 140,'-5'-45'52,"5"9"-28,0-20-2,0 41 23,-4-5-8,0-5-1,-4-1-9,-5 1-3,-1 5-13,-2 5-4,-1 9-1,-5 12-3,1 9 0,-5 25-1,0 11-2,-3 15 3,-6 15 0,1 30 1,8 1 2,5-1-3,4-9 0,4-11 1,4-15 0,9-10-5,9-11 1,4-14 0,8-11 2,1-9 1,8-11 3,0-10-3,4 0-2,0 0 0,-4 0-1,-4 0-18,-1 0-5,-3 5-31,-6 0-10,-7 5-42</inkml:trace>
  <inkml:trace contextRef="#ctx0" brushRef="#br1" timeOffset="70906.08">13643 2759 160,'-5'-30'63,"5"15"-34,-4 5-10,4 5 21,0-1-9,0 6-1,0 0-13,0-5-5,0 5-7,0 11-4,0 4 2,4 15-4,1 11 0,-1 14 1,1 21 0,-5 11 0,0 4 2,0 5 1,0-10 3,0-10-3,0-5 0,0-10 3,0-10 1,-5-6-3,5-9-1,0-11 1,0-5 0,0-5-2,0-4 1,0-11-2,5-6-1,-2-4-2,2 0 1,-1-5 3,5-15 1,-1-1-4,1 1 1,4-1 0,-1 6 0,1 0 2,0 10 1,-4-1-1,4 11-2,-1 5 3,6 5 0,-6 5-1,1 11-2,0-6 3,4 15 0,-4-4 1,0-1-2,-5-5 1,1 1-35,-1-6-16,1 0-77</inkml:trace>
  <inkml:trace contextRef="#ctx0" brushRef="#br1" timeOffset="71371.32">13989 3671 148,'-5'0'57,"10"5"-30,-5-5-14,0 0 17,0 0-6,0 0 0,0 0-2,0-5-2,0 0-10,0 0-2,0-5-1,0 0 12,4-20 7,0-1-7,1-4-1,3-1-10,1 6-3,-1-1-1,1 6 0,4 5-5,-5 10 1,5 5 0,0 5 0,-1 10 0,1 5 0,1 10 0,-6 11 2,0-1-1,1-4-1,-1-1-13,-3-5-4,-1-4-29,5-6-98</inkml:trace>
  <inkml:trace contextRef="#ctx0" brushRef="#br1" timeOffset="71626.98">14339 3469 164,'0'0'63,"5"10"-34,-5 20-3,0-20 23,0 11-11,0-1-4,0 0-16,0 0-6,0 1-7,0-6-4,0 0 0,4 0-1,0-5 2,0 1-17,5-11-4,0-6-37,-1-4-14</inkml:trace>
  <inkml:trace contextRef="#ctx0" brushRef="#br1" timeOffset="71731.77">14305 3094 180,'-12'5'68,"12"0"-36,-5 15-40,5-10 10</inkml:trace>
  <inkml:trace contextRef="#ctx0" brushRef="#br1" timeOffset="71777.39">14293 3155 189,'8'15'-103</inkml:trace>
  <inkml:trace contextRef="#ctx0" brushRef="#br1" timeOffset="76926.38">17181 3550 172,'-9'0'66,"5"0"-36,-13 5-15,17-5 20,0 0-8,0 0-1,-5 10-9,1 0-2,4-10-9,4 0 0,1 0 1,3 5-1,1 0-1,-1 0-1,0 0 0,6-5 0,2 0 2,2 0 1,3 0 3,0 0-5,1 0-1,-1-10-2,1 0 1,3-10 0,-8 5 1,4 4-2,-8 1-2,4 0-28,-4 0-11,0 0-41,-4-5-16,-5 0 2</inkml:trace>
  <inkml:trace contextRef="#ctx0" brushRef="#br1" timeOffset="77227.18">17300 3271 212,'0'-5'82,"4"5"-44,-4 0-20,0 0 25,0 0-20,0 0-5,0 10-9,0 5-1,-4 6-5,0 9 0,0 11 3,-1 4-1,1 1 0,0-1-1,-1 1 2,5 0-3,0-1-2,0-4 2,0-6 2,5-4-4,-1-1-1,0-10-42,1-5-17,-1-4-65</inkml:trace>
  <inkml:trace contextRef="#ctx0" brushRef="#br1" timeOffset="59871.66">8038 2790 136,'0'-5'52,"-5"0"-28,5 0-6,0 5 18,0 0-3,0 0 1,0 0-11,0 0-3,0 0-12,0 0 4,0 0 1,0 0-4,0 0-3,0 0 3,0 5 2,5 5-4,-5 10-2,0 5 2,0 11 0,3 9-1,2 1 1,-1 20-2,0 0 0,-4-5 1,5-6 1,-5-4 3,4 0 1,-4-1-1,0-9-1,0-1-5,0-4-3,0-11 0,0 0 1,0-4-1,0-1 2,0-5-2,0 0 2,0-4-15,0-1-7,0-5-28,0-5-10,5 0-30,-2-15-10,6-16 6</inkml:trace>
  <inkml:trace contextRef="#ctx0" brushRef="#br1" timeOffset="60336.89">8041 2830 140,'-3'-5'52,"-2"5"-28,5 0-8,0 0 18,0 0-1,0 0 1,0 5-8,0-5-2,0 0-13,0 0-2,0 0-2,0-5 1,5 0 0,3 0-2,0 0-1,6 0-1,2 0 0,1 0-2,5 0-2,-1 0 1,1 0-1,-1 5 2,0 0 1,0 0-1,-3 0 1,3-5-2,-4 5 2,-4 0 0,-4 0 1,3 0-22,-12 0-8,0 0-62,-12 15-63,3 0 44</inkml:trace>
  <inkml:trace contextRef="#ctx0" brushRef="#br1" timeOffset="60681.88">8114 3281 160,'0'5'60,"0"-10"-32,0 10-13,0-5 18,0 10-10,0 1 0,0-1-8,0 0 1,0-5-9,0 0 5,0-5 3,0 0-1,0 0 0,4 5-2,5-5 2,3-5-3,2 0-1,2 0-4,2 0 1,-1 0-6,0 0-1,-4 0 2,0-1 1,-1 6-4,-3 0 1,4 6-40,0-1-15,-5 0-72</inkml:trace>
  <inkml:trace contextRef="#ctx0" brushRef="#br1" timeOffset="61687.56">8495 2947 272,'0'-15'101,"3"10"-54,2-1-50,-5 6 16,0 0-7,0 0 1,0 0-24,0 0-8,0 6-92,-5 4-40</inkml:trace>
  <inkml:trace contextRef="#ctx0" brushRef="#br1" timeOffset="61494.04">8516 3155 160,'4'-11'60,"-4"11"-32,5-5-2,-5 5 23,0 0-9,3-5-1,-3 0-18,5 0-5,-1 15-10,0 0-2,-4 11 2,9-1 1,-9 5 3,4 6-1,0-1 0,1 0-5,-5 1-1,0-6-1,0 1 1,0-6-2,0 0 2,0 0 0,-5-4 1,5-6-33,-4-5-15,0-10-88</inkml:trace>
  <inkml:trace contextRef="#ctx0" brushRef="#br1" timeOffset="62333.78">8810 2602 180,'0'0'68,"0"-5"-36,0 5-22,0 0 20,0 0-16,0 0-2,0 10-8,0 6-1,0 9-1,5 5 5,-5 11 3,0 15 3,0 9 3,0 32-3,0-6 0,0 0-5,-5 0 0,2-5-1,-2-15 3,1-10-5,4-10-1,0-6-2,0-9 1,0-11-2,4-10 2,4-10-2,5-5 2,1-25-18,2 0-4,-2-1-24,-2 1-10,1 0-10,-5 5-3,-3-6-13</inkml:trace>
  <inkml:trace contextRef="#ctx0" brushRef="#br1" timeOffset="62678.2">8745 3068 132,'-22'5'49,"19"1"-26,-6-1-5,5 0 18,-1-5-3,1 15 3,0-5 0,0-15-1,4 5-18,0-5-1,0 5 0,0-5-2,4 0 2,0 0-7,5 0-1,4-6 0,3 1 0,6-5-2,3 0 1,1 0-4,0 0-2,0-1 0,-5 6 1,4 0-1,1 0-1,0 5-28,-1 0-14,-3 5-71,-6 5-56,-2 5 64</inkml:trace>
  <inkml:trace contextRef="#ctx0" brushRef="#br1" timeOffset="63219.13">9191 3175 148,'-4'-36'57,"4"11"-30,-5 10-12,1 10 18,4 0-3,0 0 2,-4 0-9,-5 5-2,1 0-12,-1 5-1,-3 15 2,-1 5-4,-4 11 2,-5 4-1,5 6 1,0 4-4,4 6-1,4-5-1,1-6-2,4-4 1,12-6-1,1-4 0,-1-6 0,5-10 2,4 1 1,0-11-1,4-5-2,1-5 3,8-11 0,-4-9-12,4-5-4,-5-6-25,-3 1-10,-6-1-26,2 1-46,-6-11 27</inkml:trace>
  <inkml:trace contextRef="#ctx0" brushRef="#br1" timeOffset="63774.63">9366 2790 160,'-4'-15'60,"4"9"-32,0 1-33,0-5 80,0 0-25,0 5-10,0 5-7,0-5-21,0 0-9,0 15-3,0 5 2,0 11-1,0 9 2,0 11-2,0 9-1,0 21 1,0 0-1,0-5 0,0-5 0,0-10 0,0 5 2,0-6 1,0-9 3,4-16-5,-4 1-1,0-6 0,4-5 0,-4-20 6,0 0-3,0 0-1,0 0-1,9-15 1,-5 5 1,5-5 1,-1 0 0,0-6-2,5 1 1,1 0-4,2 5 0,-2 0 3,-2 4 3,1 6-4,0 0-1,0 5-2,-1 5 0,1 5 4,0 6 1,-4-1-1,-1 10 1,0 1-2,1-1-1,0 0 3,3-5 0,-3-4-6,0-1 0,8-15-109,-4-10-25</inkml:trace>
  <inkml:trace contextRef="#ctx0" brushRef="#br1" timeOffset="64225.83">9960 3687 176,'17'5'68,"-13"0"-36,1 5-2,-1 0 28,-4 5-7,0 10-2,-9 11-22,1 10-6,-5 4-13,-4 6-5,-5-5 0,1-1-13,-1-4-6,1-6-101,0-9-72,0-11 75</inkml:trace>
  <inkml:trace contextRef="#ctx0" brushRef="#br1" timeOffset="65126.27">10690 3038 72,'0'-15'30,"0"10"-16,5-10 1,-5 9 13,0-4 0,0-5 3,0-5-4,0-5-2,0-1-2,0-4-3,0-6-10,-5-9 5,1 4 2,0 1 4,-4 4 2,-5 6-6,-1 4 0,-7 6-8,0 15-3,-5 10-1,-4 15-1,0 11 0,-3 20 0,-6 25-2,0 15 1,6 25 0,3-9 1,8 4 0,9-15 0,13-15-2,13-10-2,4-10 1,9-10-1,4-11 0,8-19 2,9-11-14,0-10-5,4-15-46,-4-16-19,-8 6-26</inkml:trace>
  <inkml:trace contextRef="#ctx0" brushRef="#br1" timeOffset="65695.81">10750 3646 176,'-4'5'66,"4"0"-36,-4 0-22,4-5 16,-5 0-3,1 0-1,0 0 3,0-5 0,4-5-12,0-5-2,0-5 1,4-16-2,0 1 3,5-6-2,-1 1 0,1 4-3,4 6-1,0 4-1,-1 6 2,1 5-5,0 10-1,0 10 0,-1 10 2,1 5-1,1 6 2,2 9-2,-3 1-1,0-1 3,4-10 0,0-4-21,0-1-8,1-5-40,-6-5-15,6 0-24</inkml:trace>
  <inkml:trace contextRef="#ctx0" brushRef="#br1" timeOffset="66116.42">11186 3362 228,'4'-5'85,"-4"10"-46,-4-5-30,4 0 22,-4 5-19,-1 0-4,2 11-3,-2 4-1,-4 10-2,1 6-4,0-1-1,-1 1 2,5-1 0,-1 1 1,1-6 0,4 0 0,0-9 0,4-6-3,5-5 2,0-10 3,3-5 1,6-5-1,-2-5-2,6-11 5,-5-9 4,0-1 4,-4 1 4,-5-1-3,-8 1 2,-4 5-5,-4 4 1,-5 6-7,-4 5-1,-1 5-11,1 5-3,1-1-52,-2 12-22,6-1-39</inkml:trace>
  <inkml:trace contextRef="#ctx0" brushRef="#br1" timeOffset="67092.66">11255 3646 116,'0'0'46,"0"0"-24,0-5-13,0 5 16,0-5-3,4-10 1,4-1-1,1-9-2,0 5-10,-6 0 5,6-1 4,0 1 1,0 0 0,-1 5 1,0-1 1,6 1-8,-2 0-1,1 5-3,0 0-1,0 5-5,-1 5-1,6 0-1,-1 10-2,-5 5 1,1 0 1,0 11 1,-5 4 1,1-5-2,-5 1-2,0-1 1,-4 0-1,0 1 0,0-6 2,0 0-1,0-5 2,0 1-2,-4-6-1,0-5 1,0 0-1,-1-5 2,1 0 1,0-5-4,4 0-1,0 0 1,0-6 0,0 1 1,0 0 0,4 0 0,0-10 0,5 0 0,-1-11 0,5 6-3,0-1 0,-4 1 4,8 5 1,4 5-3,-4-1 1,4 6 0,-3 5 2,-1 5-1,-4 5 2,-1 5-2,-3 11 2,0 4-2,3 0-1,-7 1 3,-5-1 0,0 0-1,0 1 1,0-1-7,0-5 1,0 1-32,0-6-12,0-5-53,0-10-54,4 0 48</inkml:trace>
  <inkml:trace contextRef="#ctx0" brushRef="#br1" timeOffset="67497.78">11733 3220 136,'4'0'52,"5"16"-28,0-6-79,-1-5-12,1-5 22,-1 0 17</inkml:trace>
  <inkml:trace contextRef="#ctx0" brushRef="#br1" timeOffset="67348.84">11853 3403 188,'4'0'71,"-4"5"-38,0 5-17,0 0 22,4 0-11,-4 5-1,0 11-11,-4 4-4,4 1-6,0-1-4,-4-5 2,4 1 0,0-1 1,0-5-2,0-5-2,0 1-8,0-11-5,0-5-48,4-10-23</inkml:trace>
  <inkml:trace contextRef="#ctx0" brushRef="#br1" timeOffset="68383.69">12105 3580 148,'-9'25'55,"5"-19"-30,-4-1-12,8 0 17,-5-5-2,1 5 3,0-5-2,-1 0 2,1-5-17,-1 0 3,2-11 1,3-9-8,0 0-1,0-1-3,3 1 1,2-5-2,4 4 0,-1 1-3,0 5-2,1-1 1,4 6-1,0 0 0,0 5 0,-1 5-3,1 5 0,0 0 4,0 5 1,4 5-3,0 5 1,0 0 0,1 11 0,-6 4 0,-3 1 0,-9 4 2,0-5 1,0 1-1,0-6 1,-5 1-4,1-1 0,-5-5 1,6-5 0,-2-5 2,1-4 3,0-6-2,8-6-2,0-4-3,1-5 1,-2-10 1,10-11 0,0-4 0,4-1 0,-4 1 0,4-1 0,0 6-3,-4 9 2,0 6-1,-1 10 0,1 10 0,1 10 0,-6 10 0,0 6 0,-3 9 2,-1 6 0,-4-1 2,0 1 1,0-1-8,0-4-2,0-6-80,0-10-36,0-4 18</inkml:trace>
  <inkml:trace contextRef="#ctx0" brushRef="#br1" timeOffset="69585.48">12656 3747 192,'-4'0'74,"8"10"-40,0 16-11,1-11 24,-5 0-15,0 5-4,-5 1-14,1 4-4,-5 21-6,1 4-3,-9-4 0,-9 5-6,0 4 1,1 6-55,-1-10-26,5 5-22</inkml:trace>
  <inkml:trace contextRef="#ctx0" brushRef="#br1" timeOffset="77886.92">17659 2648 184,'-5'5'71,"2"-5"-38,-2 0-12,5 0 25,0 10-17,0-10-4,0 0-15,5 0-6,3 5-3,5 0 5,8 0 4,5-10-1,4 0 2,3 10 0,2-10 3,3 0-3,5 0-1,-4-5-2,4 5 0,3 0-4,-7 0-3,-5 5 2,-4 0 0,-5 0-1,1 0 1,-5 0-18,-3 0-6,-6 0-43,-3 5-16,-9-5-41</inkml:trace>
  <inkml:trace contextRef="#ctx0" brushRef="#br1" timeOffset="78172.7">17932 2688 228,'5'0'85,"-1"5"-46,5 1-28,-6 4 21,2 5-4,-1 5 1,1 11-8,-5 14-2,0 16-11,-5 25 4,1-5 1,4 0-4,0-5-1,0 0-4,0-5-1,4-15-1,5-11 1,3-4-20,1-11-8,4-9-89,5-16-72,-5-20 63</inkml:trace>
  <inkml:trace contextRef="#ctx0" brushRef="#br1" timeOffset="78892.62">18240 3266 192,'4'-10'71,"-4"10"-38,0 5-21,0-5 19,0 0-5,0 10-1,0 0-7,0 0-3,5 11-9,-5-1-2,0 5 2,3 1-1,-3 9 0,0 0-1,5-4 0,-1-1-2,1-4-2,3-6 3,0 0 0,1-5-1,0-5-2,3-4 1,-3-6 1,4-6-1,0-4-1,4-10 3,0-10 0,0-6-1,0-4 1,-4 4-2,0 6 2,-4 4 2,-1 1 4,-4 5 0,0 5 0,-4 5-5,0 10-1,-4 10-1,0 10-2,-1 5 1,2 1 1,-2 4-1,5 0 2,5 6-2,-2-6 2,6-4-2,4-6-1,0-5-10,4-5-4,4-15-28,1 0-13,-1 0-29,0-10-9,-3-5 3</inkml:trace>
  <inkml:trace contextRef="#ctx0" brushRef="#br1" timeOffset="79312.78">18676 3631 124,'-13'5'49,"9"0"-26,-5 0-3,9-5 21,-4 0 4,-1 0 5,1-5-5,4 0-3,0-10-23,0-1-3,4-14 1,5 0-7,4-6-1,0 1-5,4-1-3,-4 11 0,3 0-1,2 4 2,-1 6 1,0 10-6,0 5 0,0 10 1,-4 10 3,0 6 0,0 4 2,-5-4-13,5 9-3,4-5-47,-4-4-20,0-1-39</inkml:trace>
  <inkml:trace contextRef="#ctx0" brushRef="#br1" timeOffset="79823.64">19081 3641 160,'-3'5'60,"3"0"-32,0-5-6,0 0 20,0 0-7,0 0-3,3-5-7,6 0-4,0-10-11,-1 0-2,1-11-1,4-4-1,-1-6 1,1 1-4,0-6 0,0-30 1,-1 6 0,2 9-2,-1-25 1,-5 5-4,0 5 0,-3-10 3,-5 10 1,0 15-1,-5 10-2,-3 16 5,-5 15 4,0 25-5,-4 10-2,4 16 1,-4 14 0,0 21 1,4 5 0,5-5-2,12 0-2,5-10 1,8-5-1,8-11-3,14-9 2,3-11-45,14-5-20,-1-4-61,-3-1-29,-5-5 80</inkml:trace>
  <inkml:trace contextRef="#ctx0" brushRef="#br1" timeOffset="80919.23">19620 3388 192,'-4'-21'71,"-1"16"-38,1-5-14,4 10 23,-4 0-3,-9 0-1,4 0-13,-3 5-5,-1 0-11,0 0-6,0 5-2,-4 6-1,4-1 0,4 0 0,9 10 0,0 1 0,0-6 0,5 0 0,4-5 0,-1-4 0,5-6 0,0-5 0,4-10 2,0-6 1,0 1 1,4-5-5,-3 0 1,3-1 0,-4 1 2,0 0 1,-4 5 3,-5-1-1,1 1 2,-1 5-2,-3 5 0,-1 5-6,-4 0 1,0 0 0,0 15 2,4 0-3,-4 6 0,5-1-1,-5 5 0,0 1 4,8-6-1,1-5-3,-1-5 1,1 0 1,-1-5 2,1 0 1,0-15-4,-1-5 1,5 0 4,-1-5 2,1-1-5,0-4-2,4 0 0,-4-1 2,0 6-2,-5 0 0,1 5 3,0-11 5,-6 16 4,2 5-11,-5 5-2,0 0 3,0 5 1,0 5-3,0 6 1,0-1-2,4 5 0,1-5 2,-1 0 2,5 1-1,3 4-1,1-5-2,4 0-1,4 0-1,-3 6 0,3-6 3,0-5 0,-3-10 3,-1-5 1,-4-5 1,-1-10 0,-3-11 0,0-4 2,-1-11 3,0-5 5,-3 6-8,3 4-1,-4 6-5,1 10-1,3 14-4,1 32 1,4 19 0,0 16 2,4 20 1,-4 10 1,4 15 0,-5 26 2,1 5-3,-5-6-2,-3-9 6,-1-16 3,-8-15 8,-1-15 5,-3-15 2,-9-15-1,-5-21-6,-11-5-4,-10-15-5,-8-20-2,-9-5-41,-9-6-19,-17-4-95,-3-1-70,-22 6 87</inkml:trace>
  <inkml:trace contextRef="#ctx0" brushRef="#br2" timeOffset="96698.16">2658 5237 140,'-4'-25'52,"0"25"-28,-1-5-8,5 10 18,-4-5-3,0 0 2,4 0-8,0 0-1,-5 0-13,5 0-2,-3 10-2,-2 5-1,1 0-1,-1 5 1,1 11 1,0 14-1,-1 16-1,-3 15 3,0 20 3,-1 1-2,1-1 2,-5-10-2,4-5 0,-8 0-5,4 0-1,5-10-1,0-5 1,-1-15-2,0-6 2,5-9 0,-1-11 1,2 1-13,3-11-7,0-5-24,8-10-12,0-5-39,6-5-50,-6-6 42</inkml:trace>
  <inkml:trace contextRef="#ctx0" brushRef="#br2" timeOffset="97283.8">2590 5475 132,'0'-25'52,"4"15"-28,1-1-19,-2 6 11,2 0 2,3 0 3,1 0-5,-1 5-1,5 0-9,0 0 7,9 0 4,-5 0-1,4 5 1,-4 0-3,0 5-1,1 6-1,-2 4 0,1 5-2,1 6 1,-1 4-2,0 16 0,0 5-1,0-1 2,0 6-3,-4 5 1,0 0-1,-4 0 1,-6 0 0,2-6 0,-5 1-2,0 0-1,0-10-3,-5-6 1,2-9 0,-2-6 1,1 0-5,0-9 1,-1 9 0,1 11-5,4-6 1,0-4-18,0-1-8,0-10-17,0 0-6,4-9-12,1 4-4,-5-15-17</inkml:trace>
  <inkml:trace contextRef="#ctx0" brushRef="#br2" timeOffset="97853.88">2573 6245 148,'-13'-15'57,"13"15"-30,0-5-12,0 5 18,0 0-3,0 0 0,0 0-4,-4 0 1,0 0-15,-1 0 4,5 0 4,-4-5 0,4 5 0,0 0-8,0-5-5,0 0-4,4 0-3,5 0 1,-1 0-1,5-1 2,4 1 1,0 0 1,4 0 2,5 5-3,4 0-2,-4 0 0,-5-5 1,1 0 1,-1 0 1,1-5-2,-1 5 1,0 0-2,0 0 2,1 0 0,-5 0 1,0 0-22,-4 5-8,-1 0-102,-3 5-62</inkml:trace>
  <inkml:trace contextRef="#ctx0" brushRef="#br2" timeOffset="99400.02">3756 5049 116,'-4'-15'44,"-13"20"-24,4-10-4,13 5 18,-4 0-3,-1 0 2,2 0-6,-2 0 1,-3 5-16,-1 0 2,1 6 0,-5-1-1,0 5 2,0 0-4,-4 5 1,0 6-5,0 9-2,-1-4-2,1 4-3,1 0 1,3 6 1,-1 5-1,2-1-1,3 1 3,1 15 2,-1 15 0,5-11 0,0 6-6,-5-5-1,5 10 3,0-10 1,4-5 0,0-10-2,0-1 3,0 1 0,0-5-4,4-1 1,0-4 2,5-6 3,-1 1-2,1-6 0,-1 5 1,5 1 0,0 4 2,0-4 1,-1-6-1,1-4-1,1-1-1,-6-5 0,0-5-2,1-4 1,-1-1-2,1-5 2,-9-5-40,9-5-14,-5-16-90</inkml:trace>
  <inkml:trace contextRef="#ctx0" brushRef="#br2" timeOffset="100001.22">4153 5480 176,'-3'-30'66,"3"20"-36,0-6-15,0 11 20,0 0-8,0 0-1,0 0-9,0 0 0,0 0-10,0 5-6,0 0-2,3 15 3,2 16 3,4 9 2,-1 36 1,0 5 0,1 5 0,0 6 0,-5-6 2,1 0-3,-2-5-2,2-5-2,-1-10 0,0-11 0,1-9 1,-1-10-11,4-11-3,-3-10-35,3-10-13,1-10-60</inkml:trace>
  <inkml:trace contextRef="#ctx0" brushRef="#br2" timeOffset="100391.76">4196 6184 152,'-8'-10'57,"3"5"-30,5 0-25,0-5 12,5-10-1,-1-6 3,5 1 4,0-5 4,3-6-12,5 1 6,5-11 3,-1-5-3,0 1 2,5 9 0,-1 6 0,1 4-7,0 1-3,-1 10-3,-4 5-2,1-1-3,-5 6-2,1 5 1,-2 5-1,-3 0 0,0 5 0,0 0 0,0 10 0,0 1-25,-5-6-8,-8 20-113,-4 6 33</inkml:trace>
  <inkml:trace contextRef="#ctx0" brushRef="#br2" timeOffset="100707.16">4333 5972 220,'5'-11'82,"-2"6"-44,2 10-29,-5-5 19,0 0-12,8 6-4,-3 4-1,3 5 3,1 10-8,4 6 1,4 4 3,0 6 3,0-1 4,0 1-5,-4-1 1,-1 1-6,1-6 1,1-4-5,-2-11 0,-3-5 1,3-5 0,-3-10-33,4-10-13,-5-5-76,1 0-53,0-1 67</inkml:trace>
  <inkml:trace contextRef="#ctx0" brushRef="#br2" timeOffset="101337.34">4739 6316 156,'12'0'60,"-12"0"-32,5 5-20,-5-5 18,4 10-11,-4 0-1,5 6-6,-5 4-3,0 0-2,0 21 2,0 4 1,0-9 4,0 4 1,0-4 3,0-6 2,-5-4-3,1-1 0,-1-10-1,5 0 2,-3-5-5,-2 6-1,1-11-2,4 0 1,0-5-2,0 5 0,0-5-6,0 0-1,0 0 3,4 0 3,4 5 1,1-10 0,0 0-1,0 5 0,-1 0 0,0 0 0,6 5-5,-2-10 1,1 5 2,4 5 3,0-5-2,0 0 0,0 10-1,1-5 1,3 0-2,-4 0-1,-4 0 1,-1 0 1,1-5-10,4-5-66,5-10-19,-5 0-29</inkml:trace>
  <inkml:trace contextRef="#ctx0" brushRef="#br2" timeOffset="102012.64">5068 5997 176,'0'-5'68,"0"5"-36,0 0-9,0 0 26,-4 0-7,0 5 0,-1-5-15,5 0-7,-4 5-11,4-5-4,4 0-1,9 5-2,4 0-2,0 0 3,4 0-2,1-5-1,3 5 5,1-5 1,-1 0 2,5 0 0,0 0-2,0 0-1,-4-5-1,0 5 0,0 0-2,4 0-2,0 0 1,-5 5-1,1 0 0,-1 11 2,0-6-1,-3 0-1,-1 5 1,-4-10 1,1 0-1,-1 10-1,0-10 3,4-5 0,1 0-1,-6 0-2,2 0-2,-6 0-1,1 6-20,0-6-8,-4-11-22,-1 1-6,1 0-46,-1 0-40,1-5 59</inkml:trace>
  <inkml:trace contextRef="#ctx0" brushRef="#br2" timeOffset="102553.14">5602 5901 144,'-17'-10'55,"12"4"-30,-3 1-7,4 0 18,-1 0-7,-3 0 0,0-5-5,3 0-1,1 5-12,0 0 4,0-10 14,4-1-5,0 6-12,8 15-7,1 5-4,3 1-1,6 4 2,3 0 3,0 0 2,9-5-6,0 6 0,0-1 1,0 5 3,0 0 0,0 1 2,-5-6-4,1 5 0,-5 0 1,0 1 2,-3 4-1,-6-5 0,1 0-3,-4 1 1,-1 4 0,-3 0 1,-5 1 0,0 4 0,-5 0-2,-3 1 1,-1-1-2,-4 1-1,1-6 1,-6 0 1,2 1-1,-6-6 2,-3-10 2,-5-5 2,4-5-1,1-5-1,3-5-8,1-5-2,4 0-36,-1-6-15,1 1-95</inkml:trace>
  <inkml:trace contextRef="#ctx0" brushRef="#br2" timeOffset="104341.52">7217 5901 188,'12'0'71,"-7"0"-38,-1 5-14,-4-5 21,0 0-5,5 10 2,-5 5-8,0 10-3,0 6-14,0 4-3,0 6 1,-5-1-4,5 6 2,-4 0-5,-1-1 0,2 1-1,3-6 1,0-9-2,0-6 2,0-5-9,0 1-3,0-11-33,0-10-15,0-5-45,3-16-49,2 1 51</inkml:trace>
  <inkml:trace contextRef="#ctx0" brushRef="#br2" timeOffset="104670.65">7375 5875 196,'0'-15'74,"4"15"-40,1 5-24,-5-5 17,0 0-4,0 0-2,4 10 2,0 6 0,1-1-12,-2 0 2,2 5 3,-1 6-2,1 4 2,-1 5-3,0 1 0,1-6-7,-2 1-2,2-1-2,-5 0 1,0-4-2,4-6-1,-4 0 1,0-4-1,0-6-3,0-5 2,0-5-21,0-5-10,0 0-33,0-6-13,4-4-36</inkml:trace>
  <inkml:trace contextRef="#ctx0" brushRef="#br2" timeOffset="104940.28">7200 6032 232,'-30'5'88,"26"-5"-48,-1-5-20,5 5 24,0-5-7,0 0 1,5-5-20,-1-5-6,5 0-7,8-6-2,0 1 1,-1 0-2,6 10 1,4 0-2,-1 0-1,1-1 1,0 6-1,-1 0-3,1 0 2,-1 5-19,1-5-7,0 0-57,-5 5-22,-8 0-8</inkml:trace>
  <inkml:trace contextRef="#ctx0" brushRef="#br2" timeOffset="105450.14">7452 5151 168,'4'-5'63,"5"10"-34,8-10-21,-4 10 16,4 0-6,0 0 2,4 15 0,9 0 0,9 6-11,-1 4 8,4 11 3,6 14 3,-1 6 1,-4 20-2,-5 11 1,-4-6-9,-8 10-1,-9-5-3,-9 5-1,-16 6-3,-14 4 1,-16 6-4,-17-1-2,-10-5-53,-11 1-23,-27-16-68</inkml:trace>
  <inkml:trace contextRef="#ctx0" brushRef="#br2" timeOffset="103889.32">6520 5977 208,'-12'-5'79,"12"5"-42,0-5-43,0-1 64,0 1-25,0-5-8,4 0-6,1 0-12,3 0 0,0-5 0,5 5-1,0-1-1,4-4 1,5 5 1,3 5 1,1 0 0,-1 0-4,1 0-1,4 0 1,0 0 0,0 5-7,-1 0-2,-3-5-47,0 10-18</inkml:trace>
  <inkml:trace contextRef="#ctx0" brushRef="#br2" timeOffset="103198.43">6546 5703 208,'-4'-5'77,"12"5"-42,-12 5-19,4-5 22,0 0-11,0 0 5,4 20-9,1 6-12,-1-1 4,-4 5 4,4 1-8,1 9-1,-1 11-4,0 0-1,-4-1-3,4 6 1,-4 5-2,0 0 2,0-6 0,0-4 1,0 0-5,0-6 1,0-4 2,0-16 3,0-5-29,0-4-13,0-21-28,0-6-11,0-9-42</inkml:trace>
  <inkml:trace contextRef="#ctx0" brushRef="#br2" timeOffset="103574.98">6760 5870 168,'9'-20'63,"-5"20"-34,0 0-19,-4 0 17,0 0 0,0 0 1,4 5 0,1 5 0,-1 5-15,0 6-1,1 4 1,-2 10 2,2 6 0,-1 0-3,-4-1-2,0 1-4,0-1-1,0-4-1,5-1 0,-5-5-5,0-4 1,3-6 0,-3-5 0,0 0 2,0-15 1,0-5-30,5-5-12,-1-5-51,-4-5-20,4-11 12</inkml:trace>
  <inkml:trace contextRef="#ctx0" brushRef="#br2" timeOffset="108528.52">2458 8035 200,'0'-15'74,"4"9"-40,-4 1-20,0 5 22,0 0-9,0 0-1,0 0-9,4 11 0,1-1-10,3 5-2,0 10 1,1 6-1,-1 14 2,1 11-4,0 10-2,-5 5 0,4 5-1,1-5 0,-5 0 2,1-6 1,-1-4 1,0-5 0,0-5 2,-4-11-1,0-9 2,0-6-2,0-5 0,0-10-3,0-10-2,-4-10-2,4-10 1,0-10 1,0-1 2,-4-9-3,4-11-2,0-5 2,4-10 0,5 6 1,-1-16 2,1 0-3,4 0 0,-1 5 1,6 5 0,-2 5-3,6 10 0,8 16 4,-9 4 3,1 6-1,-1 10 0,0 10-1,0 10 1,1 10-2,-1 10-1,1 11 3,-1 4 2,4 21-2,-3 5 0,-1 0 1,-4-5 2,1 5-1,-6-1 0,1-4-3,-4-10 1,-5 0-2,0-6 2,-4-9-2,0-6 2,0-5-2,0-4-1,-4-6-28,0-5-14,-1-5-38,-3-5-17,-1 0-19</inkml:trace>
  <inkml:trace contextRef="#ctx0" brushRef="#br2" timeOffset="108813.31">2629 8805 200,'-18'-10'74,"18"0"-40,4 5-11,-4-1 26,5 1-7,4 0 0,-1-5-18,5 0-6,12-5-11,-3 0-5,-1 5 1,4-1-4,2-9 0,-2 5 3,5 0 3,4 5-2,0-1 0,-4 6-1,0-5 1,-4 5-13,4 0-3,3 0-45,-6 5-19,-2 0-46</inkml:trace>
  <inkml:trace contextRef="#ctx0" brushRef="#br2" timeOffset="109428.97">4222 7756 168,'-4'-56'66,"4"41"-36,-5-10-15,2 20 18,-2-5-3,1 5 0,-5-1-6,0 6-1,-3 6-12,-1 4 0,0 10 2,-4 10-3,4 11 2,-8-1 2,-1 11 1,1 10-2,4 5 2,0 15 1,4 10-1,5 10-3,3-4-2,5-6-4,0-5-1,9-5-3,3-10-2,6-5 1,-1-10 1,4-16-1,5-10 2,4-9-11,-1-16-2,6-10-30,-5-10-14,0-6-45,-9 6-19</inkml:trace>
  <inkml:trace contextRef="#ctx0" brushRef="#br2" timeOffset="109820.01">4487 7984 228,'0'-10'88,"4"10"-48,-4 5-25,0-5 24,0 0-15,0 10-1,4 10-2,1 6-1,4 9-11,-6 6-1,6 14 2,-5 11-6,1 0-2,-1 0 1,0 0 0,0-5-1,1-11 1,-1-4-18,0-11-6,1-9-32,-1-6-11,-4-20-60</inkml:trace>
  <inkml:trace contextRef="#ctx0" brushRef="#br2" timeOffset="110090.27">4504 8536 280,'-4'-10'104,"8"5"-56,1-10-43,-2 10 22,2-10-13,3-6-3,5-4-4,4-10 0,0-1-4,1 1 0,-1 4 3,4 1-3,1 5 0,-1 4-1,0 1 1,-4 5-2,0 5-1,0-6-4,0 6 0,-4 5-36,0 0-13,-5 5-79</inkml:trace>
  <inkml:trace contextRef="#ctx0" brushRef="#br2" timeOffset="110360.99">4688 8430 280,'17'0'107,"-13"5"-58,-4 0-42,4 0 23,1 5-12,-5 5 0,8 1-7,-4-1 1,5 15-5,0 6-2,-1-6 0,1 1-1,-1-6-2,0-5-2,1-5-4,0 1 0,0-1-55,-1-5-26,5 0-49</inkml:trace>
  <inkml:trace contextRef="#ctx0" brushRef="#br2" timeOffset="110960.6">5153 8592 160,'9'-15'60,"-1"5"-32,-8 5-15,0 0 17,0 0 0,0-1 4,0 1-7,-4 0-4,0 5-13,0 0 5,-1 0 2,-8 5-7,1 0-1,-1 1 4,0 4 1,1 5-1,-1 10 0,4 1-5,1-6-3,-1-5-2,0 5-3,5-5-2,4 1 1,0-1 1,4 0 2,9-5-1,4 0-1,1 0 1,-1 6 1,-1-1-1,1 0 2,-4 0-2,0 6-1,0-1 1,-4 0 1,-5-5 1,-4 6 3,-4-1 1,-5 0 3,-8-5-1,-5-5 0,-3 1-1,0-1 2,-5 0-5,0-5-1,0 0-2,4 0-2,4-5-21,1-5-11,0 0-50,8 0-22,5-5-28</inkml:trace>
  <inkml:trace contextRef="#ctx0" brushRef="#br2" timeOffset="111605.82">5482 8258 236,'-4'0'88,"4"-21"-48,0 32-27,0-17 24,0 12-10,-4-12-1,4 12-6,0-1-3,-4 0-9,4 0 1,0 0 2,0-5-9,0 0 0,8 5 0,5-5 1,4 0-1,5 0 1,3 0-2,0 0-1,5 0 5,5 0 1,-1 0-2,-4 0-3,4 0 0,-8 0-1,-1 0 2,-3 0 1,-5 0-1,-4 0-2,0 0-13,-5 0-6,1-5-30,-5 0-13,0-10-133,1-1 63</inkml:trace>
  <inkml:trace contextRef="#ctx0" brushRef="#br2" timeOffset="112086.66">5781 8070 164,'-4'-5'63,"4"0"-34,0-5-10,0 10 21,0-5-9,0 0-1,0 0-4,0 0 1,4 0-15,1 0 2,-1 5 0,5 0-5,-1 5-3,5 0-1,4 5 1,0 5-1,5 0 0,-6 5-1,11 1 0,-6-1 0,0 5 2,0 6-3,-4-1 0,1 1 1,-6-1 2,-3-5 1,0 1 3,-6-1-1,6 0 2,-9 1-2,0-6 2,-9 5-4,1-5 1,-9 6-5,0-1 0,-1 6-1,-3-6 1,0 0-4,-5 1 0,5-6-17,0 0-8,3 0-41,2 1-18,7-6-54</inkml:trace>
  <inkml:trace contextRef="#ctx0" brushRef="#br2" timeOffset="113197.1">6495 8227 248,'-5'-25'93,"10"25"-50,-1-5-28,0 0 24,1 0-15,-1-5-1,4-6-9,5 1-1,0 0-8,4 0-1,0 0 2,5 4-3,-1 1 0,1 0-1,-1 0 1,1 5-4,-1 0 0,0 0 1,5 5 2,-1 5-32,-4 0-12,1 5-65,-5 0-61,-4 0 57</inkml:trace>
  <inkml:trace contextRef="#ctx0" brushRef="#br2" timeOffset="112596.51">6580 8060 208,'5'0'77,"-5"0"-42,0 5-19,0-5 24,0 0-10,0 0 0,4 10-8,0 0-2,1 6-11,-1-1 1,0 5 3,0 5-1,1 16 1,-1-1-5,0 6 0,1 0-3,-5-1 0,0-4-3,0-1 1,0 1-2,0-6-1,0-9-8,0-6-5,0-5-33,0-15-13,3-5-33,2-10-12,8-5 9</inkml:trace>
  <inkml:trace contextRef="#ctx0" brushRef="#br2" timeOffset="112897.81">6747 8141 160,'0'5'63,"0"-5"-34,0 5-10,0-5 21,0 0 0,0 0 0,4 10-10,1-5-4,-5 11-15,4-6-2,0 10 1,1 5-2,-1 1 1,0 4-1,0 1 0,1-1-4,-1 0-3,0 1 2,1-1 0,-5 1 1,3-6 0,-3-5-2,0 5-15,0-25-50,0 0-10,0-5-52</inkml:trace>
  <inkml:trace contextRef="#ctx0" brushRef="#br2" timeOffset="114143.62">7166 8197 292,'-5'-15'110,"5"10"-60,5-11-47,-1 11 23,5-5-13,3 0 0,1-5-5,0-5-3,4-1-2,5 1-3,3 0 1,1 0-1,-1 4 0,1 1-3,0 0 2,-1 5-32,1 0-15,-5 5-86</inkml:trace>
  <inkml:trace contextRef="#ctx0" brushRef="#br2" timeOffset="113603.69">7204 7994 232,'0'0'88,"0"5"-48,5 0-20,-5-5 27,4 10-12,0 1-2,0 4-15,-4 5-4,5 5-8,-5 11 3,0 9 1,0 11-3,0 0 1,0 0-7,0-1-1,0 1 2,0-5 1,0-6-1,3-9-2,2-6-6,-5-9-4,9-27-60,-1-9-33,-3-5-18,-2-10 15</inkml:trace>
  <inkml:trace contextRef="#ctx0" brushRef="#br2" timeOffset="113903.98">7371 8035 220,'-4'0'85,"8"0"-46,-4 5-24,0-5 24,0 0-10,0 0-2,0 5-9,0 5-1,5 0-10,-2 5 0,2 6 3,-1-1-4,1 11 2,-1 14-1,1-4 1,-1 0-2,1-6 1,-1 1-4,1-6 0,-1-5-1,0 1 1,-4-6-11,0-5-2,0-15-35,0 0-15,0-5-75,5 0-35,-1-10 86</inkml:trace>
  <inkml:trace contextRef="#ctx0" brushRef="#br2" timeOffset="114428.38">7538 7579 260,'12'0'96,"9"10"-52,14 0-38,-14 5 20,5 5-5,-5 6 2,4 14 0,-3 11 1,-1 10-13,-7 15 0,-6 5 0,0 0-2,-8 10 0,-4 0-3,-13 1 1,-5-1-4,-8-10 0,-3-5-25,-14-5-11,-9-5-95,-12-11-72,-9-19 77</inkml:trace>
  <inkml:trace contextRef="#ctx0" brushRef="#br2" timeOffset="115239.09">8666 7056 188,'-22'-5'71,"26"10"-38,-8-5-12,4 0 25,0 0-11,0 0-2,0 0-11,0 0-1,8 5-12,1-5 3,4-5 4,0 0-4,4 0-2,4 0-1,9 0 1,4 0-3,5-1 1,8 1-1,0 0 1,-1 0 0,2 5 2,-6-10-3,-3 10-2,0-5-2,-1 0 0,-4 0-2,-8 0 2,-1 0-9,-4 5-3,-3 0-20,-6 0-8,-3 0-21,-5 0-6,-8 0-52,-13 5-38,-5 15 68</inkml:trace>
  <inkml:trace contextRef="#ctx0" brushRef="#br2" timeOffset="115539.39">8717 7523 264,'-18'5'99,"23"5"-54,-5-10-37,0 0 24,0 0-3,0 0 3,8 0-11,5 0-3,4 0-10,5-5 1,8-10 2,4 0-6,5 4-3,3 0-1,1 1 1,-1 5 1,1-5 1,-4-5 0,3 0 0,-8 5-2,5-1 1,-9 1-15,-4 0-7,-5-5-32,0 0-15,-3-5-71,-6-1-36,-12-9 84</inkml:trace>
  <inkml:trace contextRef="#ctx0" brushRef="#br2" timeOffset="115944.47">9169 6696 184,'5'-40'68,"-5"-6"-36,4-10-4,0 41 27,1 0-8,-1 0-3,-4-1-11,4 6-4,-4 0-16,0 5 1,0 5 0,0 0-3,0 25-1,0 16-2,-4 25 2,-9 10 1,-4 20 3,-9 26-1,-12 25 0,-1 0-10,0 10-1,0-20 0,0-4 1,5-11-1,4-21-2,8-20-24,5-20-9,4-15-49,9-16-20,8-20-42</inkml:trace>
  <inkml:trace contextRef="#ctx0" brushRef="#br2" timeOffset="116875.5">9832 6980 160,'8'-25'60,"1"4"-32,-5 1-17,-4 15 18,0 5-4,4-5 3,-4 0-5,0 0-2,0 5-11,0-5 7,0 5 3,-4-5-2,0 10 0,0-5-6,-9 10 9,0 5-1,0 0-9,0 5-1,-4 1-6,0 9-1,-4 6-1,0 4 1,3 6-2,1-1-1,4-4 1,1 25 1,3-5-1,9-16-1,0 1-2,13-11-1,0-4 4,0 0 1,4-6-3,0-4 1,0-6 2,0 0 1,-5 0-1,6-10 1,-6 0-4,1-5-2,0-5 2,0 0 0,0 0 1,0-10 0,3 0 2,2-11 1,-1-14 1,-4 3 0,-1 2 4,-3-1 3,0-4 0,-5-6 3,0-4-3,-8 4-1,0 6 2,-5-1 5,-3 0-9,-2 6-2,-2 15-4,-2-1 1,-3 6-4,-5 5 0,5 0-12,-1 5-5,1 5-36,-5-5-16,5-10-93</inkml:trace>
  <inkml:trace contextRef="#ctx0" brushRef="#br2" timeOffset="123271.71">11182 7294 156,'0'0'60,"-5"0"-32,5 5-13,0-5 18,0 0 4,0 10 2,0-10-4,0 5 1,0 0-20,0 0 6,0-5 5,0 0-6,0 0-2,0 0-11,0 0-5,0 0-2,0-5 1,0 0-1,0 0 2,-3 0-4,3 0-2,0 0 4,0-5 1,0 5-3,0 0 1,-5 0 0,1 0 0,-1 0-40,5-1-15,-4-4-88</inkml:trace>
  <inkml:trace contextRef="#ctx0" brushRef="#br2" timeOffset="122851.59">11246 5485 244,'-9'-15'93,"14"15"-50,-5 10-39,0 0 21,0 11-1,-5 24 3,1 21-12,-4 15-4,-5 5-7,0 0-3,4 0 2,1 1-2,0-6 2,3-5-2,1 0 2,4 0-26,0-5-10,4-21-32,1-4-13,-2-11-25</inkml:trace>
  <inkml:trace contextRef="#ctx0" brushRef="#br2" timeOffset="166283.54">8837 9778 88,'-14'25'35,"10"-15"-18,-5 0 2,6-5 16,-2-5-2,1 0 1,-5 0-6,1-10 0,-1-5-16,1-5-2,3-6 0,1 1-2,0-5 3,4-11-4,0-4 1,4-1-1,0 5 1,5 1-9,0 4-1,3 1 9,1 5 7,0-1-5,4 6 0,0 5-5,1 4-1,-2 1-1,1 5-2,0 5 1,1 0-1,7 5 0,-4 5 0,1 5 0,-1 5 2,-4 6-1,0-1-1,1 5 1,-1 6-1,-4 9-3,4-4 2,-4 4-1,3 6 0,-3 4 2,0-4 2,0 0-1,4-6-1,0 6 1,-4-21 1,-1 0-3,6-9 0,-1-1 1,-4-5 0,-1-5 0,1-5 2,0-5-1,0-5-1,0-5 3,0-6 2,-5 1 0,1-5 0,-1-6 1,0 1 3,-3-1-2,-1-14 1,-4-1 1,0 6 2,-4-1-5,-1 1-2,-3-1 0,0 6 0,-1 4-5,5 1-1,0-11 1,-1 11 2,1-16-40,4 6-33,0 4-19,4 1-23</inkml:trace>
  <inkml:trace contextRef="#ctx0" brushRef="#br2" timeOffset="167394.09">9938 9281 168,'0'-20'66,"0"5"-36,0-6-22,0 16 27,5-30-7,3 4-3,1 1-4,-1 0-11,1 4 2,4-4 2,0 5-1,0 4 0,-1 6-5,6 5-3,-1 5 0,-1 5-1,2 5-2,-1 10-2,0 0 1,0 1 1,0 9-1,-5 21-1,2-6-2,-1-4 1,-1 4 3,-3 1 1,0 14-4,-1-4 1,-4 10 0,-4 0 2,0-1-1,-4 1 2,-1 0 0,-3-5 1,-5 15-5,-4-11 1,-5 1 0,2-5 0,-2-15 0,1-11 2,-1-5-1,6-4 2,-2-11 0,6-5 1,-6-5-5,6-10-1,3-11 1,-4-4 0,9 0-2,4-1 2,0 6-1,0 0 0,4-6 0,5 6 0,-1 5 2,5 0 0,0 0 2,4 4 1,5 6 1,-1 5 0,4 5-2,1 1-2,-5 4 1,5 5 1,-1 5-1,1 0 2,0 6-4,-5-1 0,-4 0 1,0 1 2,-4-6-1,0 0 2,0-5-13,-4 1-3,-1-6-40,0 0-16,-3-5-48</inkml:trace>
  <inkml:trace contextRef="#ctx0" brushRef="#br2" timeOffset="167830.37">10635 9605 244,'0'-15'93,"0"15"-50,0 0-28,0 0 37,-9 0-17,5 0-11,0 0-7,-5 0-11,-4 0 7,1 0 4,4 0-3,-6 0 2,6 0-3,0 0 0,3-5-5,1 0 0,0 5-7,-1-5-1,1-5 0,-1 0 0,2 0-29,3 5-13,3-11-128,-3 1 21</inkml:trace>
  <inkml:trace contextRef="#ctx0" brushRef="#br2" timeOffset="169901.47">10682 9545 144,'-5'-31'55,"5"31"-30,0 0-10,0 0 20,0 0-6,0 0-2,-3 0-11,-2 0-3,1 0-7,0 5 0,-1 10 6,1 1-5,-4-1-3,-1 0 0,5 0-3,-1-5-1,1 1 3,4-1 2,-4-5-2,8 0 0,-8 0-1,4-5-2,0 0-2,4 5 1,0-5 1,1 0 2,-1 0-1,0-5-1,1 0 9,-2-5 6,-3 5 2,0-16 4,0 1-5,0-10 2,0 4-6,-3 6-2,3 5-3,-5 5-2,-3 5-3,3 5-2,1-5 1,-9 25-4,5 0 2,-1 0 1,9 1 0,0-1-5,0-5 1,0 0 0,0 1-1,0-6-1,4 0 1,5-5 3,0-5-1,-1 0 1,1-5 2,-5 0 2,0 0-1,1-5 2,-5-1 0,0-4 1,0-15 2,0 4 3,0 6 0,-5 0 2,-3 0-2,3 4 0,1 1-3,0 5 1,0 5-4,-1 5-2,-8 5-3,13 10 1,-8 6-1,-1 4 0,6 0-25,-6 1-11,4-1-34,1-5-12,0 0-38</inkml:trace>
  <inkml:trace contextRef="#ctx0" brushRef="#br3" timeOffset="193547.09">10861 9342 108,'-4'-5'44,"4"0"-24,0 5-15,0 0 13,0-5 5,0 0 3,0 0 0,0 0 1,0-6-15,4 1 4,1 0 4,-1-5 0,1 5 0,-2-10-4,6-1-2,0 6-8,3-5-2,1 0 0,-4 4 2,8 6-3,-4 0 0,0 0 1,0 5 0,-1 0 0,1 5 0,0 0-2,-1 5 1,1 0-2,0 5-1,0 5 1,0 6 1,0-1-1,0 0-1,-5 5 1,1 1 1,-1 4-3,0 1 0,-3 9 1,-1-4 2,-4 4-1,0 1-1,0 4 3,-4 1 0,-1 4-1,-3 1-2,0 5 1,-1 5 1,-8-1-1,0 1 2,0-5-2,-9-10-1,0-6 1,1-4 1,4-11-1,-1-5-1,5-5 3,0-4 0,4-11-1,0-6 1,0-4-2,5-5-1,4-10 1,4-6-1,0 1 0,4 5 2,1-1-1,3 1-1,5 5 3,4-1 0,-4 6-1,12 5-2,-3 5 1,-1 5-1,1 0 2,-2 5-1,2 0-1,-1 10 1,1 6-1,-1 4 0,-4-5 0,0-5 0,1 6 0,-2-6 0,-3-5 2,0 0-1,-4-5-1,-1-5-17,5-10-6,0-15-38,-9-1-15,0-4-40</inkml:trace>
  <inkml:trace contextRef="#ctx0" brushRef="#br3" timeOffset="205437.03">11426 9256 88,'-5'0'33,"5"5"-18,-4 0 0,4-5 15,0 0-7,0 0-1,0 0 0,0 0 1,0 0-12,0-5 4,0 5 5,0-5-2,0 0 1,0 0-4,4 0-1,1 0-2,3-16 2,1 6-3,3-10-1,1-1-4,0 6-1,0 0-3,-1 5 1,1 5-2,0-1-1,4 11 1,-4 0-1,0 16 0,4-1 2,0 10-3,-4 6 0,0 4 1,-4-5 0,-1 6 0,-4-1 2,0 1-1,-4 4 2,0-4-2,-8-1-1,0 1 1,-1-6 1,0-5-1,-3 1-1,-1-1 1,4-5-1,1 1 0,-1-1 0,0-5 0,1 0 0,4-5 0,-1 1 0,1-1 2,0-5 1,4 0-6,0-5 0,0 0 1,0 0 1,0 0-2,8 5 2,5 0 1,0-5 2,8 10-3,0 0 0,-3 0 1,-1 6 0,0-1 2,0 5-1,0-5-1,-4 0 1,0 1 1,0-1-1,-5 10-1,0 11 1,1-6-1,-4 0 0,-5 1 0,0-1 0,0-4 2,0-1-1,-5-5-1,-4 6 1,1-6 1,-5-10 8,-8 5 3,-5 0-2,-4-10 1,5 0-5,-1 1 1,1-6-7,3 0-1,1 0 0,-1 0 0,5 0-5,0-6-1,0 1-41,4-5-17,4 0-64</inkml:trace>
  <inkml:trace contextRef="#ctx0" brushRef="#br3" timeOffset="206232.65">12135 9246 184,'-13'-5'71,"8"0"-38,2-11-19,3 16 38,-5 0-12,5-15-11,0 5-6,0 0-8,0 5-8,5 15-4,3 0-2,5 5 1,4 6 1,8 9-1,10 0-2,-1 16-2,0 5 1,-4-11 3,4 26 1,0 10-1,4-5-2,1 5 1,-5 5 1,-4-10-1,-4 0-1,-1-15 1,-3-11-1,-5-4 2,0-11 1,-4-5-1,0-4-2,-5-1-17,-3 0-6,-1-5-46,-4 1-18,-4-1-19</inkml:trace>
  <inkml:trace contextRef="#ctx0" brushRef="#br3" timeOffset="206788.13">12587 8982 290,'-8'-5'39,"4"0"-21,-1 0-2,1 10 0,0 0-4,-4 10-2,-1 11 1,0 14 3,0 6-2,1 4 3,0 11 1,-5 15-1,0 5 1,-4 11 0,0-1-2,-5 5 1,1 0-2,-1-5 0,-3 1-3,-5-21-1,4-11-3,5-14-1,4-11-3,5-4-2,3-11-2,0-10 1,5-15-26,8 0-11,14 0-36,-6-5-14,1-5-37</inkml:trace>
  <inkml:trace contextRef="#ctx0" brushRef="#br3" timeOffset="206518.91">12596 9114 112,'0'-86'44,"0"71"-24,0-1 1,0 11 17</inkml:trace>
  <inkml:trace contextRef="#ctx0" brushRef="#br3" timeOffset="207403.77">13054 9251 172,'3'-5'66,"2"5"-36,-10 0-9,5 0 22,0 0-1,0 0-1,0 0-11,0 0-4,5 15-15,-5 0 4,4 10 3,-4 11-6,0 9 1,0 1-4,4 5 0,-4 4-3,0 6-1,0 0-3,0-5-2,0 0 1,0-1 1,5-9-3,-5-11 0,4 1 1,-4-11 2,0 0-23,0-14-8,0-1-57,0-25-89</inkml:trace>
  <inkml:trace contextRef="#ctx0" brushRef="#br3" timeOffset="208003.86">13421 9388 160,'4'-6'63,"-4"6"-34,0 0-8,0 0 25,0 0-15,0 0-5,0 6-13,0 4-6,-4 10-4,-1 10 6,1 1 4,0 4-4,-5 1-1,5 9-4,0 1-3,-1 5 0,5-6 1,0-4-1,5 4 2,3-9-2,5 4-1,0 1 1,4-16-1,0-15 0,18-5 0,-5-10 0,-1-5 0,-3-5 0,-1-15 2,1 4 5,-4-9 6,-6-6 6,-3-4 3,-9-6-5,-4 5-2,-8-4-5,-5-1-1,-4 5-3,-8 11-1,-2 5-1,-2 4 2,-1 11-3,-4 5-2,-1 5-11,2 5-4,7 0-39,4 5-18,10-5-69</inkml:trace>
  <inkml:trace contextRef="#ctx0" brushRef="#br0" timeOffset="-176574.25">16659 9980 156,'-4'-81'57,"4"71"-30,0-5-14,-4 5 17,-1-5-4,-3-1-1,-1-4-2,-4 0 0,0 0-13,1 4 5,-1 1 3,0 0-2,-17 0 10,5 5-6,-1 5-6,5 10-1,0 5-6,-6 5-2,2 10-2,-5 6 0,-4 9-2,-5 21-1,5 10 3,0 0 2,0 10 2,8-5 1,5 0-2,4 5-1,8 0-3,9-5 1,4 15-2,18-15-1,3-5 1,10-10-1,3 0 0,5-21 0,8-4-5,-4-11-1,0-5 3,-4-4 1,-5-1-5,-3-5-3,-5 0-32,-9 0-12,-4 0-83</inkml:trace>
  <inkml:trace contextRef="#ctx0" brushRef="#br0" timeOffset="-175777.61">16339 10462 140,'-5'-10'55,"5"10"-30,-4 0-23,4 0 12,0 0-9,-4 0-1,0 0 4,-1 0 5,1 0-7,0 0 3,-1 0 4,2 0-3,-2 0 0,5 0 0,0 0 1,0 0-5,0 0-4,-4-6 1,4 6 0,0 0 1,0 0 0,4 6 6,1-1 6,3 0 3,0 0 1,1 0-3,4 0 0,0 0-1,-1 5 0,10 0-4,4 0-2,-1-5-2,1 0 2,-1 1-3,1-1-2,0 0-2,-1 0 0,1-5-9,-5 0-1,-4 0-86,0 10-38,-4 0 11</inkml:trace>
  <inkml:trace contextRef="#ctx0" brushRef="#br0" timeOffset="-175042.64">17065 10680 200,'-4'0'74,"4"0"-40,4 5-22,1 0 21,-5 5-10,0 15-4,3 11-2,-3 14-1,-3 11-8,-2 0 4,-4 15 1,5 0-2,-5 5-1,-3 5-4,3 5 1,0 0-4,1-9 0,4-17-1,0-4-2,-1-10-17,5-16-6,5-9-49,-1-11-20,5-10-14</inkml:trace>
  <inkml:trace contextRef="#ctx0" brushRef="#br0" timeOffset="-174651.6">17018 11434 180,'17'-35'68,"-9"15"-36,10-11-22,-1 21 17,4-10 0,1-10 1,3-6 0,5 1 2,0 4-16,0 1 5,0-1 2,0 6-7,-4 5-1,-1 5-5,-8-1-3,0 6-5,-4 0 0,0 0-16,-5 0-6,9 0-38,-4 5-16,-4 5-40</inkml:trace>
  <inkml:trace contextRef="#ctx0" brushRef="#br0" timeOffset="-174247.02">17181 11328 116,'0'-5'46,"3"5"-24,-3 0-4,0 0 18,0 0-5,0 0 2,0 0 1,5 10 1,4 0-19,-1 5 8,0 6 6,5 4-1,4 5 3,5 6-3,8 10 0,-9-11 3,26 21 5,0-1-14,-4 1-5,0-10-7,-5-1-2,-4-9-3,-8-6-1,-5 1-50,-8-16-19,-9 0-116</inkml:trace>
  <inkml:trace contextRef="#ctx0" brushRef="#br0" timeOffset="-178405.23">15100 9874 108,'-9'-5'44,"5"5"-24,-5 0-13,9 0 15,0 5-4,-4 0-1,0 0 2,-1 0 0,2 0-10,3 5-1,-5-5 2,5 16-6,0-11-2,5 15 3,-5-10 4,3 1 6,6-1 5,4-5-1,4 0-2,4 0-3,5-20 1,-1 5-2,2 0 2,2 0-4,5-10 1,1-1-3,-2 6 0,-3 10-3,-4 0-1,0 5-3,0-5 1,-5 0 0,0 0 1,0 16-5,-3-16 1,-6 10-31,1-10-12,-4 10-27,-5 0-11,-8 5-18</inkml:trace>
  <inkml:trace contextRef="#ctx0" brushRef="#br0" timeOffset="-177955.03">15104 10386 160,'-4'0'63,"-1"0"-34,5-5-19,0 5 17,0 0-11,5 5-2,-5-5-2,0 0 2,0 0-7,0 0 2,13 10 4,-1 0 4,-3-5 2,8 0-4,0 0 1,0-5-5,1 0 1,3 0-3,4 0 2,5-5-2,0-5 2,0 5-6,-5 0-1,-3 0 0,-1 0 0,-4 5-5,-4 0 1,-4 0-22,-5 0-10,0 10-57,-8 5-22,0 0 8</inkml:trace>
  <inkml:trace contextRef="#ctx0" brushRef="#br0" timeOffset="-177429.53">15074 10953 124,'-21'20'49,"12"-4"-26,-3-6-3,12-5 19,0-5-8,0 0-3,0 0-8,0 0-2,3 0-10,6-5 6,0 0 3,3 0-1,1 0 3,17 5 7,-4 0-7,0 0-4,-5 0-2,4 0 1,1 0 2,0 0-1,-1 5-7,1 0-3,-1 0 1,2 0 3,-6 0 0,0 0 0,0 0-5,-3 5-1,7 0 1,-3 0 0,-1-5 0,-4 6 0,0-6 0,-4 5 0,0-5-2,-5 0 1,-3 0 0,3 0 1,1-5-20,-9 0-7,4-10-131,0-10-3</inkml:trace>
  <inkml:trace contextRef="#ctx0" brushRef="#br1">4979 13152 256,'-22'-10'96,"14"10"-52,-1 0-49,5 0 15,-1 0-6,-4 0 0,9 0 0,0 0 0,9 0-2,4 0 7,4-5 6,9 0 4,8 0 1,0 0-9,4 0-4,1 0 0,12-1 2,1-4 2,-1 0 1,0 0-2,4 0 1,2 0-2,-6 5 0,8-5-3,-8-1 1,-3 6-4,-6 0 0,-8 0-1,1 0 1,-5 5 0,-5 0 3,1 0 1,-5 0 3,0 0-3,-3 0-2,-6-5-5,10 5 2,-5 0 1,-4 0 1,0 0 0,-5 0-2,1 0-2,-1 0 3,-3 0 0,3 0-6,-8 0 0,0 0-17,0 0-4,0 0-30</inkml:trace>
  <inkml:trace contextRef="#ctx0" brushRef="#br1">9366 12802 208,'0'6'79,"0"-12"-42,4 12-37,-4-6 18,0 0-12,5 5-1,-1 0-5,0 0-1,-4-5 1,0 0 0,0 0 2,0 0 8,0 0 5,0 0 2,0 0-1,4 20-2,1-5-1,-1 0-7,0-4-2,1 9-2,-2 0 1,2-5-4,-1-5 0,-4 1 3,4-1 3,1 0-2,-5-10-2,4 10 0,-4 0 1,5 0-1,-5 0-1,8 0-2,-8 6 1,0-1 1,4 0 2,-4 5-1,4 1-1,1 4 3,-1 0 2,1 6 4,-2 9 2,2 11-3,-1 0-3,0-6 4,1 1 4,-1-1-5,0-9-2,0-6-3,1-4-3,-1-6 3,0-5 0,-4 0-8,0-15-2,0-5-38,0-10-18,0-31-73</inkml:trace>
  <inkml:trace contextRef="#ctx0" brushRef="#br1">9435 12311 296,'-5'0'110,"10"0"-60,3 0-56,-8 0 19,4 5-10,0 0 0,1 5-3,-1 0-1,1-5 1,-2 1 0,-3-6 2,0 0-14,0 0-7,0 0-28,0 0-12,0 0-49</inkml:trace>
  <inkml:trace contextRef="#ctx0" brushRef="#br1">9652 13193 160,'0'10'60,"22"-5"-32,-14 0-26,-8-5 14,0 0-6,5 5 6,-14 0-2,5-5-8,-1 0 10,1-5 6,0-5 2,4-5 3,0-6-6,8-4-1,1-5-7,0 4-3,-1-4-5,5-6-4,-4 6 0,-1 0-1,5-1 2,-1 6 1,2 0-1,-2 4 1,1 6 0,0 0 1,0 0 0,-1 5 2,1 4-5,0 12-1,9-1 0,-5 20 0,-4 0 0,-1 11 0,6 4 0,-2 1 0,-3 4 0,0 1 0,-4 0-3,-1 9 2,1 6 1,-1-5 2,-3-11-3,-1-4 0,0-11 1,-4 1 2,0-1-3,0-15-2,0 1 4,0-11 1,-4 0 0,0-10-4,-5-36 1,9-4 1,0 4 2,0 0 3,0-4-2,4-1-2,1 6 0,3-1-1,1 11 0,-1-11 0,0 6 0,1 9 0,0 6-3,3 5 2,1 5-1,1 10 0,-2 5 2,1 5 0,0 5 2,-5 11 1,5 4 1,-4 5 0,-1 6-2,1 10-2,-1 9 1,-3-4-1,-2-10-9,-3-6-2,0-9-51,5-16-101</inkml:trace>
  <inkml:trace contextRef="#ctx0" brushRef="#br1">10815 12808 228,'-5'-11'88,"1"6"-48,0-5-36,4 5 19,-5 0-11,1-5-2,-4 0-3,-1 0-2,0 0-3,-3 4 5,-1 1 3,0 0-1,0 5 2,1 0-2,-6 0 2,1 5-4,4 0 1,-8 6-10,4 4 0,4 5 0,0 0 1,5 26 1,0-6 0,-1 1 0,4 5-3,19-1 2,-6 1 1,4-6 0,1 1 0,4-6 0,1 11 0,3 5 2,4-11-1,1-4-1,0-11 1,-5 0 1,1-10-1,-1 1-1,-4 4 1,-4-10 1,-4 0-1,-6 0-1,-6 0 3,-6 1 0,-4 4-1,-4-5-2,0 5 3,-5 0 2,1-5 2,4 1 1,-8-6-2,3-5-1,-4-5-6,5 0-1,0-6-30,3-4-12,6-20-59,4-16-59,-6-5 53</inkml:trace>
  <inkml:trace contextRef="#ctx0" brushRef="#br1">10973 13051 228,'-26'5'88,"26"-5"-48,0 0-27,0 0 24</inkml:trace>
  <inkml:trace contextRef="#ctx0" brushRef="#br1">10964 13051 446,'17'-5'28,"0"0"-16,1 0-1,2-1 0,2-9-2,-1 5 0,1 0-8,-1 0 0,1 0-6,3 0 1,5-11-20,0 1-9,-4 5-14,-1 0-6,1 5-20,-1 4-48,1 1 25</inkml:trace>
  <inkml:trace contextRef="#ctx0" brushRef="#br1">11114 12438 196,'3'-10'74,"2"4"-40,-1 1-35,-4 5 15,5 0-12,-5-5-1,0 5 3,0 0 2,0 0-2,0 0 8,4 10 7,0 11-1,1 14-1,-5 6-1,3 14 0,2 1-2,-5 10 1,8 10-2,-3 5 0,-1 0-1,1-5 0,-2-10-4,6 10 0,-5-15-3,1-10 0,-1-11-6,0-4 1,0-16-7,-4-20 0,0 0-13,13-20-32,4-6-2,1 1-14,-6 0-2,1-6-19</inkml:trace>
  <inkml:trace contextRef="#ctx0" brushRef="#br1">11566 13112 108,'21'-6'44,"-16"1"-24,-5-5-17,4 5 12,-4 0 4,0 0 3,0-5 2,5 5 2,-5-5 1,-9 5 3,1 0-16,-1 0 1,0-1-1,1 1 1,-1 5 1,-4 0-6,1 0-2,-6 11-6,1-1-2,1 5 0,-2 5 2,1 5-1,0 1-1,4-1-2,1 0 1,3-4 1,5-1 0,-1-5 0,10 0 0,3-4 0,5-6 0,0-5 2,4-5 1,0-6 3,0-4-3,0-5 0,0 0 1,-4-1 2,4 6-1,0 0 0,-4 10 1,-4 10-1,-1 5 0,-3 10-3,-2 6-2,15 9-2,-14 11-1,9-11-1,0-4 0,-1-6-8,1-5-3,0-20-14,0-5-4,4-15-23,-8-5-7,-1-6-26</inkml:trace>
  <inkml:trace contextRef="#ctx0" brushRef="#br1">11815 12154 264,'3'5'101,"10"5"-54,-4 10-55,-5-4 18,0 14-11,-4 11-2,9 29 6,-5 6 3,0 11-3,-4 9 3,0 0 3,9 0-7,0-9-1,-1-6 1,1 5 1,-5-15-6,0 0 0,1-16-28,-2-4-11,-3-10-26,0-11-9,0-5-3</inkml:trace>
  <inkml:trace contextRef="#ctx0" brushRef="#br1">12024 13177 236,'-5'31'90,"5"-21"-48,0 10-51,0-10 14,0 0-5,0 1 0,0 14 2,5-5-1,-1-5 4,4-4 1,1-17 6,0 1 3,-1 0-4,5 0 1,4-5-7,0-5-1,0-5-4,0-6-3,9 1 2,-5-10 2,5-1 0,-5-4-1,-8-6 3,-8 0 0,-5 1-1,0 4 1,-9 6 2,0 9 2,-3 6-3,-1 5-3,0 10 0,-4 10 1,0 15-1,-5 16 2,1-1 0,4 6 1,-1 9 2,6 1 1,3 0-1,5 9-1,8 1-3,9 0 1,4-5 4,4-11 4,9-4 0,9-6 3,0-9-5,-6-6-3,2-10-3,-1-10-3,-5-10-17,-2-20-9,-6-21-39,0-10-16,9-5-44</inkml:trace>
  <inkml:trace contextRef="#ctx0" brushRef="#br1">11541 12686 204,'-137'5'77,"99"5"-42,-18 5-4,39-5 29,0 1-21,8 4-10,9-5-11,9 0-2,12-5-9,9-5 0,9-5 3,12-5-2,5-5 3,3 0-2,-4-6 2,2 1-6,2 0-1,-12-11-4,0-9-3,-4 9-25,-9-4-9,-4 5-41,-5-1-17,1 6-23</inkml:trace>
  <inkml:trace contextRef="#ctx0" brushRef="#br1">7837 12407 156,'4'-5'57,"0"5"-30,-4-5-27,0 0 10,0 0-2,0 0 2,-4-5 1,0 0 3,-5 0-7,0-6 2,1 6 2,-1-5 2,-4 0 5,-4 5-1,1 0-1,-11 4-6,-3 6-4,1 0-1,-1 11 1,0 4 1,-4 10 3,-1 0 1,6 31 1,-5-5-2,-5 0-1,5 14-3,8-4 1,1 10-2,3 10 0,1 0-1,4 5 0,4 6 0,0 9 2,4-10 1,6-10 1,3-5 0,0-5 0,3-15 2,6-11 1,8 1-3,9-26-3,4-10 0,8-10 1,10-5-12,-2-10-3,10-15-14,0-11-5,-5-14-23,-4-1-7,-4 5-38,-10 6-47,-3 9 43</inkml:trace>
  <inkml:trace contextRef="#ctx0" brushRef="#br1">8033 12352 252,'0'-6'96,"5"6"-52,3-5-51,-8 5 16,8 0-10,1 5-2,-1 1 2,-3-1 0,3 5 1,-4 0 4,1 5 5,-1 31 12,0 4-2,1 6 0,-5 10-5,0 25-1,0 0-3,0 11 1,0 24-2,0-4 0,0-11-3,0-14 1,-5 19-2,1-25 2,0-15-2,-1-10 0,1-15-1,0-5 0,0-16-2,-1-5-2,2-10-15,3-4-5,0-11-10,0-16-4,0-19-12,0-1-4,0-4-26,0-6-51,3 1 28</inkml:trace>
  <inkml:trace contextRef="#ctx0" brushRef="#br1">8059 12726 244,'0'-20'93,"0"15"-50,4-10-46,1 10 16,-2-5-7,2-16 1,3-9-2,1-1 2,-1 1-4,1 5 5,-1 4 2,1 1-1,0 0 2,3-1 0,1 6 3,0 0-5,4-1-1,0 6-4,0 5-3,5 5 2,-1 5 0,-4 10-1,-4 10 1,-4 6 0,-1 19 1,-16 6 0,3 0 2,-3 4 1,-5-9 1,0 0-2,0 9-1,0-9 1,0-11 1,1-9-10,-1-6-5,5-20-16,-1-5-7,5-10-57,8-16-23,5-9-2</inkml:trace>
  <inkml:trace contextRef="#ctx0" brushRef="#br1">8498 12544 240,'9'30'90,"-5"-19"-48,5-11-47,-4-11 17,3-4-9,-4 10 0,5 10 3,-1 5-3,1 1 7,-5 4 3,0 5 0,1 10 0,-1 11-5,0 15-3,9 10-2,-13 4-3,9 12 1,-1 9 1,1 15-1,-1-10 2,-3-4 0,-2-1 1,2-10 0,-5-5 2,-8-10-3,11-11 0,-3-9-1,5-10 1,-1-11 7,0-10 3,10-20 9,-2-25 4,1-16-3,0-30 0,4-30-6,4-16 0,5-20-10,4 5-4,0 1-2,-5-1-1,5 10-7,-4 16-3,-9 4-43,-5 6-17,-20-6-91</inkml:trace>
  <inkml:trace contextRef="#ctx0" brushRef="#br1">12771 13284 132,'4'0'49,"1"0"-26,-1 0-20,-4 0 10,0 0-4,0 0 0,0 0 1,0 0 1,0 0 17,4 20-16,1-5 8,-5 0 1,0-4 2,0-1 1,0 0-9,0-5-2,-5 0-1,1-5 0,0 0 5,-1-15 12,1-5-7,0-1-11,0-4-4,-1 0-5,5-11-2,5 1-2,3 4-1,5 1 4,0 5 1,0-11-3,0 6 1,8 4-2,-4-4 0,0 20 0,4 0 0,-4 10 2,5 5 0,-1 0 0,-4 5 0,4 5-3,-3 0 2,3 6-1,-3 9 0,3 0 2,-4 6 0,8-1 0,-3 11 2,3 10-1,-4-6-1,-3-4 1,-14-6 1,0 1-1,-4-6-1,-8-4 1,-1-6-1,-3-5 0,3 1 0,-4-1-3,5-10 2,-1-5 1,0-5 2,0-5-1,6-5-1,3-10-2,0-1-1,0-14 2,3-11 2,2-4 0,4 4 2,-1 1-2,9-1 2,-4 5-2,8 6-1,-4-1-2,1 6 1,-1 5 1,0-1 0,0 6 0,-5 5 0,6 5 0,-1 0 0,0 5 0,0 0 2,0 5-1,0 5-1,0 5 1,1 10-1,-1 5-3,-4 6 2,8 4 1,-12 26 0,-1 0 0,-4-5 0,0-6 0,-4 6 0,0-5 0,-4-11 2,0-4-1,-1-6-1,2-10 1,3-5-1,-5-4 2,5-11 1,0-5-1,0-11 1,0-9-2,0-16 2,5-14-2,-2-6-1,10 0 1,1 5 1,-2 1-3,-4 4 0,10 0-1,-1 6 0,-4 4 2,-1 1 2,6 4-1,-6 6 2,6 10-2,-2 4-1,1 1 5,1 15 4,-1 15-3,0 6-1,0 4-2,4 15 0,-3 6-2,-6 15 2,1 10-4,-5 0 0,-8-5-6,0-6-3,0 1-3,-3-15 0,-2-6-11,5-9-4,0-16-27,13-10-12,8-15-49</inkml:trace>
  <inkml:trace contextRef="#ctx0" brushRef="#br1">14070 12995 324,'4'0'121,"5"5"-66,0 0-55,-9-5 21,3 10-17,2 5-1,-5 1-5,0 4-2,0 10 3,0 6 0,0-1 3,4 11 1,0 10 1,1-11 4,4-4 5,-1-6-5,0-9-2,1 4-6,-1-15 0,-3 0-18,-5-15-5,0-15-33,-5-20-14,-3-6-58</inkml:trace>
  <inkml:trace contextRef="#ctx0" brushRef="#br1">13758 12478 352,'0'20'132,"5"-14"-72,-2 4-57,2 5 28,-1 0-18,1-5-4,-1 5-17,-4-4-5,0-11 6,0 5-19,-4-5-4,-1-11-31,5-4-14,-4 5-48</inkml:trace>
  <inkml:trace contextRef="#ctx0" brushRef="#br1">14211 12696 296,'4'0'110,"1"10"-60,20 0-41,-16-5 25,0 6-17,3-1-4,1 0-6,0 5 0,0 5-4,4-5-4,0 16 0,-4 9 3,0 6 3,4 5 0,-1 9 0,-2 11-1,7 5 0,9 0-2,-5-10-2,-3-5-2,-6-5-1,2-6 4,-6-14 1,1-11-22,-4-4-9,-1-11-21,-8-10-7,0-5-11,0-11-5,0-14-20</inkml:trace>
  <inkml:trace contextRef="#ctx0" brushRef="#br1">14514 12914 220,'0'-5'82,"5"10"-44,-1-35-29,-4 30 19,0 10-5,0-5 0,0 5-6,-13 10 0,-4 11-10,-4 14 5,-9 11 1,0 25-2,-8 0-1,-5 0-9,0-5 0,5-5-21,-1 0-9,5-15-32,8-11-11</inkml:trace>
  <inkml:trace contextRef="#ctx0" brushRef="#br1">14754 12960 296,'-5'30'112,"10"-25"-60,-1 0-54,-4-5 22,5 10-16,-2 0-5,2 6 1,3 4 1,-3 0 0,-1 5 2,0 6 2,5-1 4,-5 1 5,9 9-6,0-4-2,8-1-3,-4-5-3,-4-9-8,-4-21-45,-14-15-13,5-11-64</inkml:trace>
  <inkml:trace contextRef="#ctx0" brushRef="#br1">14673 12276 320,'-5'5'121,"10"0"-66,-1 5-51,0 0 24,5 0-21,-1 0-3,5 0-19,-4 0-5,-1 1 10,0-6-44,-3 0-15,-1 5-51</inkml:trace>
  <inkml:trace contextRef="#ctx0" brushRef="#br1">14864 13193 156,'0'20'60,"5"-5"-32,-1 0-31,9-5 13,-5 1-5,1-1 0,0-5 1,-1 0 1,-8-5-3,0 0 4,0 0 4,0 0 9,0-5 5,4 0 1,-4 0 1,5-6-4,-1-4-1,0-5-6,5-5-2,-1-1-7,5-4-3,0 5-2,4-11-3,0 6 5,4 4 4,-3 6-1,7 5 1,10 0-3,-10 5 1,-3 5-4,-6 5-2,-2 15 0,-1 0-1,-5 5 0,0 6 2,-3 4-3,-1 0 0,0 1-1,5-1 0,-1-5 2,1-4 0,-1-1 0,1-5 2,-1-5 1,1-5 1,0-5-2,-1-5 1,1-5 0,-1-10 1,0 0 0,1-6 2,0 1-3,-5 0-2,4-1 2,-3-4 0,-1 15-4,0 5 1,5-1 0,-1 6-3,1 5 2,0 0-4,-1 5-1,1 6 5,-1-1 5,1 0-7,8 0 1,4 0 2,0 0 2,6 0-3,-2 1 1,1-1 2,-1-5 1,1-5-1,0-5 1,-1-5-2,5-1-1,4-4 1,-9 0-1,-3-10 2,-1-16 1,-4 6 1,-8 4 0,-9 1-2,-4 10-2,-13-1 1,4 11 1,-4 0 3,4 5 0,-4 10 0,-4 15-6,-1 1 1,1 9 0,-1 0-3,9 6 2,1 4 1,-1 6 0,5 0-3,3 9 2,1 11 1,8 0 0,5-5 0,0 0 2,-1 5 1,1-6 3,3 6-3,1-5-2,0-5 0,0-1 1,-1-4-1,-3-5 2,-5-6 0,1-4 1,-5-6 2,-5 1 1,-8-1-1,-4 5 1,-8 1-6,-18 9-1,-4-4 0,0-6 0,-4-4-5,-5-6-1,-12-20-19,3-5-7,2-30-27,3-16-13,4-9-71</inkml:trace>
  <inkml:trace contextRef="#ctx0" brushRef="#br1">16232 13456 228,'-4'0'85,"4"10"-46,8-15-35,-8 5 19,5 0-11,3-5 1,1 10-6,-9-5 1,8 0-5,-3 10 9,-2 5 5,2 11 4,-10 14 4,-3 21-9,-9 15-2,-17 15-10,-9 26-3,1-1-6,-1-4-1,4-1-24,9-19-8,9-22-196,17-49 112</inkml:trace>
  <inkml:trace contextRef="#ctx0" brushRef="#br1">16830 12412 264,'0'5'99,"4"0"-54,18 6-48,-22-6 16,4 10-7,-4 0-1,9 10 1,-5 6 1,-4 4-3,-9 21 2,1 10 0,-9 15 6,-5 15 5,-3 21 2,-5 9 1,0-4-7,4 0-3,1-6 3,-1-15 4,4-9-9,5-11-4,4-15-8,1-11-2,3-9-17,0-16-8,6-9-19,3-16-8,3-10-9,6-11-1,0-14-27</inkml:trace>
  <inkml:trace contextRef="#ctx0" brushRef="#br1">16894 12605 212,'0'-10'79,"0"15"-42,-4-5-41,4 0 13,0 0-7,0 0-2,0 0 7,0 0 5,0 0-6,0 0 10,0 0 6,0 0 2,0 0 1,0 0-6,0 5 1,0 5-7,4 0 0,1 10-10,-1 1-4,4 4 0,1 10 0,-1 11 3,1 5 3,-1 4-4,5 6-1,0 5 2,-4 10 1,3 10-1,1-5-2,0 0 1,0-5 1,-1-5-3,-3 10-2,9-10 2,-2-10 2,6-10 2,-5-11 1,-4-4 0,0-11 0,-5-5 0,-4 1 2,1-11 6,-1 0 4,-4-10-10,-9 5-4,-8 0-1,0 5 1,-4 0-1,-1 0 2,1 1-2,-4-1-1,-2 0 1,2-5 1,-5 0-3,-4-5-2,4-5-9,0-5-3,0 0-12,0-6-5,0 1-21,0 0-8,0-5-37,1 0-41,-1 20 48</inkml:trace>
  <inkml:trace contextRef="#ctx0" brushRef="#br1">17821 12782 220,'21'-10'82,"-16"10"-44,-1-10-31,0 10 20,-4-5-16,0-5-4,0 0-9,-8-6-3,-14 1 2,6 0-3,-11 0-1,-2 0 6,-1 4 2,0 6 9,0 5 4,-4 5 1,-9 11 1,5-1-6,0 5-4,3 0-6,1 6 0,4-6 0,4 15 0,5 6 2,4-11 1,0 1 1,9-6 0,3 0 0,5 1 0,5-1-2,3 6 1,9-1-2,-4 0-1,4 1 1,4-1 1,1 16-1,8-6-1,-5 1 3,1-1 0,4-4 1,-5 4 0,5-4 4,0 4 3,-4-9-4,8-1-2,1-5 0,-6 1-1,-3-6-2,-10-5-2,2 0 5,-6-4 1,-3-1 4,-21 5 4,-6 0-6,-3 5-2,-5-4 1,-4-1-2,0-5 2,0 0-2,-3 0 0,-6-5-6,5 0-1,-1-5-10,5 0-3,1 0-12,-1 0-5,4-15-30,5 20-10</inkml:trace>
  <inkml:trace contextRef="#ctx0" brushRef="#br1">17877 13269 152,'0'-5'57,"4"5"-30,0 0-21,-4 0 15,0 0-5,5-6 1,-1 6 6,0 0 5,0-5-15,5 0 13,0 0 6,3 0-1,6 0-1,3-5-5,0 0-4,9 0-7,4 0-4,1-1-3,-5 1 0,-5 0-4,0 5 0,-3 0-1,-1 0-2,-4 0-8,-4 0-5,0 5-11,-4 0-3,-5 0-14,0 0-4,-4 0-33,0 0-15,-4 5 2</inkml:trace>
  <inkml:trace contextRef="#ctx0" brushRef="#br1">17855 13659 252,'-4'10'93,"4"0"-50,0-5-35,0-5 24,4 5-9,5-5-1,4 0-1,4-5 1,4 0-12,5-5 5,0 5 3,-1-5-4,9-6 0,5 6-8,-5 0-2,-4 0-2,-5 0-2,1 0-13,-5 0-4,-3 0-18,-6 4-5,-3-9-76,3 0-16</inkml:trace>
  <inkml:trace contextRef="#ctx0" brushRef="#br1">18381 12792 192,'0'0'74,"0"-5"-40,26 0-33,-18 5 16,0 0-9,-3-5 7,12 0 2,4 0-8,5 0 10,-5 5 7,1 0-1,4 0 3,-1 0-12,0 5-4,1 5-7,4 5-2,-4-5-1,3 26 3,-2-1-1,-6 6-4,-4-1 0,-4 6 2,-13 5 1,-5 4-1,-8 27-2,-8-1 1,-4-5-1,-10 0-3,1 10 2,0-10 1,-5-10 0,6-11 2,-2-9 1,5-11-1,0-9 1,9-6 0,-1-5 1,6-10 4,3-15 3,0-15-2,4-6 2,9-4-4,0-1-2,5-4-2,8 10-3,-1-1 3,-3 6 0,8 5-4,0 4-1,0 6 1,4 0 0,1 10 3,-1 0 1,5 5-1,0 5 1,-1 5-2,1 1 2,-1 4 0,5 5 1,5 11 0,-10 4 0,1-4-2,-9-6 1,-4 1-4,-5-6 0,1 0-10,-1-5-3,-3-4-17,-1-6-6,0-5-22,-4-5-8,0 0-54,9 0-32,-1-15 77</inkml:trace>
  <inkml:trace contextRef="#ctx0" brushRef="#br1">19317 12352 272,'4'10'101,"5"0"-54,-1 0-50,-4 0 16,5 0-9,0 16-3,-1 14 2,1 1 2,4 9-2,-1 16 9,-3 15 7,0 5 3,-6 16 4,2 24-3,-5-4 0,0-6-12,4 1-7,-4-6-2,0-14-2,0-11-11,0-15-5,0-10-10,0-16-1,0-14-17,0-11-4,0-20-28,13-20-11,0-16-5</inkml:trace>
  <inkml:trace contextRef="#ctx0" brushRef="#br1">19432 13137 252,'-4'0'96,"8"0"-52,0 0-51,9-5 38,0 0-16,4 0-4,0-5-2,5-1-6,-1 1 7,4 0 3,1 0 0,13 0 2,-6 5-6,2 0-1,-5 0-4,-5 0-3,-3 0 0,-1-6-1,-4-4-3,-4-15 0,0 4-16,-9-9-5,-4 0-28,0-6-11,-4-5-18,-1-9-42,-11-16 31</inkml:trace>
  <inkml:trace contextRef="#ctx0" brushRef="#br1">19684 12260 196,'0'-10'74,"21"15"-40,-29 0-20,16 0 20,1 6-4,-1-1 0,10 5-6,-6 0-1,1 5-12,-4 6 2,-1 24 1,1 6-1,0 15 2,-5 35 9,0 11 7,0 25-3,1 20 0,-1 10-6,5-20-2,-1 0-13,4-20-5,6-10-3,-1-6-3,0-25-22,-4-20-7,8-61-79,4-25-23,18-20-45,0-26 64</inkml:trace>
  <inkml:trace contextRef="#ctx0" brushRef="#br1">20167 13578 176,'-8'15'68,"11"5"-36,-6 0-42,3-9 11,0-6-10,0 5 1,0-10 10,0 0 8,0 0-4,8 5 10,-4-5 6,5-5 4,3-5 4,6-6-5,3-4-3,0-5-10,0-16-3,5 6-3,4-21 1,-4-5-2,-5 6 0,-4-1-1,-12 0 2,-5 5 1,-9 1 1,0 9-4,-3 11-1,-1 10-1,-9 14-2,1 12 1,-4 14 1,-14 20 5,-4 26 4,0 25 2,1 11 3,-1 24-9,9-4-2,8 0-3,9-6-2,13-4 1,8-21 1,13-20-1,5-21-1,16-34 1,9-27 1,4-24-6,14-21-1,-2-35-9,6-10-4,-1-36-10,1-10-3,3-20-1,-8 15 0,-9 10 20,2 5 11,-15 16 13,-3 24 7,-9 21 6,-5 15 2,-8 16-1,-4 9-1,-5 6-6,-3 10-1,-5 20-6,-8 0-2,-5 15-4,-4 0-1,-10 16 1,-6 4 1,-2 6-3,1 19-3,0 11 0,-1 15 1,15 26 1,7 15 1,5-1 2,3 21 1,5 5 1,0 5 0,0 0 2,0-5 4,0 0-2,0-15 1,-4 0-3,-5-16 1,0-19 0,-3-6 3,3-15-1,-3-5 2,-1-15-8,0-15-2,4-11-8,-8-25-9,0-5-3,0-15 3,-5 0 3,-3 0 2,-1-5 5,1-6-21,-1-4-9,0-5-37,-4-11-16,0-25-76</inkml:trace>
  <inkml:trace contextRef="#ctx0" brushRef="#br1">21474 13091 240,'13'-71'90,"0"26"-48,-9-26-42,-4 40 18,5 1-10,-10-5 0,1-6 2,-5 6 1,-8-6-5,-8 11 7,4 4 4,-1 11 6,-4 15 6,1 0-7,-1 0-1,5 5-8,-1 5 0,1 11-6,-1 4-2,1 5 0,-4 21-1,-1 15 0,0 10 2,-4 25 1,5 21 3,4 4 4,3 21 1,6 5-4,3 0 1,5 0-1,-1-5 1,14-10 0,-5-15 2,9-16-3,0-25 1,-4-15-3,-1-10 0,1-11-5,-5-9-1,0-6 1,-4-4 0,0-6-2,-22-15-32,-8-5-13,1-10-13,-1-5-4,0-16 0,5-4 0,-2-6 6,-3-4 4,5-1 19,-5-10 11,4 11 12,1-11 5,4 5 3,-1 11 2,5 4 1,0 11 1,4 0 4,0 4 3,5 6 7,-1 5 3,5 0 5,4 5 3,4 0 2,5 5 3,12 0 2,9 0 2,9 0-10,-1-5-4,5 0-6,8-6-1,4 1-5,1 5-2,-1 0 0,-3 5 4,-1 0 3,4 0 4,2 5-2,-6 0-2,-9 0-7,-3 0-2,-9-5-2,-5 5 1,-3 1-4,-1-6 0,-8 0 1,0 5 0,-5 0 0,1-5 2,-5 0-1,-4 0 0,0 0-14,0-5-4,-4-6-32,-5-4-12,1-5-40,-1-10-15,1-16-60</inkml:trace>
  <inkml:trace contextRef="#ctx0" brushRef="#br1">-290 12696 216,'-13'-10'82,"13"10"-44,-8-5-36,8 5 19,0 0-11,0 0-3,0 0-4,0 0-3,0 0 1,0 0-4,0 0 0,0 10 2,0 5 0,0 16-2,0 29 2,0 16 1,-5 21 0,2 29 0,-2 6 0,5 10-3,0 0 2,0-10 3,-4-1 1,4-4 1,-5-21 0,5-9 6,0-21 4,0-16-7,0-14-2,5-5 3,4-21 3,-1-10 0,5-20 3,4-36-3,8-4 1,1-16-7,8-10-3,-4-16-1,0 1 1,0-5 1,0-5 1,-4 4 0,-1 6 0,-4 15-2,1 5-2,-9 16-8,0 4-5,4 10-13,-13 6-6,13 4-47,-5 11-76,2 10 44</inkml:trace>
  <inkml:trace contextRef="#ctx0" brushRef="#br1">-268 13679 252,'-5'0'93,"10"0"-50,3 0-46,-4 0 16,5 0-9,0 5-3,12 0 0,9 0 1,-9 5-1,5 6 4,-1-1 1,5 10 6,-8 0 5,4 6 0,-1 4-1,-8 6-4,9-1-2,-13 1 0,8-1 1,-4-4-3,4 4 0,-12-9-10,12 9-11,-17-9-27,1-6 1,-1-5-18,1-4-5,-5-16-88</inkml:trace>
  <inkml:trace contextRef="#ctx0" brushRef="#br1">364 12990 192,'-4'-5'71,"4"10"-38,4-5-34,-4 0 12,0 0-7,0 0-3,0 0 0,0 0-1,0 10 0,0 0 2,-4 5 1,-1 11 3,1 4 1,-9 11-1,5 14-1,3 6-3,2 0 1,3-15 0,0-1 3,3-4-3,6-6-2,8-9-3,-8-1 1,4-10 3,4 0 3,0-5 0,17-5 2,-9-10 2,5 0 5,-13-5 1,1-5 3,-6-15 1,1-11 3,-8-10-10,-5-4-2,-9-6-6,0 0-1,-8-5-3,0-5-1,4 10 5,1 11 2,-1 9-7,5 6-1,-1 9-18,0 6-4,0 10-37,6 10-13,-6 36-36</inkml:trace>
  <inkml:trace contextRef="#ctx0" brushRef="#br1">757 15001 144,'-43'11'55,"31"19"-30,-6-10-34,10-15 9,-5 0-22,0-5-8,-4 0 11,0-10 6</inkml:trace>
  <inkml:trace contextRef="#ctx0" brushRef="#br1">1993 12620 104,'0'-5'38,"0"10"-20,0-10-6,0 5 13,0 0-7,4-5-3,-4 0-6,0 5-1,-4-15-5,0 15 0,-1-10 1,-3 10 0,0-11 0,-1 16 4,1 1 3,-5 4-2,1 0 2,-1 0 3,-4 5 3,0 0 0,-4 6-1,5-1-6,-2 0-4,6 5-3,-1 1 0,5-6-4,-1 10 0,14 6 3,3-6 1,5-4 7,3-6 6,2 0-2,3-5 0,0-4-6,0-1 0,-5 0-5,1-5 0,-4 0-3,-1 5-1,-3-5 1,-1 5 0,-4 5 0,-4 1 0,0-1 0,-4 5 0,0 0 0,0 1 2,-5 4 1,5-5 1,-4 6 0,4-6 0,-5 0 0,5-5 0,0 1 0,0 4 2,4 0 1,0-5-3,0 0-1,4-4-3,0 9-1,0 0 1,5-5 2,-1-5-1,0 1-1,1-1-2,-1 5 1,1-5 1,-1-5 2,-4 0-1,-4 15-1,-4 1 1,0 9-1,-9 11 0,1 4 0,-9 11 0,-9 5 0,-3 0 0,7-6 0,5-4 2,5-5-1,11-6 2,5-4 0,13-6 1,3-10 2,2-5 1,3-4 1,0-1 0,0-5-4,0 0-1,-5 0-3,1-5-1,-4 5 1,0 0 0,-5 0 0,-4 10 0,0 1 0,1 9 0,-5 0 0,0 6 0,0 4 0,0 6 0,0-6-3,-5 1 0,1-1 4,-4 11 1,-1-1 2,1-4 0,-1-1-2,1 1 1,0-1-2,-1 1 2,1-1-2,-1 1 2,1-1-2,0-4 2,-1-1-2,0 16-1,6-5 1,-2 4-1,1-4 0,0 0 0,-1 4-11,5-9-3,0-11-35,0-5-15</inkml:trace>
  <inkml:trace contextRef="#ctx0" brushRef="#br1">5371 14393 256,'-4'-5'96,"8"0"-52,-4-5-43,9 10 21,3-5-5,2 0-1,2-5-6,6 0-4,4-11-3,4 1 0,0 5 2,-1 5 2,5 5 1,5 10 0,-5 0 0,0 0 0,-4 5 2,0 0-3,-4 5 1,-5-4-3,1-1 0,-5 0-10,-4-5-4,-1 0-17,1-5-7,-5-5-13,1-5-4,0-16-17,0-19-8,-1 4-10</inkml:trace>
  <inkml:trace contextRef="#ctx0" brushRef="#br1">5530 13476 136,'-5'-15'52,"1"-25"-28,0 19-13,4 16 15,0 0-6,0 5 1,-5 0-6,1 0-1,0 0-8,0 0 5,-1 0 2,1 26 5,0 9-6,-1 0-2,1 11 1,0 25 0,0 10-1,-1 10-1,1 26-5,0-16-1,4 0 1,0-9 2,0-16-3,0-10-2,0-16 4,0-9 4,0-11-5,0-5 0,0-9-9,0-6-2,0-10-7,0-5-2,0-5 0,0-6 2,4 1 8,0-5 3,1 0 5,3-16 3,1-9 13,-1-6 6,1 5-1,4 1-2,0-1-7,-1 1-4,1-1-3,0 5-2,4-4-1,-4-6 0,4 6-5,-4-1-1,8 5 1,5 6 2,-1 5-2,1-1-2,-1 6 2,-3 5 0,-1 4-2,-4 6 0,1 5-12,-6 5-2,-12 0-25,-4 15-8,-4 6-71</inkml:trace>
  <inkml:trace contextRef="#ctx0" brushRef="#br1">6017 13659 236,'-5'0'88,"-12"5"-48,4-5-38,13 0 17,0 5-12,-4 0-2,0 5-3,-1 0-2,1 16-2,0 9 1,0 0 1,4 1 2,0-6-3,4 1 0,9-6 5,0-5 5,4-4-1,-1-1 1,2-5-1,3-5 0,0-5-2,1-5 1,-1-5 5,-4-5 2,1-6 4,-6-9 1,1-16-6,-5 1-3,-3-1-3,-5 6 0,0-1 5,-5 11 2,-3 4-10,0 6-1,-6 5-21,-2 10-8,-6 10-28,-8 15-11,0 5-70</inkml:trace>
  <inkml:trace contextRef="#ctx0" brushRef="#br1">4299 12787 100,'0'-15'38,"4"5"-20,-4 10-21,0 0 8,0-5-2,0 0 1,0 0-5,0 0 1,-4 0 4,0 0 2,-1-1 13,1 1 5,0 0-1,0 0-2,4 5-3,0 0-1,-5 0-9,5-5-5,-4 5 0,0 0 2,0 0 2,-1 0 5,1 0 3,0 0 0,-5 5 4,1 0-7,-1 5 1,0 6-4,-3 4 0,-1 15-1,-8 11 0,-1 5-4,-3-1-3,-1 6-3,4 0 1,5 10 3,4-11 1,1 1-4,3-5 1,0-6 4,6-4 2,3-6 2,0-9 2,12-1 10,9-10-6,5 0-1,0-4-5,4-6-3,-1 0-2,1 0-3,-3 0 1,-2 5-1,-4 0-5,-4 5 1,-4 1 2,-4 4 1,-1 0 1,-3 16 0,-2 4-3,-3 1 2,5 4 3,-5 1 1,4 4-1,0 1 1,1-5-2,-1-1 2,1 6 2,-2 5 2,2-6-1,-1-4-1,0-5-1,1-1 0,-1 1-2,0-1-2,0-4 1,5 4-1,0 11 0,-1-6 0,-4-4 0,1-1 0,-5 6 4,-5 0 5,1 4 1,0 1 4,0 25-3,-1 0 1,1-5-5,0-5 1,-1-5-5,-3-6-2,-1-19-75,-4-21-35,-4-30-49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12-20T00:41:39.823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 contextRef="#ctx0" brushRef="#br0">-3 389 56,'0'-10'24,"0"5"-12,5-10-12,-5 15 5,4-15-1,0 0-2,5 4 1,-5 1 7,5 5 5,-1 15 10,1-15 5,-1 0-1,0 15 0,1-15-3,9 15-1,-10-4-14,9 4 0,0 0 2,4-5-3,5-5 2,13 10-5,-1-10 1,0 10-3,5-5 2,-4 5-2,3-5 2,2 6 0,-6-6 1,0 0 2,5-5 1,4 0-1,0 0-1,0 0-3,8 0 1,1-5 0,0 0 3,0 5-3,-5-6 1,4 12-5,-3-6-2,-1 0 0,0 0-1,1 0 0,-1 0 0,0 0 2,9 0 1,0 10-1,0-10-2,0 5 1,0-5 1,-5 5-1,-4-5-1,0 0 3,1 0 0,-1 0 1,1 0 0,-1 0-2,4 0 1,1 0-2,-1 0 2,1 0-2,0-5-1,0 5 3,-5 0 0,0 0-1,0 0-2,5 0-2,-1 0 1,5 0 1,4 0 2,1-5-1,-2 0-1,-3 0 1,5 5 1,-6 0-3,-3 0 0,4 0 5,0 0 2,0 0-2,8-6-3,0 1 0,-3 0 1,-2 0-1,2 0-1,-5 0 3,-5 0 0,1 0-1,4-10-2,-1 5 3,-3 0 0,8-1-1,-4 1-2,0 0 1,-1 0-1,1-10 0,-4 5 2,0-1 1,0 1 1,-1 6-2,5-1-2,-4 0 1,12 0 1,5-1 1,-9 1 1,0 5-2,-8 0-2,-1 0 1,-4 0-1,-8 0 0,0 5 0,-1-10 0,1 10 2,4-5-1,1 0-1,-2 0 1,10 0 1,-5 0-1,0-1 2,-3 1-2,-1 0 2,-4 0-2,3 0-1,-7 0 1,-1 0 1,-4 0-1,1 0-1,-1 0 3,0 0 0,0 0-1,0 0-2,-4 0 1,0 0-1,-4-1 2,0 1 1,-1 5 1,5-5 0,-4 0-2,-4 5-2,-1 0 1,0 0-1,0 0-3,1 0 2,-1 0 1,0 5 2,1-5-1,0 5 2,-10-5-7,14-5-52,-9 5-23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12-20T00:43:37.779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  <inkml:brush xml:id="br1">
      <inkml:brushProperty name="width" value="0.13333" units="cm"/>
      <inkml:brushProperty name="height" value="0.13333" units="cm"/>
      <inkml:brushProperty name="color" value="#002060"/>
      <inkml:brushProperty name="fitToCurve" value="1"/>
    </inkml:brush>
  </inkml:definitions>
  <inkml:trace contextRef="#ctx0" brushRef="#br0">23922 6169 200,'9'-15'74,"-5"-5"-40,1-1-16,-1 11 23,0 10-12,0 0-5,0 0-9,5 16-2,-4 4-8,-1 10 4,0 21 3,-4 25-2,0 15 0,0 10-2,-4 1 2,0-6-3,-1-5-2,1-5-2,-1-10 0,1-5-2,0-10-1,0-10 3,0-11 0,-1-9-1,1-11-2,0-10-28,-1-10-14,5-15-27,0-5-12,0-6-27</inkml:trace>
  <inkml:trace contextRef="#ctx0" brushRef="#br0" timeOffset="315.39">23935 6559 160,'-4'-76'60,"8"56"-32,1-20-6,-1 14 20,0 1-5,4-6 1,1 1-13,8-10-3,5-1-13,3 0 6,0 1 4,1 4-4,0 11 0,-1 5-9,-4 15-2,0 5-2,1 20 1,-9 5-2,-1 11-1,-7 9 3,-5 11 0,-9 10-1,1 0-2,-5 0 3,-9-10 0,5-11-8,0-4-2,-4-16-34,4-10-15,12-15-77</inkml:trace>
  <inkml:trace contextRef="#ctx0" brushRef="#br0" timeOffset="825.99">24376 6341 180,'0'-35'68,"4"25"-36,0 0-9,-4 10 26,0-5-14,0 5-5,0 0-15,4 10-7,1 10-5,-5 10 2,0 16 1,0 15 6,0 15 3,-5 0-6,-3 15-1,-1-10-4,1 0-1,-1-10-1,5-5-2,0-10 3,-1-11 0,1-9-8,4-11-4,0-10-26,0-15-12,9-5-34,-9-10-13,0-5 3</inkml:trace>
  <inkml:trace contextRef="#ctx0" brushRef="#br0" timeOffset="1396.01">24384 6711 160,'0'-10'63,"0"-5"-34,0-5-14,0 5 20,4-16-2,5 1 1,0-6-6,3 1-3,6-1-13,2 1 6,7-6 4,-2 11-2,1 5-2,-5 4-8,0 6-2,-3 10-4,-2 5-1,-2 10-1,-6 10-2,-4 11 1,-4 14 1,-4 11 1,-4 0 3,-6 0-3,-2-6-2,-6-4 0,-4 0-1,1-11-3,3 6 0,6-21 2,-1-10 0,4 0 1,-1-10 0,6-5-3,0 0 2,8-10 3,0-6-3,3 6-2,2-5-1,3 5 3,1 5 0,4 0 1,0 4 0,4 6 2,0 11 1,0-1 1,0 5 2,0 5 1,-4 16-1,0-6-1,0 6-1,-1-1 2,6-5-5,-1 1-1,-4-6 0,4 0 2,0-4-1,0-1-1,-4-5-6,-5-5-1,5-10-21,-4 0-7,-1-5-22,0-5-9,-3-10-57</inkml:trace>
  <inkml:trace contextRef="#ctx0" brushRef="#br0" timeOffset="1711.85">24828 6580 180,'0'-36'68,"5"16"-36,-5 30-4,0-15 25,0 5-5,0 0 8,0-5-23,5 15-13,-2 20-2,2 11-4,-5 5-3,0 9 0,-5 1-2,2 5 0,-2-5-8,0-6 0,2 1 1,-2-6 1,5-9-4,-4-6-1,-1-4-37,5-11-16,0-5-45,0-10-17,9-5 9</inkml:trace>
  <inkml:trace contextRef="#ctx0" brushRef="#br0" timeOffset="3227.93">25158 7015 184,'-18'-5'71,"15"-20"-38,-2 40-14,5-20 23,-4 0-1,-1 0 2,5 0-10,-3 0-5,3 0-16,0 0-3,3-11-2,6 1-1,-1 0 1,5 5 0,4-5 1,5 0-2,-1-1 1,9 1-2,5 0 0,-1 0-6,0 5 1,-4-1 2,-4 1 3,-1 5-13,-3 0-5,-1 0-28,-4 0-12,0 0-60,-4 0-56,-5 0 63</inkml:trace>
  <inkml:trace contextRef="#ctx0" brushRef="#br0" timeOffset="2897.55">25120 6498 168,'-5'0'66,"5"0"-36,0 0-22,0 0 16,0 0-6,0 0 2,0 0-2,5 0 0,3 0-9,1-5-3,4 0 0,3 0 12,6 0 8,-1 0-4,0 0-3,5 0-11,4 5-3,-9 5-3,4 0-2,-7 0 1,-1 5 1,-4 11-1,-1 4-1,-3 0 1,-5 5 1,-4 1-1,0-1 2,-4 5-2,-5 1 2,-8-6-2,0 0-1,1 16-2,-2-6 1,-4-9 1,6-1 2,3-5-1,0 0-1,5-4-2,-1-1 1,0-5 1,5 0 2,0 0-1,4 1-1,0-1 1,4 0 1,0 0 1,5 0 1,0 0 0,-1-5 0,5 1 2,4-1 3,5-5-2,3 0 1,-4-5-3,1 0 2,-1 0-4,-4 0 0,0-5-1,0 0 1,-4 0-7,0 0-1,0-6-27,-5 1-9,1 0-14,-5 0-6,-4 0-40,-4 0-37,-5 0 55</inkml:trace>
  <inkml:trace contextRef="#ctx0" brushRef="#br0" timeOffset="3633.01">25658 6514 184,'13'-36'71,"-13"26"-38,0 5-12,0 5 22,0 0-6,0 0-2,0 0-8,0 0-5,0 0-12,9 10-2,-5 10 2,0 21 0,0 5 2,0 4-2,-4 6-1,0 15 3,-4-5 5,0-5-9,0-1-4,4-9-3,0-5 1,0-6-1,0-4 2,0-11-2,0-5 2,0-5-24,0-15-11,4-5-27,4-5-11,1-5-62</inkml:trace>
  <inkml:trace contextRef="#ctx0" brushRef="#br0" timeOffset="4459.71">25714 7198 180,'-9'25'68,"9"-15"-36,0 0-13,0-10 23,4 5 3,-4-5 5,9 5-7,4-5-4,4-5-22,4-5-1,4-5 0,2-5-2,-2 0 0,5-1-11,-4 6-1,4 0-24,-5 5-10,-4 0-61,-3 5-27,-10 5-4</inkml:trace>
  <inkml:trace contextRef="#ctx0" brushRef="#br0" timeOffset="4248.65">25701 6944 200,'0'0'77,"0"-30"-42,4 15-23,0 10 19,5 5-7,-1-5 0,5 0-2,0-6-2,0 6-10,4 0 2,0 0 2,0 0-7,1 0-2,-1 0-5,-4 0-1,-1 0 1,1 0 0,-5 5 0,1 0 2,-1 0-14,-8 0-5,5 5-11,-5 5-3,0-5-5,-5 5-1,1-5-28,-4 16-48,-5-6 25</inkml:trace>
  <inkml:trace contextRef="#ctx0" brushRef="#br0" timeOffset="3934.31">25714 6569 244,'-9'0'90,"9"0"-48,0 0-29,0-10 22,0 10-16,0-10-5,4 0-1,5 0 2,-1 0-8,1 0 0,4 0 0,0-1 1,4 1 0,-1 0-4,2 0-1,-1 5-3,-4 0-1,-1 5-1,1 0 0,0 0 2,-4 5 2,-1 0-25,-3 0-12,-5 5-22,0 10-9,-5 1-47</inkml:trace>
  <inkml:trace contextRef="#ctx0" brushRef="#br0" timeOffset="-5659.91">20678 6585 270,'0'-16'43,"0"6"-22,0 0 0,0 0 2,0 5-3,0 0 0,0 5-5,4 15 8,0 31 4,1 4-5,-2 1-8,-3 15-1,0-5-8,0 0-1,0 4 0,0 1 2,-3-5-3,-2 0 0,1-10-1,0-1-2,0-9 1,-1-1 1,0-14-17,2-21-42,3-10-5,0-11-55</inkml:trace>
  <inkml:trace contextRef="#ctx0" brushRef="#br0" timeOffset="-5148.93">20631 6661 104,'-5'-16'38,"10"-19"-20,3 15 3,1 5 17,-1-1-1,0 1 1,6 5-15,-1 0-4,3 5-11,6 5-1,-1 15 3,1 10 0,-1 16 4,0 4-3,-3 6 1,-1 5-7,0 10-1,-5 0 0,2-1 2,-2-4-5,1 0-1,0-10 0,0-6 0,0-4 0,-1-1 2,-3-14-1,0-1-1,-5 0 3,-4-25 2,13-5 9,0-10 3,-5-15-4,1-11-3,-6-15-1,2-4-1,0-6-4,7 0-1,-7-10-1,3-10 1,0 5-2,1 10-1,-1 10-2,2 10 1,-2 11 1,0 9 0,1 6-11,-1 10-5,1 10-58,-1 10-26,5 15-15</inkml:trace>
  <inkml:trace contextRef="#ctx0" brushRef="#br0" timeOffset="-5914.59">20678 6676 104,'0'-25'38,"0"-16"-20,0 56-1,0-25 16</inkml:trace>
  <inkml:trace contextRef="#ctx0" brushRef="#br0" timeOffset="-4578.87">21336 6666 168,'0'-21'63,"0"21"-34,0 6-14,0-6 18,0 0-14,0 0-5,0 10-7,0 5 0,-4 5-4,0 5 5,-1 11 2,-3 10-1,-1 4 0,1 6-5,3 5-3,1-6 2,4 1 0,0-5-1,4-11-2,5-4 1,-1-11 1,5-5-3,0-9-2,9-11 4,8-11 1,-5-9 2,0-10 0,1-6 2,-4-4 3,-5-11 5,0 0 1,0-4-2,-8-6 2,-9 0-2,0 5 0,-5 11-5,-3-1-3,-14 11-2,-3 14 0,-1 11-4,-4 10 0,5 5-28,-2 11-13,7-1-82</inkml:trace>
  <inkml:trace contextRef="#ctx0" brushRef="#br0" timeOffset="-3407.69">21742 6848 164,'8'-25'63,"-3"20"-34,0-16-23,-2 11 15,2 0-2,-1-5 3,4-5 1,2-11 1,2 1-13,1-6 9,0 6 3,4 5-3,0-1 1,0 11-10,0 0-4,0 5-4,-4 10 0,4 10-2,-4 15 2,-5 6-2,1 9-1,-5 1 1,-4 4 1,-4 6-1,0 5-1,-5-11 1,1-4 1,-1-6-1,-4-4-1,5-11 1,-1 0 1,5-10-3,-1 1 0,1-11 1,4 0 0,0-5 0,4-1 0,1-9-3,4 5 2,-1-10 1,5 0 0,0 4-3,-1 6 2,1 0 1,0 0 2,0 15-1,4 0-1,-5 5-2,2 5 1,-6 6 1,0 4 2,2 5-1,-7 6 2,2-1-4,-5 6 0,-8-1 3,-2 1 1,-2 5-1,-1-6-2,-4-9 1,0-6 1,-4-5 1,-1-10 1,1-15-2,-9 0-2,9-10 1,-1 0-1,5 0-20,4-6-7,5 6-57,-1-10-25,-4 4 4</inkml:trace>
  <inkml:trace contextRef="#ctx0" brushRef="#br0" timeOffset="-4051.97">21776 6473 192,'0'0'71,"0"5"-38,0 31-19,0-21 33,0 20-13,0 1-11,0 4-4,4 6-12,-4 0-2,0 14 1,0 1 1,0 0 1,0-5-7,0-1 0,0-4-1,5-5 0,-5-11 0,0-4 0,0-6-3,5-10 0,-5-5-27,0-10-12,3-10-34,2-5-57,-1-5 30</inkml:trace>
  <inkml:trace contextRef="#ctx0" brushRef="#br0" timeOffset="-2566.86">22341 6645 388,'8'16'5,"1"9"-3,-5 5 3,0 1 1,1 14 0,-5 6 1,0 0-2,0-1 0,-5 1-1,1 0 0,-4-6 2,-1 1 1,5-11-3,-5 1-1,5-11 1,0 1 0,-1-11-2,1 5-2,4-10 3,0-5 0,0-5-1,0 0 1,0-5-2,4 0-1,5 0 1,-1-5 1,1 5-1,0 0 2,-1 0-2,1 0-1,-1 0 1,1-1-1,-5 1 0,0 5 0,-4 0-3,8 0 0,2 5 4,-2 1 1,1-1 0,-1 0-2,5 0 5,-1-5 1,1 0 4,0-5 1,4 0-3,0 0-3,-4-1-2,-4 1 0,-1 0-53,-8 5-23,-4 10-60</inkml:trace>
  <inkml:trace contextRef="#ctx0" brushRef="#br0" timeOffset="-2986.07">22324 6651 184,'0'-6'71,"0"1"-38,4 0-19,-4 5 20,0 0-13,0 0-2</inkml:trace>
  <inkml:trace contextRef="#ctx0" brushRef="#br0" timeOffset="-1351.13">22452 7020 176,'-5'-5'66,"10"5"-36,-5 0-13,0 0 20,0 0-2,0 0 2,0 0-9,0 0-3,8 0-14,1 0 2,-1 0 3,5-5-6,0-5-3,4 0-7,0 0 0,0-5-44,1-1-18,-6 6-66</inkml:trace>
  <inkml:trace contextRef="#ctx0" brushRef="#br0" timeOffset="-1620.35">22447 6711 160,'-3'-5'63,"3"10"-34,0 0-10,0-5 23,0 0-8,0 0 0,0 0-13,0 0-3,0 0-10,3-5-1,2 5 3,3-5-4,1 0 2,4 0-5,4 0 0,0-5 1,0 5 2,4 0-1,-3-10 0,-2-1-3,2 6-2,-1 15 1,-4-5-39,-5 5-14,-8 6-71</inkml:trace>
  <inkml:trace contextRef="#ctx0" brushRef="#br0" timeOffset="-675.33">22888 6534 160,'0'-35'63,"4"24"-34,0 1-3,-4 10 23,0 0-7,0 0 1,0 0-16,0 0-5,0 0-12,5 10-6,-5 21-1,0-6-2,-5 21-1,1 15 1,0-6-1,0 11 2,-5-5-1,0 5-1,1-5 1,-1-6-1,1-4 0,3-10 2,1-11-3,4-5 0,0-4 1,4-11 4,5-5 5,0-5-3,3-5 2,1-5-3,0-1 0,0 1-1,0 5 0,-1 0 0,10 0 4,-1 5 0,1 0-1,-5 0-2,-4 0 1,0 0 1,-1 0-1,-4 0 1,6 0-2,-6 0 0,0 0-3,-8 0-2,0 0-19,5 0-10,0-5-60,-2 0-25</inkml:trace>
  <inkml:trace contextRef="#ctx0" brushRef="#br1" timeOffset="-16664.34">18048 8581 184,'-17'0'71,"14"5"-38,-7-5-19,6 15 22,0-5-5,0 0 2,-1-15-8,2 0-1,-2 0-13,5 5-2,0-5-2,0 0-3,5 5-3,3 0 4,4 10 1,6 0 0,-1 1 1,17-6 2,0 0 2,-4 5-5,4-5-2,-4 0-2,0 5-2,0 0 3,-5 0 0,5-10-10,5 10-3,-5-15-57,0 0-25</inkml:trace>
  <inkml:trace contextRef="#ctx0" brushRef="#br1" timeOffset="-15793.48">18574 8358 160,'-4'-10'60,"4"10"-32,4-5-17,-4-5 18,5 0-2,3-11 2,1 1-1,4 0 0,0-1-15,4 6-1,-1 0 1,6 0-1,-1 5 1,1 5-5,-1 5-3,9 10-2,-9 0-3,1 10 1,-5 11 1,-4 4-1,-5 6 2,-4 4-2,1-4-1,-5 4 1,-9-4 1,-8 4-1,4-4 2,1-11-2,-1-4-1,4-6 1,1-5-1,-1-5 0,5-5 0,-1 0 0,5-5 0,0-10 0,5 0 0,3-5-3,1 0 2,12 5 3,-4-6 1,1 1 1,3 5 2,0 5-1,1 5 2,-1 0-4,0 5 0,1 5-1,-1 5-2,1 6 3,-1 4 0,-4 0-1,-4 6-2,-5-1 1,1 6 1,-14-1-1,1 6-1,-9-1 3,0-4 0,-4 4 1,-4-9 0,-1-6-2,2 0-2,-10-10 1,-5-15-1,5-5-44,1 0-18,-6-10-79</inkml:trace>
  <inkml:trace contextRef="#ctx0" brushRef="#br0" timeOffset="7461.94">21584 8049 132,'0'-15'49,"8"5"-26,-16-6-9,8 6 15,0 0-8,-4-5-1,-5 0-6,-4 0-1,5-1-7,-5 1 3,-8-5 3,3 5 3,-7 5 0,0-1 4,3 6 0,-4 10-4,1 0-1,3 6 0,1 9 2,-1 10-7,1 16-3,4 15-3,4 15-3,4 5 3,5-5 2,4 5-2,4-5 0,5-5 1,0-16 0,3-4-2,1-10-2,4-6 1,1-10-1,2-4 0,7-11 2,-2-10-10,1 0-2,-1 0-33,-3 0-11,-5-10-33,0 0-49,-4-1 35</inkml:trace>
  <inkml:trace contextRef="#ctx0" brushRef="#br0" timeOffset="8047.06">21687 8687 176,'-22'21'68,"27"-16"-36,-10-21-26,1 22 15,4-12-5,0 6 3,-4-5-6,4-5-3,0-5-5,0-5 3,0-6 2,0-4-1,4-5 0,9-6-3,-5-5 1,10-9-4,-6 4-2,1 5 2,0 11 2,4 5 0,0 9 2,1 11-4,-2 5 0,1 10 1,0 26 2,-4 4-1,0 11 2,-4-1-2,-1 11 0,-3 5-3,-1-11-2,0-4-15,0-10-5,-4-6-41,4-10-17</inkml:trace>
  <inkml:trace contextRef="#ctx0" brushRef="#br0" timeOffset="8527.84">22144 8262 176,'4'-5'68,"0"5"-36,-4 0-22,0 0 17,0 15-7,0 5-1,0 5-3,0 6 0,-4 4-8,0 6-7,4 4-2,-9 6 1,1-5 2,3-11 1,15 1-1,-7-6-2,6-10 1,-1-4-1,5-6 0,0-5 2,4-15 1,0-11 1,1-4-2,-2 0 1,-2-1 9,-2-4 7,-8 0-1,1-1-1,-5 1 2,-5-1 0,1 6-6,-4 5-3,-5 5-3,0 4-2,0 6-6,0 5 1,1 0-40,3 5-15,0 6-85</inkml:trace>
  <inkml:trace contextRef="#ctx0" brushRef="#br0" timeOffset="9443.31">22324 8540 176,'-5'-5'68,"10"5"-36,-5-10-24,0 5 18,0 0-6,4-5 0,4-5-5,1 0-1,0-1-8,3-4 5,1 5 2,0 0 2,-1-11 4,1 6-2,1 5-1,-1 5-6,-1 0-4,6 15-1,-6 0-1,5 0-5,-4 5 1,0 5 0,0 5 2,-1 1-1,-3 9 2,0 0-2,-5 11 2,-4 5-2,0-6-1,0-4 1,-4-1 1,-1-5-1,1-4-1,0-6-2,4-5 1,0-5 1,-5-5 2,5-5-1,-4-5-1,4-5 1,0-10-1,0-10-3,0-1 2,4 1 1,1-1 2,3-4-3,1 5-2,-1-1 2,1 1 0,4 4 1,-5 11 0,5 0 0,0 5 2,4 0-1,0 5-1,0 5 3,5 0 2,-5 10 0,-1 5 0,2 5 1,-1 1 3,-4 4-2,-1 5-2,1 1-2,-4-1-3,-1 0 1,1-4-1,0-1 0,-5-5 0,0 1-7,0-6-3,1-5-27,-5 0-14,0 0-37,0 0-17,0-10 5</inkml:trace>
  <inkml:trace contextRef="#ctx0" brushRef="#br0" timeOffset="9744.62">22990 8459 228,'22'5'88,"-18"0"-48,0 11-25,-4-6 24,9 0-10,0 5-2,-5 16-9,0-6-3,0 10-9,1-4-4,-2-6 1,7 0-4,-10-4 0,4-6 3,0 0 1,-4-5-15,0-10-4,0 0-36,4-15-16,4 0-51</inkml:trace>
  <inkml:trace contextRef="#ctx0" brushRef="#br0" timeOffset="9878.44">23020 8186 176,'-4'0'66,"8"5"-36,1 25-35,-5-30 12,4 10-33,0 0-11</inkml:trace>
  <inkml:trace contextRef="#ctx0" brushRef="#br0" timeOffset="10824.49">23294 8540 112,'-4'11'44,"0"-1"-24,-1 0-4,1-5 16,-1 10-2,1 0 2,0 0-1,-4-4 1,-1 4-17,5-5 4,-1-10 4,1-10-3,0-5-2,4-1-8,0-4-2,4-5-4,5-1-1,-1 1 1,5 5 2,0 0 1,0-1 1,-1 6 2,6 0 1,3 0-5,0 5-2,1 5 0,-6 10 2,-2 5-3,-1 5-2,0 5 2,-1 6 0,-4-1-1,2 10-2,-7 1 1,-3-1 1,0 1-3,0-6 0,0 1 1,0-6 0,0-5 2,5-5 1,-1-5-1,-4-10-2,0 0 1,4-5-1,0-5 2,1-10 1,0-10-4,-2-1-1,2 1 3,3-11 1,1 1-3,-1 4-1,1 1 1,-1 4 0,1 11-2,0 5 0,3 10-1,1 5 3,-4 5 0,8 10 3,-4 0 1,4 6 1,0-1-2,-4 15-2,0 6 3,-5-1 0,1-4-1,-1-1 1,-3-4-22,-1-1-9,0-10-46,-4 1-19,4-11-29</inkml:trace>
  <inkml:trace contextRef="#ctx0" brushRef="#br0" timeOffset="11485.25">23948 8571 160,'-8'0'63,"8"0"-34,-5 5-8,5-5 22,0 0-4,0 0 0,0 0-11,0 0-5,0 0-13,0 0-2,0 0 2,5 0-4,3 0-1,0 0 4,10 0 2,3 0 0,5-5 3,-1 5-1,1 0 2,0-5-4,0 5-1,-1-5-2,0 0 0,1 0-4,0-6-3,-5 6 0,0 0 1,-3 0-1,3 5-3,-4 0 1,-4 5-21,0-5-10,-5 0-22,1 0-8,0 0-31,-5 0-53,4-5 36</inkml:trace>
  <inkml:trace contextRef="#ctx0" brushRef="#br0" timeOffset="11875.34">24144 8312 172,'5'-15'66,"-5"0"-36,0 5-11,0 10 23,0 0-6,0 0 2,0 0-13,5 10-3,3 5-13,-4 0 8,4 10 3,-3 5 3,3 6 1,1 9-5,-5 10-1,0 0-8,-4 0-2,0 6-2,0-1-1,0-5-6,0-4 1,5-6-20,-5 0-9,0-10-47,0-25-107</inkml:trace>
  <inkml:trace contextRef="#ctx0" brushRef="#br0" timeOffset="12926.23">24858 7856 160,'0'-25'63,"0"30"-34,5-10-10,-5 5 23,0 0-10,0 0-1,4 10-9,0 0-4,5 6-10,-1 9 6,-3 10 3,-1 16-3,-4 20 2,0 10-3,0 5 0,0-5-5,0 10-3,0-10-2,0-5-3,0-5 1,0-10 1,0-10-1,0-11-1,0-9-8,0-11-5,0-10-22,4-15-10,1-5-53,-1-15-56,0-21 51</inkml:trace>
  <inkml:trace contextRef="#ctx0" brushRef="#br0" timeOffset="13227.53">24901 7973 160,'0'-20'60,"5"10"-32,-5-1-15,4 6 19,-4 0-1,4 0 2,0 0-7,9 0-4,-8 0-12,7-10 5,6 5 2,-2 0-7,2 4-1,-6 1-5,6 10-1,-6 1 1,6-1 2,-6 5-5,1 5-3,-4 5-41,-1 6-19,-8 9-59</inkml:trace>
  <inkml:trace contextRef="#ctx0" brushRef="#br0" timeOffset="13497.25">24940 8500 224,'4'0'85,"-4"0"-46,4 0-24,-4 0 41,13 0-14,0 0-10,0-5-8,0 0-14,-1 0-2,6 0-1,-1 0-3,0-1-1,0-4-1,0 5 1,0 0-7,0 0-1,1 0-38,-1 5-16,-4 0-78</inkml:trace>
  <inkml:trace contextRef="#ctx0" brushRef="#br0" timeOffset="13857.21">25333 8297 156,'0'-25'60,"5"45"-32,-5-25-4,4 20 24,-4 0-6,4 6 0,-4 4-9,0 5 0,0 6-19,-4 10 3,0 4 3,-1-4-5,1-6 2,-1-4-10,5-1-4,0-4-2,0-6 1,5-5-1,-1-5-1,1-4-15,-5-11-7,0 0-27,4-5-11,-4-6-70</inkml:trace>
  <inkml:trace contextRef="#ctx0" brushRef="#br0" timeOffset="14038.19">25291 8181 260,'0'0'99,"5"5"-54,-1 0-33,-4-5 26,0 0-20,0 0-5,0 15-8,4 0-4,4 0-33,-3 6-14</inkml:trace>
  <inkml:trace contextRef="#ctx0" brushRef="#br0" timeOffset="14713.5">25534 8317 292,'4'-10'110,"5"-10"-60,-1 30-41,1-15 27,-1-5-16,14-5-3,-1 0-10,0-1-3,1 1-2,0 5-2,3 5 1,-4 0-17,1 5-6,-1 15-44,-4 10-20</inkml:trace>
  <inkml:trace contextRef="#ctx0" brushRef="#br0" timeOffset="14487.88">25560 7811 192,'4'-56'71,"0"61"-38,0-5-17,-4 0 22,5 0-7,3 5 2,-3 10-4,3 11 0,1 4-16,-1 11 3,1 9 4,-5 11-2,4 20-1,1 0-3,-9 0 1,0-10-8,5 5-2,-5-5-5,4-5-1,-4-15 1,4-6 2,0-9-14,0-11-7,1-5-30,-1-4-13,-4-42-182,0 1 124</inkml:trace>
  <inkml:trace contextRef="#ctx0" brushRef="#br0" timeOffset="15162.77">26128 8403 240,'0'-10'90,"-5"10"-48,0-21-29,2 16 22,-2 0-9,1 0-1,-4 0-5,-2 5-3,2 0-9,-5 10-3,-4 10 1,-5 6-3,1 4-2,3 16 4,1 5 1,-1-1-5,6 1 0,3 0-1,5-5 2,4-6-3,4-4 0,0-11 1,9-4 2,9-11-1,4-10-1,4-5-4,0-6-2,-4-4-24,5-5-10,-6-5-37,10-1-13,-4-20-17</inkml:trace>
  <inkml:trace contextRef="#ctx0" brushRef="#br0" timeOffset="15628.58">26299 8008 188,'-4'-35'71,"4"25"-38,0-5-10,0 10 24,9 5-9,-1-6-2,-4 6-16,5 0-7,0 6-8,-1 4-2,0 10 1,1 15 0,0 6 2,3 30 1,-3 10 3,0 0-3,-1 10-2,1-5 2,-5-5 0,0-5-1,1-5-1,-1-5-1,4-10 0,-3-10-2,8-11-2,-9-5 1,0-4 1,8-21 10,1-10-2,4-16-1,1-4-2,4-5 0,3-6-4,9 1 0,-4 4 3,-5 6 3,1 0-4,0 15-1,-5 10-2,1 10 1,-1 5 0,5 10 3,3 1-5,1 4-1,0-5 0,5 1 2,3-6-39,5-10-16,0-10-93,4-10-63,8-20 88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12-20T13:06:17.642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18 0 192,'-8'10'71,"8"0"-38,-14 0-36,23 0 11,-9 1-9,9 4-1,3 0 1,1 0 2,4-5 0,5 0-1,-1 1 3,5-6 9,4 0 4,0-5 10,9 0 4,7 5-5,1-5-1,1 0-11,3 0-3,4 5-4,5-5-1,0 5-3,0 0-2,4 0-2,9 0 1,0 0 3,-5 0 3,-4 0-2,0 5 0,-4 1-1,4-1-2,1 0 5,-2 5 4,2 0-1,11 0 1,-3 6-5,0-16-1,-5 5-3,1-10-1,0 0 1,-6 0 2,6 0 1,-5 0 3,-4 0 1,8 0 3,-8 0-5,1 0-1,-6 0-4,-8 0-1,0 0 1,0 0 0,0-15 0,0 5 2,-4 5-3,-1-1 0,6 1 1,-1 0 2,0 10-1,4 0 2,0 1-2,1-6 2,-1 5-2,-4 0-1,4 0-2,0 0 1,1 0 1,-1 0 2,-4 0-1,1 10-1,-2 0-2,2-4 1,3-6 1,5-5 2,-5 5-1,0 0 2,1-5-2,-1 5 2,4 0 2,1-5 2,-1 0 1,2 0 0,-2 0-2,1 5-1,4-10-3,-1 5-2,-7 0 1,-1 0-1,-4 0 0,0 5 2,0 0-1,5 0-1,-6 0-17,1 5-6,4-5-18,1 0-4,-1 6-14,9-6-5,-9 0-16,-4 5-45,-4 0 31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12-20T13:06:19.083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124 19 148,'-26'-5'23,"5"0"3,-1 0 2,5 15-1,4-10 3,1 10-7,3 0-2,5-5-12,4-5 1,8 5 1,14 0-4,-1 0-2,5 0 2,0 1 2,12 9 0,-8-5 0,13 1-5,-1-1-1,6 0 3,7 0 3,-8 1 0,12-1 0,10 0-1,0 0 0,-1 0-4,13 0-1,-4-5-1,4-5 1,0-5-2,22 0-1,-10 0-2,-3-5 1,5 10 1,-10 0 2,1 0-1,-1 0-1,4 0 3,-3 0 0,-5 10 3,-4-5 3,8 0 0,-8 0 0,0-5-3,5 0-1,-1-5-1,0 0 0,-4 0-2,-5-5 1,5 5-2,-4 5 2,-9 0 2,-4-15 2,-5 5-3,1-1-1,-5 1-3,-4 15-1,4-10-1,5 0 0,-5 10 6,0-15 2,-4 15 0,4-15-1,-3 5-1,3-1 0,-4-9 0,0 15 0,0-15 0,0 15 0,0-11-5,-4 11 1,4-10 0,4 5 2,-4 10-1,0 0-1,0-5 1,-4 0-1,4 5 2,0 0 1,-1-15-1,-3 15-2,0-15 3,4 0 2,-4 0 2,0 5 1,-1 0-4,9 0-1,-8 5-1,0-5 1,-4 0-2,-6 5-1,-3 0 1,0 0-1,-4 0 0,-1 0 0,-3 0 2,8 0 1,0 0-1,-4 0-2,-5 0 1,5 5 1,-5 10-1,-4-5-7,-4 0-1,-1 0-30,-3-5-11,-9-5-57,-26-30-84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1:53:43.11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1279,'0'0'0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1:53:43.52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1407,'0'0'0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1:53:43.88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2559,'0'0'0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27.52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85 3327,'3'0'-66,"7"0"71,-7 0 99,-1 1-48,0 1-1,1-1 1,-1 1-1,0-1 1,0 1-1,0-1 1,0 1-1,3 4 1,-3-4 15,-1-1 3,1 1-1,-1-1 1,0 1 0,0 0 0,0-1 0,0 1-1,0 0 1,-1 0 0,1-1 0,-1 1 0,1 0 0,0 4-1,0 25 497,-1-6-49,0 6 103,0-25-471,0-1 0,0 1 0,0 0 0,1 0 0,-1 0 0,1-1 0,3 9 0,4 13 375,-8-25-152,1-2-373,-1 0-1,0 0 1,0 0-1,1 0 1,-1 0-1,0 0 0,0 0 1,1 0-1,-1 0 1,0 0-1,0 1 1,1-1-1,-1 0 0,0 0 1,0 0-1,0 0 1,1 0-1,-1 1 1,0-1-1,0 0 0,0 0 1,1 0-1,-1 0 1,0 1-1,0-1 1,0 0-1,1 1 0,-1-1 0,0 0 0,0 1 0,1-1 0,-1 0-1,0 1 1,0-1 0,1 0 0,-1 0 0,0 1 0,1-1 0,-1 0 0,1 0 0,-1 0 0,0 0 0,1 1 0,-1-1-1,0 0 1,1 0 0,-1 0 0,1 0 0,-1 0 0,0 0 0,1 0 0,-1 0 0,1 0 0,3 0 11,1-1-1,-1 1 1,0-1 0,7-1 0,1-5-3,2-6 51,0 0 0,-1-2 0,17-22 0,-13 15-179,-16 20 83,12-14 78,0 0-1,-2 0 0,17-31 0,-23 33 17,-4 12-53,0-1 0,1 0 0,-1 0 1,0 0-1,-1 0 0,1-1 0,0 1 0,-1 0 0,0-3 0,0-3-2,0-4-4,-4 0 0,3 12 3,-1-1 1,1 0-1,-1 1 0,0 0 0,0-1 0,1 1 0,-1 0 0,0 0 0,0 0 0,0 0 0,0 0 0,0 0 0,0 1 0,-1-1 1,1 1-1,0-1 0,0 1 0,0 0 0,-5 0 0,-4 0 19,0 0 0,-16 4 0,25-4-22,-22 5-44,-41 15 0,47-13-9,16-7-223,-12 5-969,1 2-1613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1:55:49.7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 11 5887,'0'0'563,"0"-2"-246,-5-6 2739,-4 20-6552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39:28.40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36 48 1919,'0'0'4520,"-2"-2"-4456,-6-4 0,4 3-10,-4-3-33,6 4 32,2 2-49,0 0-1,0-1 0,0 1 0,0 0 0,0 0 0,0-1 0,-1 1 1,1 0-1,0 0 0,0 0 0,0 0 0,0-1 0,0 1 1,-1 0-1,1 0 0,0 0 0,0 0 0,0 0 0,-1-1 0,1 1 1,0 0-1,0 0 0,-1 0 0,1 0 0,0 0 0,-1 0 0,1 0-12,0 0-1,-1 0 0,1 0 1,0 0-1,0 0 0,-1 0 0,1-1 1,0 1-1,0 0 0,-1 0 0,1 0 1,0 0-1,0 0 0,-1-1 1,1 1-1,0 0 0,0 0 0,-1 0 1,1-1-1,0 1 0,0 0 0,0 0 1,0-1-1,0 1 0,-1 0 1,1-1-1,0 1 0,0 0 0,0 0 1,0-1-1,0 1 0,0 0 0,0-1 1,0 1-1,0 0 0,0 0 1,0-1-1,0 1 0,0-1 0,4-14-2286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40:00.56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 1 5375,'-9'9'200,"-1"-2"72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40:02.15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 38 4351,'0'0'2496,"0"2"-2138,-2 3-163,-1 2 723,0 0-1,0-1 1,-7 12 2856,11-20-3710,4-9-1021,0 0-1,0 1 1,1 0-1,1 0 1,7-9-1,-5 9-2241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3:42:19.74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5247,'0'0'0,"14"19"-104,0-3-24,0 1 0,1-3 0,-3 0-512,6 10-864,1 0 384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3:42:20.41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265 122 8063,'-61'-15'712,"23"4"-568,0-8-144,3 0 0,4 2 0,5 3 104,4 0-8,8 2 232,69 66-4656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3:42:20.9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12 8063,'0'0'0,"19"-11"-176,55 11-2992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02:52.491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33 1101 1,'0'0'22,"0"0"1,0 0 1,-3-21-9,3 21-3,0 0-3,0 0-1,-16 2-1,16-2-1,0 0 0,0 0-1,0 0-1,0 0 0,-16 0-1,16 0-1,0 0 0,0 0 0,0 0-1,-3-24 1,3 24-1,6-22 0,-6 22 0,11-30 0,-11 30 0,20-37-1,-8 16 1,1 1 0,4-1 0,1-1 0,1 1 0,2-1-1,-1 3 2,1 1-2,-2-1 1,3 2-1,-3 0 1,-1 1-1,0 1 1,0 0-1,0-2 0,0 0 1,0 4-1,1-5 1,1 3-1,1 0 1,0 0-1,1 2 1,2 0-1,-2-2 0,1 0 1,1 0-1,0-2 1,1-1-1,-1 1 0,1-4 1,6-1 0,2 3-1,-1-3 1,0-2 0,3 3-1,0-3 1,3 2 0,-1 3-1,-4-3 1,2 3-1,0 2 0,0 4 1,1 0-1,3 2 0,-1 2 0,-1 1 0,-1 1 0,0 3 0,-2 2 0,-3 0 0,0 2 1,-5 0-2,-2 0 2,-1 0-1,0 0 0,-2-3 0,2 1 0,-1 0 0,-1-6 1,4 3-1,-2-6 0,-1 3 1,3-3-1,-2 2 0,1-1 0,-1-1 1,2 4-2,-1-1 1,3 3 0,-3 1 1,1 0-2,-1-3 2,-1 3-2,-2 2 2,0-3-1,-4 1 1,-1 0-1,2 0 0,0 1 0,-2 1 0,4-2 0,-2 2 0,1 0 0,1-1 0,-1 3 0,-2 0 0,2-2 0,-3 2 0,2 0 0,2 2 0,-1-2 0,2 3 0,2-3 0,4 0 0,0 2 0,0-2 0,3 0 0,1 2 0,-1-2 0,2 0 0,-1 0 1,2 0-1,0 0 0,1 2 0,1-2 1,-2 0-1,2-2 1,-3 2-1,0 0-1,0-2-2,3 17-28,-20-19-3,8 16 1,-23-12-3</inkml:trace>
  <inkml:trace contextRef="#ctx0" brushRef="#br0" timeOffset="6859.39">40 1047 26,'0'0'27,"0"0"0,0 0 2,-7-30-15,7 30-3,0 0-3,0 0-3,0 0-1,-15 26-1,15-26-1,-6 21 0,6-21-1,-1 26 0,1-26 0,3 28 0,-3-28 0,11 37-1,-11-37 1,18 37-1,-18-37 1,26 36-1,-26-36 1,29 35-1,-13-22 1,-1 2-1,1-4 1,-1 0 1,-15-11-2,29 15 1,-29-15 0,26 13 0,-26-13-1,26 10 1,-26-10 0,28 13-1,-9-6 1,2 1 0,4-1 1,1 4-1,1 0 0,5-1 0,-1 1 0,1 2 0,-4-2 0,-2 0-1,-2-3 0,-5 3 0,1-7 0,-20-4 0,26 11 0,-26-11 0,14 7 0,-14-7 0,0 0 0,0 0 0,0 0 0,15 10-1,-15-10 1,0 0-1,0 0 1,0 0-1,0 0 1,17 16 0,-17-16 0,0 0 0,0 0 0,8 19 1,-8-19-2,21 17 2,-3-8-1,2-1 1,4 3-1,3-4 0,4 1 1,0-3-1,0 1 0,-5-2 0,-1 1 0,-1-1 0,-3-2 0,-3 0 1,-2 1-1,-1-1 0,-15-2-1,24 4 1,-24-4 0,24 4 0,-24-4 0,27 5 0,-12-1 0,0 0 0,2 1 0,1-1 0,1 0 0,4 1 0,-2-1 0,1 2 0,0 1 0,2-1 0,3 1 0,-3-1 0,3 3 0,3-5 0,3 1 0,0-3 0,3-4 0,3-1 0,1-3 0,-1-1 0,0 1 0,3-1 1,-1-1-1,-2 1 1,0-1-1,0-1 0,0 0 0,0-1 1,2-1-1,-2 0 0,0-2 0,0 5 0,-2 1 0,1 3 0,-2-1 0,-1 3 0,-1 2 0,-3 2 0,0 1 0,0-3 1,-2 0-2,-3 0 2,1 0-1,-3 0 0,2-3 0,-4 3-1,2-2 1,-3 2 0,0-2 0,-3 0 0,0 2 0,-3-2 0,0 2 0,-15 0 0,23-2 0,-23 2 0,18 0 0,-18 0 0,15 0 0,-15 0 0,0 0 0,21 2 0,-21-2 0,16 4 0,-16-4 0,21 4 0,-21-4 0,23 7 0,-23-7 0,21 6 0,-21-6-1,23 7 2,-23-7-1,21 2 0,-21-2 1,21 4-1,-21-4 0,21 2 1,-21-2-1,20 3 0,-20-3 1,21 4-1,-21-4 0,19 6 0,-19-6 0,24 5 0,-24-5 0,24 2 0,-24-2 0,26 0 0,-12-2 0,1 0 0,-1-1 0,1 1 0,-15 2 0,28-4 0,-14 4 0,1-2 0,0 2 0,0 0 0,-1 2 0,3-2 0,1 0 0,0 2 0,-1-2 0,-1 2 0,2 0 0,2 3 0,1-5 0,0 2 0,2 0 0,0-2 0,3 0 0,3-4-1,2 2 1,0-3 0,-1 1 0,4 0 0,-4-1 0,0 3 0,-3 0 0,-3 2 0,1 0 0,-4 0 0,-1 0 0,2 2 0,1 0 1,-3-2-1,2 2 1,-1 1-1,0-3 0,3 2 0,-3 0 1,-3 0-1,1 2 0,-1-1 0,0 1-1,0 0 1,0 1 0,0-3 0,0 2 0,0-2 0,0 2 0,1-1 0,1-1 0,-1 0 0,2-2 0,-1 2 0,1-4 0,0 2 0,-2-2 0,2 0 1,1-3-1,-3 1 0,1 0 0,1 2-1,-1-3 2,-1 1-2,2 0 1,0 1 0,2-1 0,-2 2 0,2-2 0,-1-1 0,5 1 0,-3 2 0,0-2 0,1-1-1,1 1 1,-2 0 0,2-3 0,0 3 0,1-3 0,2 1 0,-1-3 0,-1 3 1,0-1-1,0 1 0,-1 1 1,-2 3-1,2 0 0,-5 0 0,2 0 0,0 0 0,1 0 0,1-1 0,-1-1 0,4 0 0,-4-1 0,2-1 0,0 2 0,-5 1-1,1 1 1,-3-2 0,-1 0 0,3 4 0,-3-5 0,3 3 1,0-2-1,3-3 0,3 1 0,-3 2 0,3-1 0,-3 1 0,-2 2 0,-1 2 0,-3 0 0,0 4 0,-1-2 0,-1 5 0,-1-3 0,-1 0 0,1 3 0,-1-3-1,1 3 1,-15-7 0,26 6 0,-26-6-1,23 7 1,-23-7 0,19 0 0,-19 0 0,20-3 0,-20 3 0,19-2 0,-19 2 0,20-2 0,-20 2 0,21-6 0,-21 6 0,19-7 1,-19 7-1,18-6 0,-18 6 1,15-7-1,-15 7 0,19-2 0,-19 2 0,22-2 0,-22 2 0,21-4 0,-21 4 0,21-5 1,-21 5-1,20-6 0,-20 6 0,0 0 0,21-13 0,-21 13 1,0 0-1,19-11 0,-19 11 0,0 0 0,20-11 1,-20 11-1,0 0 0,19-10 0,-19 10 1,0 0-1,18-9 0,-18 9 0,0 0 0,17-9 0,-17 9 0,0 0 0,19-11 0,-19 11 1,18-10-1,-18 10 1,21-13-1,-21 13 1,23-15-1,-23 15 1,18-11-1,-18 11 1,0 0-1,14-13 1,-14 13-1,0 0 0,0 0 0,2-22 1,-2 22-1,0 0-1,18-26 1,-18 26 0,21-19 0,-7 13 0,1-1 0,0 1-1,-15 6 1,21-7 0,-21 7 0,0 0-1,15-4-3,-15 4-16,0 0-15,0 0 2,0 0-4,-3-22 2</inkml:trace>
  <inkml:trace contextRef="#ctx0" brushRef="#br0" timeOffset="2554.14">2618-25 17,'0'0'22,"0"0"-1,0 0 1,0 0-12,0 0-3,0 0-2,20-15 0,-20 15 0,0 0 0,0 0-1,16 8 0,-16-8 0,0 0-1,21 15 1,-21-15-2,26 15 1,-8-8-2,0-1 1,4 1 0,5-3 0,1 0-1,1 1 0,0-1 2,-1-4-2,3 4 1,-6-1 0,3 1-1,-3-4 0,-1 0 0,0 0 0,0 2-1,3-2 1,-1 2 0,2-2 0,3 5-1,1-3 3,2 2-2,0 2 0,2-1-1,0 1 0,1-1 0,-1-3 1,-2 2-1,-1-2 0,-1 5 0,1-3 0,-1 2 1,-1-1-1,0 1 1,0-1-1,0 1 1,0 1 0,0-3 0,-1 0 0,3 0 0,-3 1 0,0 1-1,0 1 1,-1-1 0,-1 1 0,-3-1-1,0 1 0,0-3 0,0 2 0,0 1 0,-1-3 0,1 3 0,-3-1 0,1 1 0,2-1 0,1 1 0,-2-1 0,1 1 0,-1-1 0,-1 0 0,3-1 0,-2-1 0,-1 0 0,-2-1 0,0-1 0,-2 0 1,-1 2-1,0-2 0,0 1 1,0 1-1,-1-2 0,0 2 0,1-2 0,0 3 0,2-3 0,-1 2 0,1 1 0,-1-1 0,1 0 0,-2 1 0,0 1 0,-2-2 0,-1 3 1,-15-7-1,30 13 0,-13-9 1,-1 0-1,2 1 1,1-3-1,1 2 1,-1 0-1,1-1 1,-2-1-1,-2 2 0,1-2 0,-3 3 0,1-3 0,-15-2 0,25 6 0,-25-6 0,25 7 0,-25-7 0,24 6 0,-24-6 1,26 11-1,-26-11 0,28 11 0,-28-11 0,28 17 0,-14-11 0,-14-6 0,27 18 1,-13-12-1,-14-6 0,25 15 1,-10-8-1,-15-7 0,27 15 1,-12-9-1,1 3 0,-2-3 1,4 3-1,2 0 1,-2-5-1,1 3 0,-1-3 1,0 4-1,-2-3 0,2 1 0,-3-1 0,-1 3 0,-14-8 0,28 22 0,-28-22 0,24 17 0,-24-17 0,28 19 0,-28-19 1,28 16-1,-13-8 0,-15-8 0,27 15 0,-27-15 0,25 15 0,-25-15 0,22 16 0,-22-16 0,20 15 0,-20-15 0,16 13 0,-16-13 0,17 10 0,-17-10 0,18 15 0,-18-15 0,21 22 0,-21-22 0,22 26 0,-22-26 0,26 32 0,-26-32 0,24 33 0,-24-33 0,27 30 0,-27-30 0,24 28 0,-24-28 0,23 24 0,-23-24 0,23 19 1,-23-19-1,18 17 0,-18-17 0,19 20 1,-19-20-1,23 21 0,-23-21 1,26 33-1,-8-16 1,0 5-1,1-3 0,2 5 1,2-3-1,-2-3 0,2 1-3,-5-19-12,10 11-18,-28-11-2,27-13-1,-25-7-2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03:04.086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71 1709 7,'0'0'17,"0"0"-2,-17 8-2,17-8 0,0 0-1,0 0 2,0 0-2,0 0-2,0 0-2,0 0-1,-18 9-3,18-9-1,0 0 0,0 0-1,-19 19 0,19-19-1,0 0 1,0 0 0,0 0 0,-14 17 0,14-17 0,0 0 0,0 0 0,0 0-1,6-23 1,-6 23-1,13-24 0,-13 24 0,24-32-1,-6 10 1,1-1 0,1-3 0,3 1 0,1-1 0,2 0 1,-1 2-2,1-2 1,2 4 0,-2-3-1,5 4 1,-4-5-1,2 5 1,3-5 0,4-5-1,6-3 1,5-5-1,1-1 1,6-3 0,4-2-1,2-5 1,-2 2-1,-1 6 0,-7 3 1,-1 5-1,0-3 0,-9 5 0,-1 4 0,-5 4-1,-2 1 1,0 4-1,0 0 1,-2 1 0,-2 5 0,2 0-1,-2 3 1,2-1 0,0 2 0,0 1 0,1-1 0,2-2 0,0 2 0,3-1 0,0-1 0,0-2 0,3 0 0,-3 0 0,0-1 0,-1 1 0,-1 0 1,-2-2-1,-1 2 1,0 0 0,-2-2-1,0 0 1,2-2-1,-4-1 0,2-1 0,2-3 0,1 1 0,2-2 1,4-1-2,0 1 1,4-3 1,1 2-1,-3 0 0,0 5 0,-4 1 0,-2 3 0,-5 5 1,-3 1-1,-5 2 0,-3 3 0,-1 0 0,-1 2 0,2-2 0,0 0 0,1 0 0,4-3 0,0 1 0,1-1 0,0 1 0,0-1 0,2-1 0,-2 1 0,-1 1 0,2 1 0,-2 1 0,0 0 1,-3 2-1,0-3 0,-1 3 0,-1 0 1,2 0-1,-6 0 0,1 2 0,0 0 0,-15 0 0,27 0 0,-27 0 0,27 2 0,-12-2-1,-1 0 1,2 0 0,2-2 0,0 0 1,3-1-1,0-1 0,-2 0 0,1-1 0,-1 3 0,-2 2 0,-1-2 0,-2 4 0,-14-2 0,23 2 0,-23-2 0,23 7 0,-23-7 0,24 4 0,-10-2 0,1-2 0,0 3 0,-1-1 0,2 0 0,-1 0 0,-1 0 0,1 0 0,-1-2 0,3 0 0,-3 3 0,2-3 0,-2 0 0,1 2 1,-15-2-1,23 4 0,-23-4 0,18 9 0,-18-9 0,15 15 0,-15-15 0,0 0 0,19 23 0,-19-23 0,0 0 0,16 24 0,-16-24 0,0 0 0,0 0 1,12 19-1,-12-19 0,0 0 0,0 0 0,0 0 0,6 23 0,-6-23 0,0 0 0,3 22 0,-3-22 0,0 0 0,2 26 0,-2-26 0,-2 19 0,2-19 0,-2 20 0,2-20 0,-6 21 1,6-21-1,-11 22 0,11-22 0,-20 26 1,20-26-1,-26 29 0,10-14 0,0-2 0,-2 0 0,2 0 0,0-2 0,1-1 0,-1-3 0,16-7 0,-28 13 0,14-4 1,-4-1-1,-3 1 0,-5 4 0,-1 0 0,-2 2-1,-3 2 2,-1 0-1,-1 3 0,0-4 0,0 1 0,5 1 0,-1-3 0,1 0 0,3-4 0,-1 1 0,4 1 0,-2-2 0,0 0 0,0-2 0,-1 1-1,1-1 1,-2 0 0,0-1 0,-1 5 0,-1-6-1,3 6 1,-3-1 1,0-2 0,-4 6-1,-1-4 1,-2 4-1,-1-3 2,-3 4-2,0-6 1,-1 2-1,2-1 0,0-1 0,2-2 0,5 0 0,3-1 0,1 1 0,3-3 0,0 3 0,3-3 0,-1 3 0,0 0 0,1 1 0,-4 0 0,-2 1 0,-1 2 1,-2 0-1,-4 0-1,-3 0 1,3 2 0,-4-2 0,4 0 0,-1 0-1,2 0 1,2-3 0,2 1 0,5 0 0,-3 0 0,2-3 0,1 3 1,-4-2-2,1 2 1,-2-2 0,-2 2 0,0 0 0,0 0 0,-2 0 0,2-3 0,1 1 0,4-5 0,1 3 0,3-7 0,2 6 0,3-6 0,2 0 0,1 4 0,-1-4 0,0 9 0,0-7 0,-4 9 0,1-4 0,-2 3 0,0 3 0,0 0 0,2-2 0,1 0 0,2 0 0,1-3 0,15-8 0,-25 11-1,25-11 1,-23 11 0,23-11 0,-24 10 0,10-2 0,-1-1-1,-1 1 1,0 1 0,-2-3-1,0 3 1,2 0 0,-3-5 0,1 2-1,1 1 1,0-3 0,-1 3 0,1-3 0,-1 3 0,0-1 0,0-2 0,0 3 0,0-3 0,-1 3 0,1-1 0,-3 1 0,-3-1 0,-2 1 0,-2-1 0,-4 3 0,0-1 0,-4 1 0,1 0 0,4-3 0,0 0 0,4-1 0,1 1 0,3-2 0,2 2 0,2 1 0,1-3 0,0 4-1,-1 1 2,2-2-1,3-1 0,14-6 0,-24 13 0,24-13 0,-14 11 0,14-11-1,0 0 0,-4 21-5,4-21-26,0 0 1,16 5-2,1 3-1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10:41.14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6656 19 20,'0'0'16,"-12"-20"-2,12 20 0,-17-4 0,-1 0 0,18 4-4,-30 2 0,30-2-1,-38 8-1,24 3-1,-11-7-1,25-4-2,-30 19 0,30-19-1,-21 19-1,21-19-1,0 0 0,-10 26 0,10-26 0,14 9 0,-14-9 0,33 2 1,-10-2-1,7 4 1,2-2-1,1 3 0,-1-3 1,3 4-1,-5-2-1,3 2 1,-4-4 0,-2 0-1,0-2 1,-3 0 0,-3 0-1,-3 0 1,-2 0 0,-16 0-1,19 3 1,-19-3-1,0 0 0,7 26 1,-12-5-1,-5 8 0,-6 12 1,-5 17 0,-6 7-1,-12 10 1,-5 4 0,-3 2 0,-3-4 0,1-5 0,3-12 0,7-13 0,9-13-1,7-13 1,23-21-2,-21 9-2,21-9-5,0 0-25,12-21 3,-8-1-4,-4 22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51.90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6 217 2303,'0'0'1076,"-5"-9"1975,7 5-2995,1 0-1,0 1 1,0 0 0,1 0-1,-1 0 1,1 0 0,-1 0-1,1 1 1,6-3-1,43-20 468,-30 15-393,205-84 58,-184 73-320,0 4-1486,-26 10-644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28.28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1 108 3455,'21'-15'319,"47"-23"0,-55 33 173,1 0 0,-1 1 1,28-5-1,-25 7-88,0 1 0,23 2 0,10 0-287,-43-2-130,0 1-1,0-1 0,1-1 1,6-2-1,-2 1 28,1 0 0,16-2 0,-22 5-57,6 0 43,1-1 15,8-6-1050,-5 4-1268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2-12-20T07:04:41.83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49 88 0,'0'0'0,"-16"0"0,16 0 0,0 0 0,0 0 0,0 0 0,0 0 0,0 0 0,0 0 0,0 0 0,0 0 0,0 0 0,0 0 0,0 0 0,0 0 0,0 0 0,0 0 0,0 0 0,0 0 0,0 0 0,0 0 0,0 0 0,0 0 0,0 0 0,0 0 0,0 0 0,0 0 0,0 0 0,0 0 0,0 0 0,0 0 0,0 0 0,0 0 0,0 0 0,0-22 0,0 22 0,0 0 0,0 0 0,0 0 0,0 0 0,0 0 0,0 0 0,0 0 0,0 0 0,0 0 0,0 0 0,0 0 0,0 0 0,0 0 0,0 0 0,0 0 0,0 0 0,0 0 0,0 0 0,0 0 0,0 0 0,0 0 0,0 0 0,0 0 0,0 0 0,-17 0 0,17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0,-16-21 0,16 21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0,16 0 0,-16 0 0,0 0 0,0 0 0,0 0 0,0 0 0,0 0 0,0 0 0,0 0 0,0 0 0,0 0 0,0 0 0,0 0 0,0 0 0,0 0 0,0 0 0,0 0 0,0 0 0,0 0 0,0 0 0,0 0 0,0 0 0,0 0 0,0 0 0,0 0 0,0 0 0,0 0 0,0 0 0,0 0 0,0 0 0,0 0 0,0 0 0,0 0 0,0 0 0,0 0 0,0 0 0,0 0 0,0 0 0,0 0 0,0 0 0,0 0 0,0 0 0,0 0 0,0 0 0,0 0 0,0 0 0,0 0 0,17 0 0,-17 0 0,0 0 0,0 0 0,0 0 0,0 0 0,0 0 0,0 0 0,0 0 0,0 0 0,0 0 0,0 0 0,0 0 0,0 0 0,0 0 0,0 0 0,0 0 0,0 0 0,0 0 0,0 0 0,0 0 0,0 0 0,0 0 0,0 0 0,0 0 0,0 0 0,0 0 0,0 0 0,0 0 0,0 0 0,0 0 0,0 0 0,0 0 0,0 0 0,0 0 0,0 0 0,0 0 0,0 0 0,0 0 0,16-22 0,-16 22 0,0 0 0,0 0 0,0 0 0,0 0 0,0 0 0,0 0 0,0 0 0,0 0 0,0 0 0,0 0 0,0 0 0,0 0 0,0 0 0,0 0 0,0 0 0,0 0 0,0 0 0,0 0 0,0 0 0,0 0 0,0 0 0,0 0 0,0 0 0,0 0 0,0 0 0,0 0 0,0 0 0,0 0 0,0 0 0,0 0 0,0 0 0,0 0 0,0 0 0,0 0 0,0 0 0,0 0 0,0 0 0,0 0 0,0 0 0,0 0 0,0 0 0,0 0 0,0 0 0,16 0 0,-16 0 0,0 0 0,0 0 0,0 0 0,0 0 0,0 0 0,0 0 0,0 0 0,0 0 0,0 0 0,0 0 0,0 0 0,0 0 0,0 0 0,0-23 0,0 23 0,0 0 0,0 0 0,0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04:24.78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-3882 3021 24,'-26'9'25,"11"-9"1,15 0 1,-21-5-12,21 5-4,0 0-4,0 0 0,0 0-3,0 0 0,20-17-1,-20 17 0,24-15 0,-9 8-1,-15 7 0,29-15 0,-15 9-1,4 2 0,0 1 0,2-1-1,1 0 2,4-1-2,0-1 1,4 0-1,1-3 1,1 0 0,-2-2 0,2 1-1,-3 1 1,0 0 0,-4 1-1,-2 1 1,0 1-1,-1 2 0,-2-1 0,1 1 1,-2 2-1,0-3 0,-1 3 0,3 0 0,-2 0 1,1 0-1,1 0 0,-1 2 0,2 0 1,-1-3-1,1 3 1,3-2-1,1 0 1,-1 0 0,1-2-1,-1-1 1,2-1-1,2-1 1,0-3-1,1-1 0,3-4 0,6 0 1,-1-2-1,7 0 0,0 0 0,3 0 0,0-1 1,0 5-1,-3-2 0,-3 4 0,-1 3 0,-4-1 1,-4 1-1,-4-1 0,-3 0 0,-3 3 0,-1 2 0,-3-3 0,0 3 0,0-1 0,0 3 1,2 0-1,-1-2 0,1 2 0,1-1 0,3-1 0,1 0 0,-1 0 0,0-1 0,-1 1 0,-2 0 1,-2-1-1,1-1 0,-5 1 0,-15 5 0,26-12 0,-26 12 0,26-11 0,-11 4 0,-1 3 0,2 0 1,2-1-1,2-1 0,-1 4 0,2 0 0,0-1 0,0 1 0,-1-2 0,-2 2 0,-18 2 1,26-9-1,-26 9 0,25-11 1,-25 11-1,27-10 1,-11 3-1,2 1 1,6 1-1,0-1 0,0-3 0,-1 3 1,1-1-1,-2 1 0,0 1 0,-1-1 1,-1-1-1,-1 3 1,2-2 0,-1-1 0,2 1 0,0-1 0,2 1-1,-2-3 1,3 5 0,-1-5 0,1 3-1,-4 1 0,0 1 0,-3 0 1,-2-3-2,-1 7-1,-15 0-4,36-6-27,-36 6 0,24-17-1,-14-7-3</inkml:trace>
  <inkml:trace contextRef="#ctx0" brushRef="#br0" timeOffset="9888.56">2382 3536 8,'0'0'21,"18"-2"1,-18 2 1,0 0-9,0 0-4,-18 2-1,18-2-2,0 0-2,-18 8 0,18-8-2,0 0 0,0 0-1,0 0 0,0 0-1,0 0 0,0 0-1,0 0 1,0 0-1,0 0 0,0 0 0,0 0 1,-15-19-1,15 19 1,0 0 1,0 0-1,-9-18 1,9 18 0,0 0 0,0 0 1,-15-11 0,15 11-1,0 0 0,0 0 0,0 0 0,0 0 0,-15-2-1,15 2 0,0 0-1,-21 6 1,21-6-1,-27 8 0,11-2 1,-4 3 1,0-1-2,-1 3 1,-3-2 0,1 2 0,-1-3 0,-2 1-1,-2-3 1,2 1 0,-1-1-1,0 1 0,-3-3 1,0 0-1,-2 1 0,-1-1 0,-1 0 0,-2 1 1,-3-1-1,2 0 0,-1-2 1,3 3-1,-1-3 0,2 0 1,3 0-1,5-2 0,0 0 1,3 0-1,0-2 0,4 2 0,1-4 0,2 2 1,-2-3-1,2 1 0,-2 0 0,0 2 0,2 2 0,-4 0 0,1 2 0,-3 0 0,3 2 0,-1 0 0,3 3 1,-1-5-1,1 2 0,3-1 0,-1-3 0,15 0 0,-26 0 0,26 0 0,-24-3 0,24 3 1,-26-2-1,26 2 0,-26-2 0,11 2 0,15 0 0,-29 4 0,14-1 0,-1 1 0,-2 0 0,-1-2 0,-2 3 0,-3-1 0,2-2 0,-2 0 0,-1 0 0,3 1 1,-2-1-1,5-2 0,1 0 0,18 0 0,-24 0 1,24 0-1,-15 2 1,15-2-1,-14 2 0,14-2 1,-28 9-1,8-1 0,-7 3 0,-4 0 0,0 0 0,-5 4 0,-1 0 0,1-2 0,2-2 0,0 2 0,3-5 0,3 3 0,2-4 0,3-3 0,4-2 0,3 0 0,1-4 1,15 2-1,-24-6 0,24 6 0,-28-11 0,13 4 1,-7 5-1,-2-4 0,-4 3 1,-1 1-1,-3 0 0,0 2 0,0-2 0,-3 0 0,3 0 0,0 2 0,-3-2 0,1-1 0,-2 1 0,-3-2 0,0 4 0,-3-2 0,1 2-1,-2 2 1,-3-2 0,0 4 0,-1 3 0,2-5 0,-1 4 0,2 1 0,-1-3 0,1 3 0,-1-1 0,1 1 0,-1-1 0,3 3 0,-1-5 0,-1 2 0,-2 1 0,-1-1 1,2-1-2,-3-1 1,-2-2 0,0 0 0,-4 0 0,2 3 0,0-3 0,1 0 0,3 0 0,2-2 0,2-2 0,5 0 0,3-2 0,0-5 0,4 0-1,-2-1 1,0 1 0,-1-2 0,2 5 1,-5-3-2,1 3 1,-2-1 0,-2 3 0,-1 2 0,1 2 0,-1-3 0,0 6 0,-2-1 0,-2-2 0,1 2 0,-2 0 0,1 0 0,-1 0 0,-1 1 0,3-3 0,0 2 0,1 0 0,1-2 0,3 2-1,1-4 1,0 0 0,1 2 0,6-5 0,1 3 0,2-4 0,3 4 0,3-3 0,2 1 0,3-2 0,3 1 0,15 5 0,-26-8 0,26 8 0,-19-13 0,19 13 0,-16-13 0,16 13 0,-18-15 0,18 15 0,-18-16 0,18 16 0,-21-17 0,21 17 0,-23-17 0,23 17 0,-28-22 0,28 22 0,-29-21 0,13 10 0,-2 0-1,0 3 1,-2-3 1,1 2-2,-1 1 2,1-1-2,-1 5 1,1-1 0,1-1 0,0 1 0,2 1 0,-2 2 0,0-2 0,0 2 0,2-3 0,0-1 0,1 1 0,15 5 0,-24-13 0,24 13 0,-18-14 1,18 14-1,-18-13 0,18 13 0,-17-13 0,17 13 0,-15-10 0,15 10 0,-15-11-1,15 11 2,0 0-1,-15-17 0,15 17 0,0 0 0,-9-22-1,9 22 1,0 0 0,-10-24 0,10 24 0,0 0 0,-8-21 0,8 21 0,0 0 0,-2-26 0,2 26 1,-2-20-1,2 20 0,-6-23 1,6 23 0,-10-20-1,10 20 0,0 0 1,-16-19-2,16 19 1,0 0 0,0 0 0,-17-17 0,17 17 0,0 0 0,-1-22 0,1 22 0,0 0 0,-2-22 0,2 22 0,0 0 1,5-19-2,-5 19 1,0 0 0,16-13 0,-16 13 0,20-13 0,-20 13 0,21-15 0,-21 15 0,20-13 0,-20 13 0,14-11 0,-14 11-1,0 0-1,0 0-1,0 0-3,18-11-5,-18 11-19,0 0 0,17-10-3,2 12 2</inkml:trace>
  <inkml:trace contextRef="#ctx0" brushRef="#br0" timeOffset="4345.24">-995 2215 5,'0'0'17,"0"0"-1,0 0-1,0 0 0,0 0-1,0 0 1,-14-2-3,14 2-1,0 0 0,0 0-4,0 0-1,0 0-2,0 0-2,0 0 0,0 0 0,0 0-2,13-20 0,-13 20 0,0 0 0,22-15 0,-22 15 1,20-19 0,-20 19 0,19-22 0,-19 22 1,20-26-1,-20 26 1,19-30-1,-19 30 0,22-30-1,-22 30 1,21-35 0,-21 35-1,23-38 1,-12 14-1,2 3 0,-1 2 2,-1-1-2,0-1-2,-11 21 4,26-37-4,-12 22 2,3 0 0,-1 0 2,2 0-4,-3 2 4,-15 13-2,26-26 1,-26 26 0,19-22-1,-19 22 0,13-19 1,-13 19-1,13-20 0,-13 20 0,16-25 0,-16 25 0,25-31 0,-12 12 0,3 0 0,0-1 1,2-1-1,2-1 0,-4 3 0,1-1 1,-3 5-1,-14 15 0,21-30 0,-21 30 0,15-24 0,-15 24 1,14-24-1,-14 24 0,18-28 0,-18 28 0,21-39 0,-7 18 0,-3-5 0,2-2 0,-2 0 0,0-5 1,-1 2-1,-2 3 0,0 4 0,1-2 0,-1 5 0,-2 1 0,-6 20 0,15-32 0,-15 32 0,13-28 1,-13 28-1,15-30 0,-15 30 0,12-26 0,-12 26 0,12-28 0,-12 28 0,9-26 0,-9 26 0,9-24 0,-9 24 0,13-21 1,-13 21-2,21-28 2,-5 8-1,10-4 0,3-2 0,6-6 0,4-5-1,4-8 1,6-2-1,5-3 1,-2 3-1,0 1 1,0 4-1,0 1 1,-3 9 0,-7 8 0,-6 5 0,-5 8 0,-5 2 0,-7 5 0,-2 4 0,-3 2 0,-14-2 0,29 2 0,-11-4 0,3 0-1,2 0 2,5-5-1,0-1 0,-1-3 0,1 2 0,-1-2 0,-2 1 0,-2 1 0,-4 0 0,1 3 0,-4 1 0,-2 1 0,3 0 0,-3 0 0,3 1 0,1-1 0,1 2 0,2 0 0,0 0 0,2 2 0,-2-3 0,0 1 0,0 0 0,0 2 0,0-2 0,-1-2 0,0 1 0,0-1 0,1 2 0,1-2 0,3 2 0,-1-3 0,-2 1 0,3 0 0,1-1 0,1-1 0,1-1 0,-2-1 1,1-1-1,-2-2 0,0 3 0,-3 1 0,-2-1 0,-4 3 0,-1-1 0,-15 6 0,21-5 0,-21 5 0,21 0 0,-21 0 0,27 0 0,-13 0 0,2 0 0,0 3 0,1-3 0,-1 0 0,0 0 0,-1 0 0,-1 0 0,-14 0 0,26 2 0,-26-2 0,27 0 0,-27 0 0,19 2 0,-19-2 0,18 6 0,-18-6 0,0 0 0,21 13 0,-21-13 0,28 7 0,-12-5 1,3 2-1,1-2 0,1 1 0,2-3 0,-1 2 0,-4-2 0,-1 2 1,-3-2-1,1 0 0,-15 0 0,24 2 0,-24-2 0,20 4 0,-20-4 0,19 7 0,-19-7 0,18 11 0,-18-11 0,17 13 0,-17-13 0,16 15 0,-16-15 0,16 15 0,-16-15 0,0 0 0,21 19 0,-21-19 0,0 0 0,16 22 0,-16-22 0,10 19 0,-10-19 0,8 26 0,-8-26 0,3 37 1,-1-18-1,-2 3 0,-2 4 0,-1-3 0,0 1 0,0 0 0,-2 3 0,1-1 0,1-2 0,0-3 0,0-1 0,0-1 1,3-19-1,-7 32 0,7-32 0,-6 22 1,6-22-1,-11 24 1,11-24-1,-12 28-1,12-28 1,-13 32 0,6-12 0,7-20 0,-13 36 0,13-36 0,-16 37 0,16-37 0,-16 37 0,16-37 0,-21 32 0,21-32 0,-25 32 0,25-32 0,-26 33 0,12-16 0,-1 0 0,-1 3 0,1-1 0,-6 3 0,2-3 0,-2 0-1,0 1 1,1-1 0,-2 1 0,3-1 0,-2 1 0,4-5 0,0 6 0,-1-1 0,0-4 0,-1 6 0,-2-5 0,0 4 0,-1-1 0,-1 1 0,2-1 0,-2-1 0,1 1 0,1-3 0,-2 0 0,-2 0-1,-1-1 1,1-1 0,-5 0 0,3-2 0,-3 0 0,1 2 0,-2-2 0,2 0 0,-2-3 0,1 6 0,1-6 0,0 3 0,0 0 0,-2 2 0,0-2 0,-3 0 0,0 2 0,-2-2 0,1 2 0,-1 1 0,-2-4 0,4 4 0,0-6 1,5 3-2,-1-2 1,4-2 0,1-1 1,0 1-2,-1 0 1,2-1 0,-3 1 0,0 2 1,-1-3-1,-1 3 1,-4 0-1,0 0 1,-3 4 0,0 2 0,0-2-1,-1 2 1,-1 1-1,4-3 0,0 2 0,5-3 0,0-3-1,2-2 1,1-3 0,2 3 0,1-3 0,2 3 0,-2-3 0,-3 1 0,2 4 1,-2-5-1,1 5 0,0-5 1,0 3-1,1 0 0,3-3 0,3 0 1,1-1-1,3-1 0,14-4 1,-18 4-1,18-4 1,0 0 0,0 0 0,-16 7 0,16-7 0,-17 15-1,17-15 1,-31 28-1,10-6 0,-5-1 0,1 1 0,-2-1-2,1-6-2,13 14-11,-6-29-17,19 0 1,0 0-3,0 0 1</inkml:trace>
  <inkml:trace contextRef="#ctx0" brushRef="#br0" timeOffset="6660.38">-327 2260 28,'0'0'24,"0"0"1,0 0 1,0 0-12,0 0-4,-9 26-3,9-26-2,0 0 0,0 0-1,0 0 1,0 0-1,15 22 1,-15-22-2,29 2 2,-12-4-3,5 6 0,-3-4-1,4 4 0,-4 3-1,1-1 1,-2 3-1,-2 0 1,2-3-1,0 5 1,1-5 0,7-1 0,4-3 0,0-2-1,5-2 1,0-1-1,3-1 1,-2 2-1,0 0 0,-7 2 0,-4 0 1,2 2-1,-6 0 0,2 0 0,-1 0 0,1 1 1,3-3-1,3 0 0,4 0 0,3-3 0,3 3 0,3 3 0,0-1 0,0 2 0,3 0 0,-5 1 0,1 1 0,-4 1 0,-3-3 0,-1 0 0,-2-2 0,-1 3 0,0 1 0,-1 1 0,0-1 0,0 5 0,1 0 0,-3 0 0,0-1-1,0 1 1,-3-2 0,1-1 0,-2-1 0,1-1 0,-1-1 0,3 1 0,-2-4 0,1 3 0,-1-1 0,-2 0 0,0 1 0,-1-1 0,-1 0 0,1-2 0,-2 3 0,1 1 0,1-2 0,2 1 0,1-1 0,-2 0 0,2 3 0,-3-3 0,0 3 0,-2-1 0,1 1 0,-2-3-1,1 2 1,1 1 0,-1 2 0,2-3 0,0 0 0,1 3 0,0 0 0,-1 2 0,2-3 0,0 3 0,0 0-1,-2-1 1,-2 2 0,1-1 0,-1 0 0,-1 0 0,0 2 0,-18-13 0,26 19-1,-26-19 1,24 20 0,-24-20 0,20 15 0,-20-15 0,16 15 0,-16-15 0,17 13 0,-17-13 0,17 11-1,-17-11 2,20 8-2,-20-8 1,18 7 0,-18-7 1,18 4-1,-18-4 0,15 4 0,-15-4-1,14 9 1,-14-9 0,16 11 0,-16-11 0,20 13 0,-20-13 0,21 15 0,-21-15 0,21 15 0,-21-15 0,16 15 0,-16-15 0,0 0 0,17 28 0,-17-28 0,4 28 0,-4-28 0,2 32 0,-2-12 0,0-1 1,1 1 0,-1 1-1,0-1 1,0-1 0,-3 3 0,-5 1 1,-2 3-1,-2 0-1,-8-2 1,-5 2-1,-4 0 0,-6-5-2,0 12-10,-7-27-21,5 3 0,-7-18-1,14-2-2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03:24.609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-26-2655 40,'0'0'29,"0"0"1,0 0-1,0 0-16,0 0-5,0 0-1,-3 21-2,1 10-2,-5 2-1,1 17 2,-2 4-3,1 7 1,-1 2-1,4 1-1,-2-8 1,2-7-1,2-6-1,2-13 1,3-6-2,-3-24-3,7 21-6,-7-21-19,0 0 0,8-30-1,-8 30 0</inkml:trace>
  <inkml:trace contextRef="#ctx0" brushRef="#br0" timeOffset="2171.12">-78-2568 62,'-23'-8'33,"7"12"-1,-7-13 0,23 9-25,-27 0 0,27 0-2,-17 5-2,17-5 0,0 0-2,21 13 0,-3-9-1,5 0 1,7-2-1,3 3 1,6-5-1,2-5-1,6 3-1,-1-11-4,17 11-26,-16-10 0,9 8-1,-16-9 0</inkml:trace>
  <inkml:trace contextRef="#ctx0" brushRef="#br0" timeOffset="1858.1">203-2565 53,'5'-25'32,"-5"25"-1,0 0 0,0 0-23,5-20-2,-5 20 0,0 0-1,-3 32-3,1-13 0,-1 9 0,-3 4-1,2 12 0,-2-2 1,1 5-1,-2-1 0,4-2-1,-2-7 0,3-5 0,2-4-2,0-28-1,2 32-4,-2-32-15,0 0-9,-6-28-1,6 28-1,0-43 1</inkml:trace>
  <inkml:trace contextRef="#ctx0" brushRef="#br0" timeOffset="2471.14">558-2655 67,'0'0'34,"0"0"-2,0 0 0,0 0-23,16-4-5,0 10 0,-16-6 0,35 7-2,-14-3 0,6 4-1,0 1 0,1 0-1,1 2-2,-1-11-4,13 12-26,-15-14 0,10 4-2,-11-10-1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03:52.31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-4318-2254 45,'0'0'29,"-1"-19"1,1 19-1,0 0-20,0 0-3,0 0-1,0 0-1,0 0-1,-2 43-1,2-13-1,5 7 0,0 6-1,2 0 1,2 0-1,2-4 0,-1-9 0,3-6 1,-13-24-1,24 22 0,-9-24 1,-1-9-1,0-9 1,2-6-1,-1-10 2,1-5-1,-3-5 0,1-3 0,-4 1 0,0 7 0,-4 5 1,1 8-1,-7 28 0,0 0 0,0 0-1,3 38 1,-4 10-1,2 8 0,2 4 0,4 1 0,3 1 0,6-12 0,7-13-1,3-22-5,21-4-25,-12-22 0,11 2-2,-10-19-1</inkml:trace>
  <inkml:trace contextRef="#ctx0" brushRef="#br0" timeOffset="1049.05">-2785-983 14,'0'0'25,"0"0"1,0 0 1,0 0-10,-13-30-4,13 30-3,0 0-1,0 0-3,0 0 0,-13-19-1,13 19-1,0 0 0,-16-18 0,16 18-1,0 0-1,-21-8 0,21 8-1,-26 8 0,11 3-1,-1 6 1,-2 5-1,3 4 0,2 2 0,2 4 0,4 1 0,4 1 0,5-4-1,5-4 1,2-4 0,-9-22-1,31 30 0,-13-26 1,3-6-1,3-6 1,1-7 0,-1-9 0,-2-9 0,-3-10 0,-6-2 1,-2-5 1,-3-6-1,-6-2 1,-9 2 0,7 8 1,-7 5-1,4 13 0,-4 4 0,7 26 0,0 0-1,0 0 0,0 52 0,4-7-1,8 13 1,1 12-1,8 3 0,0-2-2,17 5-7,-2-31-25,15-4 0,-5-28-1,14-11-2</inkml:trace>
  <inkml:trace contextRef="#ctx0" brushRef="#br0" timeOffset="-7505.43">-4066-292 35,'0'0'28,"-8"-20"-1,8 20 0,-14-6-16,14 6-4,0 0-2,0 0-1,-18 9-1,18-9 0,0 0 0,0 0-1,0 19 0,0-19-1,0 0 1,21 26-1,-21-26 0,24 24-1,-9-14 1,3 3-1,1-2 2,1 4-2,1-2 1,0 0-1,-2 0 1,4 0 0,-3-2 1,-1 0-1,-3-1 0,1-3 0,-17-7-1,21 9 1,-21-9 0,15 6-1,-15-6 0,0 0 0,0 0 0,0 0 0,15 13 0,-15-13 1,6 19-1,-6-19 1,-2 39-1,-5-9 1,-8 3-1,-2 8 1,-8 0-1,-2 2 1,-4-4-1,2-3 0,2-5-1,3-18-7,24-13-23,-18 8 0,18-8-3,7-26 1</inkml:trace>
  <inkml:trace contextRef="#ctx0" brushRef="#br0" timeOffset="-6459.38">-3680-400 42,'0'0'30,"0"0"0,0 0 0,8-22-17,-8 22-6,-4 24-1,3-4-2,-4 1-3,1 3 1,1 2-1,2 2-1,-3-2 2,8 2 0,-1-5-1,-3-23-1,16 33 1,-16-33-1,28 19 1,-11-19 0,3-6-1,2-5 0,-1-2-1,0-6 1,0-3 0,0-4-1,-5-2 1,-2 2 1,-2-2 0,-2 2 0,-5 3 1,-2 3 0,-3 20-1,0 0 1,-15-15-1,15 15 0,-16 32 0,10-1-1,2 3 1,3 9-1,7 3 1,6-1-1,7 0 1,7-8-2,12-5-1,2-21-6,15 4-25,-9-26 2,4 3-4,-11-20 1</inkml:trace>
  <inkml:trace contextRef="#ctx0" brushRef="#br0" timeOffset="-3004.18">-6245 1747 32,'-11'-19'30,"11"19"2,0 0-2,0 0-16,-23-24-3,23 24-2,-15 26-3,11 4-2,-6 0 0,5 13-2,-2 7-1,4 6 1,3 0-2,5-4 1,5-4-1,1-10 0,7-7 0,2-12 0,2-8 1,5-9-1,-3-11 0,2-6 0,-1-6 0,-1-7 0,-3-7 1,-3-2-1,-4-1 0,-2 1 0,-5 4 0,0 3 0,-2 4 1,0 7-1,-5 19 0,0 0 0,0 0 0,18 43 1,-10-8-1,2 8 1,0 9 0,1-1-1,2 1-1,-2-13-6,14 4-25,-7-23-1,11-1-1,-5-21-1</inkml:trace>
  <inkml:trace contextRef="#ctx0" brushRef="#br0" timeOffset="-4706.27">-5367 1430 28,'-24'-4'23,"6"-3"-3,18 7-1,-34-9-5,34 9-3,-28-10-3,28 10-1,-22-9-1,22 9-1,-15-6 0,15 6-2,0 0 0,0 0-1,0 0 1,-3-20-1,3 20 0,18-28 0,-3 4 0,10 3 3,1-9-4,7 1 2,-3-3-1,8 4 0,-4 0-1,0 2 1,-5 5-1,1 3-1,-4 3 1,-1 0-1,0 4 1,-1 0-1,-1-1 1,0 1-1,-4 2 0,2-2 0,-3 3-1,-3-1 0,0 5-2,-15 4-3,18 2-6,-18-2-12,0 0-7,-15 13-2,15-13 3</inkml:trace>
  <inkml:trace contextRef="#ctx0" brushRef="#br0" timeOffset="-4322.25">-5337 1335 42,'0'0'30,"0"0"0,0 0 0,0 0-16,-6-24-6,6 24-1,15 2-2,-15-2 1,16 18-2,-16-18 0,20 28-1,-7-7-1,-13-21 0,26 43 1,-8-17-2,1 4 1,4-1-1,1 5 0,3 1 0,0 1 0,-3-1 0,1 4-1,-5-3-2,-9-5-2,8 10-30,-19-41-1,0 38 0,0-38-3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03:05.175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86 144 31,'0'0'26,"0"0"0,0 0 1,0 0-18,0 0 0,-23-11-2,23 11-3,-18 11 0,18-11-1,-19 17-2,19-17 0,0 0 0,-4 22 0,4-22-1,0 0 0,23 7 1,-9-7 0,1-7 0,7 0 1,-2-3-1,1-3 1,-3 0-1,1 4 1,-4-4-1,-15 13 0,16-19 0,-16 19 0,0 0 0,-16-11-1,1 11 0,-4 0 1,0 2-1,-3 2 0,3 3 0,-2 1 0,6-1 0,15-7-1,-23 15 1,23-15 0,0 0 0,0 0 0,0 0 0,0 0 0,20 13 0,-5-17 0,3-5 0,2-2 0,0-2 0,-1 0 0,-1-4 1,-3 0 0,-15 17 1,14-33-1,-14 33-1,-16-21 1,-1 14 0,-6 9 0,-2 3-1,-7 8 0,1 4 0,0 5 0,4 6-3,2-7-3,17 12-17,8-33-6,0 34-2,0-34 0</inkml:trace>
  <inkml:trace contextRef="#ctx0" brushRef="#br0">15 566 12,'0'0'22,"-5"24"-7,5-24-5,0 0 1,0 0-2,-7 17 0,7-17-3,0 0-1,0 0 0,0 0-1,0 0-1,0 0 0,-15-2-1,15 2-1,0 0 0,0 0 0,0 0-1,-13 2 1,13-2-1,0 0 0,0 0-1,0 0-7,0 0-18,0 0-3,0 0 1,-17 10 0</inkml:trace>
  <inkml:trace contextRef="#ctx0" brushRef="#br0">-64 576 22,'0'0'27,"0"0"1,0 0-12,0 0-4,0 0-3,0 0-1,0 0-3,0 0 0,0 0-2,0 0 1,0 0-1,0 0-1,0 0 1,0 0-1,0 0 0,-10 17-1,10-17 0,0 0 0,0 0-1,0 0 0,0 0 0,0 0 1,0 0-1,0 0 0,0 0 1,0 0 0,0 0-1,0 0 0,-16 16 1,16-16-1,0 0 1,0 0-1,0 0-1,0 0 1,0 0 0,0 0 0,0 0-1,0 0 2,0 0-2,-14-6 1,14 6 0,0 0 0,-15-6 0,15 6 1,0 0-1,-17-2 0,17 2 1,0 0-1,0 0 0,-14-2 0,14 2 0,0 0 0,0 0-1,0 0-1,0 0 0,0 0-2,0 0-3,-3-23-8,17 17-11,-12-17-5,7 5 1,-6-10 0</inkml:trace>
  <inkml:trace contextRef="#ctx0" brushRef="#br0">6 593 10,'0'0'11,"0"0"-1,0 0 0,0 0-1,0 0-1,0 0 0,0 0-1,-14 10-2,14-10-1,0 0 0,0 0-2,0 0-1,0 0 0,0 0 0,0 0-1,-13 16 0,13-16 0,0 0 1,0 0-1,0 0 0,0 0 1,0 0-1,0 0 1,-14 8 0,14-8-1,0 0 1,0 0-1,0 0 0,0 0 0,0 0 0,-14-2 0,14 2 0,0 0 1,0 0-2,0 0 1,0 0 0,0 0 0,-13-2 0,13 2 1,0 0-1,0 0 0,0 0 0,0 0 1,0 0-1,0 0 1,0 0-1,0 0 0,0 0-1,0 0 1,0 0 0,0 0 0,0 0 0,0 0 0,0 0 0,0 0 0,0 0 0,0 0 0,0 0 0,0 0 0,0 0 1,0 0-1,0 0 0,0 0 1,0 0-1,0 0 0,0 0 0,0 0 0,0 0 0,0 0 0,0 0 0,0 0 1,0 0 0,0 0 0,0 0 1,0 0 0,0 0 0,0 0-1,0 0 1,0 0-1,0 0 0,0 0 0,0 0-1,0 0 0,0 0 0,0 0-1,0 0-1,-14 10-1,14-10-5,0 0-3,0 0-6,0 0-4,0 0-4,5 22 1</inkml:trace>
  <inkml:trace contextRef="#ctx0" brushRef="#br0">-23 597 1,'0'0'12,"0"0"-2,0 0-2,0 0-2,0 0 0,0 0-2,0 0 0,-12 20 0,12-20 0,0 0-2,0 20 0,0-20 0,0 0-2,0 0 0,8 20 1,-8-20-1,0 0 0,0 0 1,13-10 0,-13 10 0,0 0 0,5-28-1,-5 28 1,0-26 0,0 26 0,-2-21 0,2 21 0,0 0 1,0 0-1,-13-19 0,13 19 1,0 0-1,-17 13 2,17-13-2,0 0 0,-18 27 0,18-27 0,-14 26 0,14-26 0,-11 30 0,11-30-1,-7 28 0,7-28-1,0 24 1,0-24 0,0 0 0,17 6 1,-17-6-1,18-12 0,-18 12 1,21-30 0,-7 12-1,-5-2 1,0 0 0,-3 3-1,-6 17 1,9-33-1,-9 33 1,0-24-1,0 24 1,0 0 0,-15-8-1,15 8 1,-15 8-1,15-8 1,-17 16-1,17-16 1,-20 33-2,10-16 2,1 1-2,1 0 1,0 2 0,4-2-1,4-18 1,-4 28 0,4-28 0,3 17-1,-3-17 1,0 0 0,13 12 0,-13-12 0,0 0 0,15-6 0,-15 6 0,0 0 1,14-13-1,-14 13 1,0 0-1,0 0 0,6-20 1,-6 20-1,0 0 1,0 0-1,0 0 0,-15-10 1,15 10-1,0 0 0,-19 4 0,19-4 0,0 0 0,-14 12-1,14-12 1,0 0 0,0 0 0,-8 19-1,8-19 1,0 0-1,0 0 1,0 0 1,7 18-1,-7-18 0,0 0 0,0 0 1,0 0-1,0 0 1,0 0 0,0 0 0,0 0 0,0 0-1,0-18 1,0 18 0,0 0-1,0 0 0,0 0 0,0 0 0,0 0 0,0 0 0,0 0 0,3-19 0,-3 19 0,0 0 0,0 0 0,0 0 0,3-20 0,-3 20 0,0 0 0,0 0 0,0 0-1,0 0 1,0 0 0,0 0-1,0 0 1,0 0-1,0 0-1,14 16-4,-14-16-4,0 0-13,0 0-1,15 18-2</inkml:trace>
  <inkml:trace contextRef="#ctx0" brushRef="#br0">-3 619 9,'3'-18'12,"-3"18"-1,0 0-2,0 0-1,0 0-1,-18-4-1,18 4-2,0 0-1,-14 14 0,14-14-1,-12 24-1,12-24 0,-6 32 0,3-14-1,3 0 0,0-18 0,1 27-1,-1-27 1,0 0 0,14 18 0,-14-18 1,0 0-1,17-12 1,-17 12 0,9-20-1,-9 20 1,4-23 1,-4 23-1,-1-22 2,1 22-2,-6-22 1,6 22 0,0 0 1,-19-22-1,19 22-1,0 0 1,-16-8 0,16 8-1,0 0 0,-14-2 0,14 2 0,0 0 0,0 0 0,-14 22-1,14-22 1,-6 24-1,6-24 0,-4 28 0,4-28 1,0 27-1,0-27 0,6 20 0,-6-20 0,0 0 0,17 10 0,-17-10 0,0 0 1,16-8-1,-16 8 1,0 0-1,12-27 1,-12 27-1,3-32 0,-4 12 1,1-2-1,-2 4 0,-1-2 1,3 20-1,-6-29 0,6 29 0,0 0 0,-12-19 1,12 19-1,0 0 0,-16 27 0,16-27 1,-13 31-2,7-11 2,1 0-1,0-2 0,1 0 0,4-18-1,-2 20 1,2-20 0,0 0 0,0 0 0,0 0-1,14 9 2,-14-9-1,0 0 0,17-15 0,-17 15 0,14-20 1,-14 20-1,9-24 0,-9 24 1,6-20-1,-6 20 0,0 0 1,0 0-1,0 0 0,-13-14 0,13 14 0,0 0 0,-17 6 0,17-6 0,0 0 0,0 0 0,-15 16 0,15-16 0,0 0 0,0 0 1,0 0-1,0 0 1,0 0 0,0 0 0,0 0 0,0 0-1,0 0 1,0 0-1,0 0 0,0 0 1,0 0-1,0 0 0,0 0 0,0 0 0,0 0 1,0 0-1,0 0 0,-4-18 0,4 18 0,0 0-2,0 0-8,0 0-17,0 0-2,0 0 0,0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03:38.77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-9649-171 53,'-19'6'32,"19"-6"0,0 0-1,-24-15-23,24 15-2,0 0-2,-17-2 1,17 2-3,0 0 0,0 0 0,17 11 0,-1-9-1,0 4 0,10-6 1,5-2-2,-5 2 0,12-8-1,-6 14-6,6-21-26,1 11 0,-10-9-1,-7 15-2</inkml:trace>
  <inkml:trace contextRef="#ctx0" brushRef="#br1" timeOffset="-31370.8">-9658 705 19,'-18'-28'25,"18"28"2,-8-26-1,8 26-11,-8-20-5,8 20-1,0 0-2,0 0-2,-18-19-2,18 19 0,-20 15-2,20-15 1,-27 39-2,14-13 1,-1 4-1,3 2 0,1-1 0,6-3 0,4-5 0,3-3 0,-3-20 0,19 21 0,-4-18 1,1-6-1,4-5 0,3-7 0,-1-7 1,1-4-1,-5-4 0,0-2 1,-7-1-1,-1 1 1,-3 2 0,-6 6-1,-1 24 1,-18-24-1,2 24 0,-5 11 1,-5 6-1,-2 7 0,-2 6 0,-2 5 0,5-3 0,5 3 0,8-7 0,6-2 0,6-7 0,2-19 0,20 15 0,-1-15 0,5-4 0,4-7 0,3-2 0,-2-4 0,-1 0 0,-3-1 0,-6 1 1,-3 2-1,-16 15 0,13-28 1,-13 28-1,0-22 1,0 22-1,-15-15 0,15 15 0,-21-8 0,21 8 0,-24 2 0,24-2 0,-24 15 0,24-15 0,-17 21-1,17-21 1,-4 24 0,4-24 0,6 26 0,-6-26-1,13 19 1,-13-19 0,18 9 1,-18-9-1,21-9 0,-21 9 0,20-30 0,-12 9 1,0-5-1,-2 0 1,-1 0-1,-5-2 1,0 8 0,-1 1 0,1 19 0,0 0-1,-20-13 2,20 13-2,-24 28 0,11-8 0,-1 3 0,3 1 0,3 0 0,3-3-2,5-21 2,7 26 0,-7-26-1,29-4 1,-8-7 0,5-4 0,2-7 0,-1-1 1,0-3-1,-8 2 2,-2 3-2,-17 21 1,9-26-1,-9 26 1,-26 10 0,4 8-1,-6 10 1,-4 8-2,2 3 0,4 13-6,-5-11-23,23 7-1,-2-20-2,22 0 1</inkml:trace>
  <inkml:trace contextRef="#ctx0" brushRef="#br1" timeOffset="-29949.72">-10261 662 35,'0'0'26,"-18"-7"0,18 7-6,-3-41-11,15 9-2,-4-20 0,13 2-2,-2-17-1,11 5 1,-1-9-1,8 8 1,-4 1-1,4 12-1,-6 0 0,2 16-1,-9 4 0,1 10-1,-6 5-1,-19 15-2,27-9-2,-27 9-6,25 5-19,-25-5-1,17 15-1,-17-15 0</inkml:trace>
  <inkml:trace contextRef="#ctx0" brushRef="#br1" timeOffset="-30356.74">-10187-156 26,'0'0'25,"4"-24"2,-4 24 0,0-22-17,0 22-2,0 0-1,0 0-1,0 0-1,-3 29-1,-2-4 0,4 14-1,-9 7 1,5 18-1,-4 14-1,2 15-1,-4 6 0,-1 11 1,0-2-2,3-2 0,1-7-1,1-19-1,6-7-4,-6-34-11,12-2-12,-5-37-3,6 21 2,-6-21-1</inkml:trace>
  <inkml:trace contextRef="#ctx0" brushRef="#br1" timeOffset="-29653.7">-10064 271 51,'7'22'30,"-7"-22"1,0 0-2,4 26-24,8 6 0,-7-2 0,4 22-1,-2 0-1,1 8 0,-5 1-2,0 1 0,-3-4-1,-3-12-3,9 1-5,-13-25-23,11-1 1,-4-21-3,0 0 2</inkml:trace>
  <inkml:trace contextRef="#ctx0" brushRef="#br0" timeOffset="1828.1">-8374-305 16,'0'0'26,"-15"-26"1,15 26 1,0 0-14,0 0-1,0 0-4,0 0-2,-21-11-2,21 11-1,0 0-1,-14 11-1,14-11 0,0 0 0,0 0-1,0 0 0,0 0 0,0 0 0,4 19 0,13-12 0,2-3-1,5 3 1,4-1 0,4 1 0,2-1-1,0-2 1,2 3 1,-2-3-1,-2 1 0,1-3-1,-3 0 1,-1-2-1,-5 0 1,-2 0-1,-2 0 1,-5 2-1,-15-2 1,21 9-1,-21-9 2,7 19-2,-7-19 2,-7 30-2,7-30 1,-18 39-1,5-15 1,-3 2-1,-2 2 1,-5 0-1,1 2 0,-5 2 0,1 3 0,1-5 0,0 0-2,4-8-2,11 8-23,-5-23-5,15-7 0,0 0-2</inkml:trace>
  <inkml:trace contextRef="#ctx0" brushRef="#br0" timeOffset="2959.16">-8612-1095 31,'0'0'26,"-14"-9"2,14 9-1,-28-2-14,12 15-5,-12-6-2,8 10-1,-7-4-1,6 6 0,-2-6-1,7 2-1,0 0 0,16-15-1,-20 22 0,20-22 0,-9 22-1,9-22 1,1 21-1,-1-21 1,11 20-1,-11-20 0,25 17 0,-8-11 1,3-1-1,3-1 1,1-2 0,-1 2-1,0 1 0,-4 1 1,-1 5-1,-3 4 2,-15-15-2,15 39 0,-15-15 1,-6 0-1,-5 1 0,-5 1 1,-5-4-1,-3-5 1,-7-4-1,-2-6 0,-5-3 1,-2-4-2,-1 0-4,-5-11-23,13 9-3,-5-11-2,13 7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03:22.986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-150 96 51,'4'-21'31,"-4"21"0,0 0 0,0 0-18,0 0-5,0 0 0,-18-18-4,18 18-1,0 0-1,-19 28-1,9-8-1,-1 6 1,-3 2-1,3 2 0,1 2 0,0-1 0,6-3 0,2-2 0,4-5 0,-2-21 0,14 26 0,1-17 0,2-5 0,5-2 0,2-4 1,2-7 0,1-4 0,0-8 0,-6-7 1,0-5 0,-5-1 1,-4-3-1,-7-4 1,-5 2-1,-9 5 0,-3 4-1,-8 8 0,-8 5-3,-1 15-5,-8-5-27,9 14 0,-3-12-2,31 5-2</inkml:trace>
  <inkml:trace contextRef="#ctx0" brushRef="#br0" timeOffset="-611.04">-912 310 59,'-23'4'30,"-5"-6"-1,13 13-5,-10-18-14,25 7-3,-20 3-2,20-3-2,0 0 1,25-7-2,-2 1 0,6 1 0,3 1 0,8 0 0,0 1 0,2-1-1,-1 2 1,-2 2-1,-3 0 1,-4 2-1,1-4 0,-4 4 0,-1-2 0,-4 2-1,-3 0 1,-1 3-1,-4-3 1,-16-2-1,24 6 0,-24-6 0,15 7 0,-15-7-1,0 0-3,0 0-3,25 13-19,-25-13-6,0 0-1,0 0-1</inkml:trace>
  <inkml:trace contextRef="#ctx0" brushRef="#br0" timeOffset="-1182.07">-540 340 23,'0'0'27,"13"-24"0,-13 24 2,0 0-11,7-19-7,-7 19-1,0 0-3,0 0-1,0 0-2,1 26 0,-1-26 0,-4 30 0,-3-6-2,4 12 1,-5 3-1,1 11 0,-3 2-1,2 6 1,1 0-1,-2-2 0,3-6-1,1-5 1,0-6-1,3-11 1,1-4-1,1-24 0,1 26-2,-1-26-2,0 0-4,0 0-13,5-20-10,-7-3-2,2 23 0,4-46 0</inkml:trace>
  <inkml:trace contextRef="#ctx0" brushRef="#br0" timeOffset="-1652.1">-701 241 30,'0'0'27,"10"-22"1,-10 22-1,0 0-14,-2-21-4,2 21-1,0 0-1,0 0-2,0 0 0,0 0-2,0 0 0,0 0-1,0 0 1,0 0-1,0 0 0,0 0 0,0 0 0,7 26-1,-8-5 1,-1 9-1,-5 7 0,1 8 0,-3 11-1,-2 3 1,0 8-1,-2-3 0,0 5 0,0-2 1,2 0-1,1-9 1,2-8-1,-1-5 1,5-10-1,0-5 0,3-8-1,1-22 0,1 23-2,-1-23-1,0 0-5,0 0-19,20-15-3,-17-4-2,-3 19 2</inkml:trace>
  <inkml:trace contextRef="#ctx0" brushRef="#br1" timeOffset="737.87">2865 1003 26,'0'0'22,"4"-20"1,-4 20-4,0 0-12,0 0-3,0 0 0,0 0-1,0 0 0,0 0 1,0 0 1,-24 7 0,24-7-1,-17 15 1,17-15-1,-19 21-1,19-21-1,-20 24 0,20-24-1,-13 26 0,13-26 0,-5 22-1,5-22 1,0 0-1,10 23 0,-10-23 1,24 5-1,-6-8 1,3-1 0,2-2-1,0-1 1,-1-1-1,1 1 1,-3-2-1,-4 3 2,-16 6-1,19-15 0,-19 15 1,0 0-1,4-26 1,-4 26-1,0 0 1,-23-24-2,23 24 1,-28-8 0,12 10-1,-2 4 0,-1 5 0,1 4-1,0 7 1,2-1-1,1 5 1,5 0-1,2 0 0,3-2 0,4-1 1,1-23-1,6 33 1,-6-33-1,18 15 1,-18-15 0,26 2 0,-8-6 0,2-7 0,2-4 1,-1-5-1,0-1 1,0-3-1,-3 0 2,-1-2-2,-5 1 1,-2 3 0,-10 22 0,5-32 1,-5 32-1,-8-20-1,8 20 1,-22 0 0,5 7-1,-2 3 0,-1 3 0,2 5 1,-1 1-2,4 1 1,0 1 0,7 1 0,8-22-1,-6 32 1,6-32-1,5 24 1,-5-24 0,18 17 0,-4-15-1,1-2 1,4-4 1,1-5-1,2-2 1,0-4-1,1 0 2,-4-2-2,1-5 2,-4 1-1,-5 1 0,-2 1 1,-5 0-1,-4 19 0,-4-31 0,4 31-1,-25-15 1,7 20-1,-3 3 0,-2 7 0,-1 7 0,0 2-1,0 6 1,6 0 0,4 0-1,4-2 1,5-4-1,4 0 0,2-5 0,-1-19 1,15 26-1,-15-26 1,26 13 0,-10-13 0,4-4 0,1-7 0,2-4 0,-1-7 1,-4-4 0,0-4 0,-3 0 1,-6-2-1,-2 1 1,-5 5-2,-5 3 2,3 23-2,-18-20 0,1 20 0,0 11 0,-5 6-1,0 7 1,2 4-1,2 0 0,5 5 0,4-8-1,5-1 2,4-24-1,13 28 0,2-23 1,3-5 0,3-5 0,2-6 0,-5-4 1,-1-2 0,-2 0 1,-7-7-2,-3 5 2,-8-3-1,-4 3 1,-9 8-2,0 7 0,-7 8 0,-4 7 0,2 12-2,-1-1-4,14 15-26,-6-11-1,15 4-1,3-30 0</inkml:trace>
  <inkml:trace contextRef="#ctx0" brushRef="#br1" timeOffset="73260.19">3041 942 11,'-8'-21'23,"8"21"1,0 0-2,-17-13-4,17 13-3,-14 0-4,14 0-1,-23 6-2,23-6-1,-26 17-2,26-17 0,-30 35-2,19-9 0,-2 0 0,5 8 0,1 1-3,6 1-1,2 1-1,5-7-1,6 1-2,-12-31-14,31 32-11,-13-32-1,10 2 1,-7-15 0</inkml:trace>
  <inkml:trace contextRef="#ctx0" brushRef="#br1" timeOffset="73523.2">2894 1121 57,'0'0'30,"-7"37"-4,13-15-12,2 3-37,3-1-3,4 2-1,9-7-2</inkml:trace>
  <inkml:trace contextRef="#ctx0" brushRef="#br1" timeOffset="59980.43">2922 864 4,'0'0'17,"0"0"2,0 0-4,0 0-5,0 0-3,0 0 0,0 0 0,0 0-1,0 0 0,0 0 1,0 0-2,0 0 1,0 0-1,0 0 0,0 0 0,0 0-1,0 0-1,0 0 0,0 0 0,0 0-1,0 0 0,0 0-1,0 0 0,0 0 0,0 0 0,0 0-1,0 0 0,0 0 1,0 0-1,0 0 0,0 0 0,0 0 0,0 0 0,0 0 0,0 0 1,0 0-1,0 0 0,0 0 0,0 0 0,0 0 1,0 0-1,0 0 0,0 0 0,0 0 0,0 0 0,0 0 0,0 0 0,0 0 0,0 0 0,0 0 0,0 0 0,0 0 1,0 0-1,0 0 0,0 0 0,0 0 0,0 0 0,0 0 0,0 0 0,0 0 0,0 0 0,0 0 0,10-19 0,-10 19 0,0 0 0,0 0 0,0 0 0,0 0 0,0 0 0,0 0 0,15-11 0,-15 11 0,0 0 0,0 0 0,14-6 0,-14 6 0,0 0 0,16-7 0,-16 7 0,0 0 0,20-6 0,-20 6 0,18-7 1,-18 7-1,19-6 0,-19 6 0,27-7 1,-27 7-1,24-10 1,-9 5-1,-15 5 1,27-13 0,-12 5-1,-1 1 1,2 1-1,1-1 1,1 3-1,1 0 1,-1-1-1,0 1 0,-2 0 0,2-1 1,-1 3-1,-2 0 0,2-2 0,1 2 0,1-5 1,2 5-1,-1-2 0,2 2 1,-1-5-1,1 5 1,-2-2-1,-2-1 0,-3 3 2,0 0-2,-15 2 0,23-4 0,-23 4 0,19-3 0,-19 3 0,0 0-5,25 3-23,-25-3-2,0 0-1,0 0-1</inkml:trace>
  <inkml:trace contextRef="#ctx0" brushRef="#br1" timeOffset="49987.85">1159 817 9,'0'0'16,"0"0"-5,0 0 1,-14-9 0,14 9 1,-15 0-1,15 0 0,-16 3-2,16-3 1,-18 0-2,18 0-1,-18-3-1,18 3 0,-16 0-1,16 0-1,0 0 0,-15 0 0,15 0-2,0 0 0,0 0 0,0 0-1,0 0-1,0 0 0,0 0 0,17-8-1,-1 8 1,3-2-1,7-1 0,5 1 0,7 0 0,1 0 1,1-2-1,3-1 0,-1-1 1,-3 2 0,0-5-1,-3 0 1,-4-2 0,-1 3-1,-5-1 1,2 1 0,-5-1-1,-1 2 0,-2 3 1,-1 0-1,-2 0 0,-2 4 0,-1 0 0,-14 0 1,21 2-1,-21-2 0,16 4-1,-16-4-1,0 0 0,0 0-2,15 17-4,-15-17-8,0 0-15,-15 2-1,15-2 0,-16 5 0</inkml:trace>
  <inkml:trace contextRef="#ctx0" brushRef="#br1" timeOffset="50845.9">1405 603 20,'0'0'23,"2"-23"-1,-2 23 0,-5-24-11,5 24-1,0 0-2,0 0-1,-13-30-1,13 30 0,0 0-1,0 0-1,-13-22 1,13 22-1,0 0 0,0 0-1,-1-21 0,1 21 0,0 0 1,0 0-1,7-20 0,-7 20-1,0 0 1,0 0 0,0 0-1,0 0 0,10-19 0,-10 19-1,0 0 0,0 0 0,0 0-1,0 0 0,0 0 0,12 26 0,-12-26 0,4 32 1,-1-10-1,1 1 0,-2 1 0,1 2 0,2 2 0,-2 2 1,0 3-1,2 1 0,0 1 0,-2-1 0,2-2 0,0-1 1,-2-1-1,2-4 0,0-2 0,-2-1 0,2-1 0,-2-1 0,1 1 1,-3 0-1,2-1 0,-1-1 0,-2-1 0,0 5 0,0-24 0,-2 39 0,2-39 0,-3 36 0,3-36 0,-5 35 0,5-35 0,-3 24 0,3-24 1,0 0-2,0 0 1,0 0 0,0 19-3,0-19-19,0 0-12,-15-15 0,15 15-3,0 0 2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03:55.57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-8351 2841 61,'0'0'34,"0"0"-1,0 0-1,0 0-27,0 0-2,3 37 1,-1 12 0,-3 16-2,4 15 0,-1 17 0,1 11 0,-1 4-1,2 3 1,3-7-1,3-18-1,1-12-1,-3-31-6,20-14-27,-28-33 0,32-13 0,-22-26-2</inkml:trace>
  <inkml:trace contextRef="#ctx0" brushRef="#br0" timeOffset="-294.02">-8606 3022 13,'0'0'27,"-19"0"2,19 0 2,-17-6-14,17 6-5,0 0-3,0 0-3,-19 15-1,19-15-1,0 0 0,0 0-1,23 4-1,-1-8 0,8-7 1,6 3 0,4-7 0,8-1-1,-3-1 0,6 0 0,-1 0 0,2 4 0,-5 0-1,0 2 0,-7 0-1,1 5 1,-4-1-1,-3 3-1,-9 6-1,-8-4-1,2 11-6,-19-9-24,0 0-1,0 0-1,0 0 1</inkml:trace>
  <inkml:trace contextRef="#ctx0" brushRef="#br0" timeOffset="567.03">-8027 3674 20,'0'0'29,"0"0"-1,0 0 3,0 0-14,0 0-9,7-26 0,1 7-1,-3-16-2,8 3-1,-5-13 1,8 6-2,-4-4 2,4 8-3,-6 5 1,-10 30-1,22-24 0,-22 24 0,14 30-1,-7 5-1,0 8 1,-1 4 0,4 5-1,2-2 1,0-7-1,3-6-1,6-14-2,-1-18-2,15 1-18,-13-27-11,10-3 0,-14-15-2,3 2 1</inkml:trace>
  <inkml:trace contextRef="#ctx0" brushRef="#br0" timeOffset="1544.08">-6876 2768 51,'0'0'32,"-14"43"1,-14-6 0,0 30-24,-18 4-3,1 22 1,-9 1-3,4 10 0,-2-5-2,7-2-1,7-6-3,3-24-23,18-4-8,-1-25-2,17-12-1</inkml:trace>
  <inkml:trace contextRef="#ctx0" brushRef="#br0" timeOffset="1265.07">-7352 2992 56,'-23'-19'34,"23"19"0,-21-35-1,21 35-25,2-26-1,-2 26-3,0 0-1,20 7 0,-20-7-2,28 45 1,-7-10-1,7 12 0,3 9 0,6 7-1,2 4 1,2 0-1,0-3 0,-2-1 0,-2-9 0,-3-9-1,-3-6-2,-8-17-3,4 6-22,-27-28-6,27 10-1,-27-10 0</inkml:trace>
  <inkml:trace contextRef="#ctx0" brushRef="#br0" timeOffset="2141.12">-6560 3027 53,'0'0'35,"0"0"-2,-23 6 0,23-6-23,0 0-3,24-4-1,-5-11-2,15 2-1,-1-4 0,14 4 0,2-5-1,7 5-1,-1 5 0,0 3 0,-5 3-1,-5 2-1,-5 9-1,-12-5-3,2 20-7,-30-24-23,14 30 1,-14-30-2,-15 22 1</inkml:trace>
  <inkml:trace contextRef="#ctx0" brushRef="#br0" timeOffset="4461.25">-6359 2966 15,'0'0'26,"0"0"1,0 0 0,-9-21-11,9 21-4,0 0-3,0 0-3,-22 11-1,22-11-1,0 0 0,-16 21-1,16-21-1,0 0-1,-13 20 0,13-20 0,0 0 0,0 0 0,0 0 0,0 0 0,18 2 0,-18-2 0,26-9 0,-8 5 0,0 2 0,3-1 1,-2-1-1,2 4 0,1 0 0,-5 0 0,1 0 0,0 0 0,-1 0 0,2-2-1,-3 0 1,3 0 0,-1-1-1,2-1 1,0 2-1,-2-2 0,0-3 1,0 1-1,-2-1 1,-2 3-1,-14 4 0,23-11 1,-23 11-1,19-8 0,-19 8 0,0 0 0,18-3 0,-18 3 1,0 0-1,20-4 0,-20 4 0,16 0 0,-16 0 1,20 0-1,-20 0 0,22 0 0,-22 0 1,18 2-1,-18-2 0,17 5 0,-17-5 0,0 0 0,16 2 1,-16-2-2,0 0 0,0 0-9,17-5-24,-17 5 0,0 0-2,-4-32 0</inkml:trace>
  <inkml:trace contextRef="#ctx0" brushRef="#br0" timeOffset="2399.13">-6138 2828 69,'0'0'35,"-1"-21"0,1 21 0,-22 2-29,16 22-1,-12 6-1,3 22-1,-2 8-1,0 18-1,5 1 0,5 8 1,4-5-2,7-9-1,8-6 0,1-17-3,14-3-7,-7-30-25,16 1 1,-12-25-2,12-1 2</inkml:trace>
  <inkml:trace contextRef="#ctx0" brushRef="#br0" timeOffset="2761.15">-5996 3540 3,'0'0'28,"3"33"2,-3-33 1,0 0-13,0 0-2,0 0 0,-9-39-4,17 19-4,-7-16-2,14 3 0,-2-8-2,6 7-1,-1-3 0,6 11 0,-2 7-1,2 10 0,-3 7 0,2 15 0,-5 9-1,3 8 0,-3 4 0,0 3 0,1 0 0,-1-5-1,2-4 0,2-13-2,6-6-4,-6-26-29,14-5 0,-6-25-1,10-12-2</inkml:trace>
  <inkml:trace contextRef="#ctx0" brushRef="#br1" timeOffset="-46770.01">-8996 4375 17,'0'0'24,"0"0"1,2-21-11,-2 21-3,0 0-1,0 0-1,0 0-3,0 0-1,0 0 0,0 0-1,-14-13-1,14 13 0,0 0-1,-12 26 0,12-26-1,-16 30 1,6-8-1,2 3 0,-2 6 0,0 5 0,0 1 0,2 4 0,2 4 0,0 3 0,-1-3 0,2 5 0,0-5 0,0 3 0,0-5 0,4 0 0,-3-4 0,2 2 1,1-7-1,1-1 0,3-1 0,-3-2 0,2-2 0,0 0 0,1-4 0,2 2 0,-1-2 1,5-3 0,-9-21-1,14 37 0,-14-37 0,22 26 0,-22-26 0,15 19 0,-15-19-1,17 9 1,-17-9 0,0 0-1,21 6 0,-21-6-1,15 3-3,-15-3-6,21-3-23,-21 3 0,18-10-2,-18 10 1</inkml:trace>
  <inkml:trace contextRef="#ctx0" brushRef="#br0" timeOffset="-26745.86">-8658 4645 7,'0'0'23,"2"-21"2,-2 21-13,0 0-1,0 0 1,-8-24-1,8 24-2,0 0-1,0 0-1,0 0-2,-2 37 1,-3-16-2,7 18 1,-7 0-1,5 17-1,-4 0 0,-3 9 0,-2 0-1,5-1-1,-3-8 0,0-4-1,3-7 0,-3-10-1,4-5-2,3-30-3,5 39-13,-5-39-12,0 0-2,0 0 1,0-34-1</inkml:trace>
  <inkml:trace contextRef="#ctx0" brushRef="#br0" timeOffset="-26190.83">-8654 4691 13,'8'-35'27,"-8"35"0,6-32 1,-9 12-18,3 20-2,0 0-1,0 0-1,0 0-2,16 0-1,-16 0-1,9 33-1,-7-12 1,5 7-1,-1 5-1,1 5 1,0 1 0,2 7 0,0-3 0,0 4 0,-1 1 0,2-1 0,2-2 0,-2 1-1,-2-3 1,-1 0-1,2-6 1,-1-5 0,-3-8 0,1-3-1,-6-21 2,0 0 0,18-6 0,-8-18 1,-1-15-1,3-8 0,-1-13 0,4-12 0,-4-10 0,4-6-1,-1-3 0,-2 3-1,-1 10-1,-6 5-4,8 27-12,-12-1-16,5 27-1,-6 20 1,0 0-1</inkml:trace>
  <inkml:trace contextRef="#ctx0" brushRef="#br0" timeOffset="-25307.79">-8142 4468 23,'0'0'26,"0"0"0,-13-30-10,13 30-3,0 0-2,0 0-3,0 0-3,0 0 0,3-24-1,-3 24 0,0 0-1,22-19 0,-22 19 0,18-11-1,-18 11 1,20-4-1,-20 4-1,20 11 0,-20-11 0,23 23-1,-14-1 1,3 4 0,-2 2-1,-2 6 0,-2 5 1,-1 0-1,-4 2 0,-3 0 1,-5-4-1,-2-1 0,-3-8 1,-2-4-1,0-7 1,14-17-1,-25 18 1,25-18 0,-21-13-1,21 13 2,-11-26-1,11 26-1,-7-35 1,7 35-1,-1-32 0,1 32 1,7-24-1,-7 24 0,19-15 0,-3 13 0,2 0 0,5 4 0,-1 2 0,3 3-1,1 4-1,-7-9-4,11 17-17,-14-17-10,5 9-1,-21-11 1</inkml:trace>
  <inkml:trace contextRef="#ctx0" brushRef="#br0" timeOffset="-24861.76">-7827 4205 25,'9'-24'30,"-9"24"2,17-19 0,-17 19-17,25-5-4,-25 5-1,30 48-2,-18 4-1,7 34-1,-8 18-2,3 23-1,-10 20-1,-4 12 0,-8 10-5,-16-20-21,5 6-11,-14-36 0,2-22-3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10:39.97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002060"/>
      <inkml:brushProperty name="fitToCurve" value="1"/>
    </inkml:brush>
  </inkml:definitions>
  <inkml:trace contextRef="#ctx0" brushRef="#br0">5017-1964 12,'3'-19'21,"-3"19"1,0 0-4,-10-24-9,10 24 1,0 0-2,-17 0-1,17 0-1,-19 7 0,5-5-1,14-2 1,-30 23-1,19-2-1,-7-1-1,5 3-2,0 1 1,3 2-2,3-2 0,4 0-1,3-24 1,9 28 0,-9-28 1,22 10 0,-5-12 0,2-2 1,-2-9 0,4-6 1,-7-7 0,4 0 0,-5-7-1,-1 5 0,-9-6-1,-2 5 1,1-2-1,-5 8 1,-4 3-2,7 20 1,-21-23 0,7 20-1,-4 10 0,0 4 1,-3 10-1,0 3 1,-1 6 0,6 2-2,1-2 2,5 0-1,6-6 0,2-5-1,2-19 1,8 24-1,-8-24 1,25 0 0,-7-9 0,0-6 1,1-2-1,4-7 0,-5-2-1,-3-2 2,0 1-1,-3-1 0,-6 4 0,-6 24 0,9-32 0,-9 32 1,0 0 0,0 0-1,-17 2 1,17-2 0,-26 37 0,12-13-1,-4-1 1,0 2 0,5-1-1,3-5 0,10-19 0,-8 28-1,8-28 0,0 0 0,22-6 1,-7-11-1,0-1-1,0-3 1,-1 1-2,-4-2-3,-10 22-4,6-24-20,-6 24-1,0 0-2,0 0 2</inkml:trace>
  <inkml:trace contextRef="#ctx0" brushRef="#br1">5379-2034 1,'0'0'21,"0"0"1,0 0-4,0 0-4,0 0-3,0 0-2,0 0-2,0 0-1,0 0-1,0 0-1,0 0 1,0 0-2,0 0 1,0 0-1,0 0 1,0 0-1,0 0 1,0 0-1,0 33-1,0-33 0,0 38 0,-2-13-1,2 6 1,-2 8-2,0 2 1,-2 7 0,3 3-1,-4 2 1,4-1-1,-3-6 0,2 0 0,-2-6 0,2-7 0,2-5 0,0-28 0,0 31 0,0-31 0,0 0 0,0 0 0,0 0 0,0 0-1,0 0-1,0 0-4,29 18-7,-29-18-17,0 0 0,0 0-1,0 0 2</inkml:trace>
  <inkml:trace contextRef="#ctx0" brushRef="#br1">5368-2003 10,'-22'7'24,"22"-7"1,0 0-4,-31-2-4,31 2-4,0 0-3,0 0-2,-23-3-2,23 3-1,0 0-1,0 0 0,0 0-1,0 0 0,0 0 0,0 0 0,0 0-1,0 0 0,0 0 0,0 0-1,0 0 0,0 0 0,0 0 1,21-10-1,-21 10-1,19 3 1,-19-3-1,31 5 1,-13-5-1,3 2 0,0-2 1,2 0-1,1 0 1,3-5 0,-3 0-1,4 0 1,-2 0 0,-2 2 0,0 1-1,-1 2 1,-4 2-1,-19-2 0,30 8 0,-30-8 1,22 10-1,-22-10 0,22 8 0,-22-8 0,19 0 0,-19 0 0,23-3 0,-23 3 0,25-5 0,-25 5 0,25-5-1,-25 5 0,17 3-4,-17-3-10,0 0-16,0 0-1,0 0-1,-18 23 1</inkml:trace>
  <inkml:trace contextRef="#ctx0" brushRef="#br1">6049-1915 49,'-11'29'27,"11"-29"2,0 0-10,-17 15-9,17-15-3,0 0-2,0 0 0,0 0-1,0 0 0,0 0-1,0 0 0,0 0 0,0 0 1,19 5-2,-19-5 0,0 0-1,25 3 0,-25-3 0,21 0 0,-21 0 0,26-3 0,-26 3 0,27-2 0,-10-4-1,-17 6 1,31-7-1,-31 7 0,27-10 1,-27 10-1,23-8 0,-23 8 1,19-8-1,-19 8 0,0 0 1,19-5-1,-19 5 0,0 0 0,0 0 0,20-8 0,-20 8 0,0 0 0,23 3 0,-23-3 1,19 2-1,-19-2 0,24 3 1,-24-3-1,23 8 0,-23-8 1,0 0-1,19 15 0,-19-15-2,0 0 0,0 0-4,0 0-12,0 0-15,0 0 0,-5-28-1,6-3 1</inkml:trace>
  <inkml:trace contextRef="#ctx0" brushRef="#br0" timeOffset="-2722.16">4966-2000 12,'0'0'26,"0"0"0,18-17 3,-18 17-13,0 0-1,9-33-6,-9 33-1,0 0-3,0 0-2,0 0 0,0 0-1,-19-15-1,19 15 0,-29 11 0,13 0 0,-4 2 1,2 4 0,0 0 0,0 8-1,4-1 1,4 4-2,2-2 1,4 0-2,3-3 1,6-1 0,-5-22 0,21 28-1,-4-24 1,2-4 1,1-6 0,2-9 1,-2-7-1,-1 1 1,-5-5-1,-2 2 2,-6-2-3,-2 4 2,-4 1-2,0 21 1,-10-23-1,10 23 0,-18-15 0,18 15 0,-26 0 1,10 7 0,-2 3 0,-1 9-1,1 0 1,1 3-2,6 1 2,1-1-2,7-3 0,3-19 0,5 31 1,-5-31-1,26 8 1,-6-10 0,2-9 0,3-2 1,-1-8-1,2-1 1,-2-4-1,1 0 1,-7-1-1,-4-1 1,-9 5-1,-2 1 0,-6 3 0,3 19 0,-26-22 1,4 20-1,-8 4 0,-3 9 0,0 4 1,-2 7 0,3 1-1,1-1 1,8 1-1,2 2 0,10-1 1,4-2-1,11-3-1,-4-19 0,19 28 1,-1-15-1,5-2 0,4-7 0,3-2 1,-3-4 0,-1-2 0,0-7 1,-5-4-1,-3-2 2,-7-7-2,-1-2 1,-6-2-1,-1 1 0,-2-1 0,-5 4 1,0 5-2,4 19 1,-16-26 0,1 24 0,-3 4 0,-1 9 1,-5 6-1,2 2 1,0 5-1,-1 4 1,5-1-1,5-1 0,7 0 0,4-6-1,7-1 1,-5-19-1,24 26 0,-1-22 0,-1-2 1,5-4-1,0-6 1,0-3 1,-3-2-1,-1-2 1,-6-3-1,-3-1 1,-5-5-1,-3 3 1,-3 2-1,-3 19 0,-6-34 0,6 34 0,-14-28-1,14 28 1,-28-11 0,10 13 0,-3 5-1,0 1 2,1 7-1,3-2 0,-1 4 0,18-17 1,-20 34-1,15-15 0,5-19 0,11 31-1,4-25 0,0-2 1,4-4-1,-2-2 1,1-6 0,1-7 0,-4-9 0,-1 2 1,-5 2 0,-5 0-1,-4 1 1,0 19-1,-11-20 0,-3 23 1,-7 7-1,-7 12 0,2 8-1,-4-3-5,18 12-26,-12-11-1,18 2 0,6-30-3</inkml:trace>
  <inkml:trace contextRef="#ctx0" brushRef="#br1">5642-1996 9,'0'0'23,"0"0"2,0 0-3,0 0-5,20-5-5,-20 5-1,0 0-2,0 0-1,0 0-1,0 0-1,1 23-1,-1-23 0,-1 30-1,-3-7-2,4 11 1,-2 1-1,-1 12 0,0-1-2,1 6 1,-2 0 0,2-1 0,0-5-1,0-2 0,2-9 1,2-5-1,-2-7 0,0-23 1,4 29-1,-4-29 0,0 0 1,0 0-1,0 0-1,19-18 0,-19 18-1,2-29-5,-2 29-4,0 0-18,0 0-3,-7-33-1,7 33 2</inkml:trace>
  <inkml:trace contextRef="#ctx0" brushRef="#br0" timeOffset="75853.48">4702-1553 26,'0'0'22,"0"0"1,0 0-6,0 0-5,0 0-3,0 0-3,0 0 0,0 0-2,0 0 0,0 0 0,0 0-1,0 0 1,0 0 0,0 0-1,-14-13-1,14 13 0,0 0 0,0 0-1,0 0 1,0 0-1,0 0 0,0 0 1,0 0-1,0 0 1,0 0-1,20-22 1,-20 22-2,27-26-2,3 18-26,-9-12-2,6 3-1,-7-5-1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10:35.35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002060"/>
      <inkml:brushProperty name="fitToCurve" value="1"/>
    </inkml:brush>
  </inkml:definitions>
  <inkml:trace contextRef="#ctx0" brushRef="#br0">4944-4995 18,'1'-20'25,"-1"20"0,0 0 2,-8-26-11,8 26-4,0 0-3,0 0-2,0 0-1,0 0 0,-16-15-2,16 15 0,0 0-1,-19 24-2,19-24 0,-20 26 0,20-26-1,-18 30 0,18-30 0,-10 28 1,10-28-1,0 0 0,7 20 1,-7-20-1,24-5 1,-6-3-1,2-5 0,3 0 2,1-5-2,0-1 1,-1-3 0,-1-1 1,-5-5-1,-4 2 0,-7-4 1,-4 6-1,-5 0 0,-4 5-1,-9 8 1,-5 9-1,-6 10 0,-2 7 0,0 9 0,1 2 0,1 4-1,4 3 1,5-5 0,5 0 0,9-7 0,5-1 0,-1-20 0,20 30 0,-4-19 0,5-3 0,3-3 0,3-5 0,2-7 0,0-1 0,0-8 1,-3-3-1,-2-3 1,-4-3-1,-9-1 1,-1 0-1,-9 4 1,-1 22-1,-16-24 0,-2 22 1,-4 9-1,-4 6 0,0 4 0,-2 5 0,4 1 0,5-1 0,1-1-1,18-21 1,-15 35 0,15-35 0,5 22 0,-5-22 0,21 13 0,-5-11 0,4-2 0,-2-2 0,1-1 0,1-3 0,-2-3 0,-3 1 0,-15 8 1,21-26-1,-21 26 0,5-30 0,-5 30 0,-8-31 0,8 31 0,-19-19 0,5 15-1,-4 4 1,0 8 0,0 3 0,1 4 0,1 2 0,2 3-1,2 1 1,6-1 0,1-1 0,5 1 0,0-20 0,8 30 0,-8-30 0,15 19 0,-15-19 0,19 9 0,-19-9 0,18-13 1,-18 13-1,13-32 1,-10 10-1,-3-6 1,0-2-1,-3 2 0,-2 4 0,-3 5 0,8 19 0,-23-18 0,7 25 0,-2 8 0,-3 9 0,0 6-1,-2 2 1,6 3 0,0-1 0,6-1 0,4-5 0,6-7 0,4-1 0,-3-20 0,27 15 0,-7-17 0,6-5 0,2-6 0,1-4 0,-4-3 0,0-1 0,-7-1 1,-4 1-1,-7 1 0,-7 20 1,-5-30-1,5 30 0,-28-11 0,11 13-1,-5 9 1,1 2 0,0 4-1,2 1 1,5 3 0,14-21 0,-14 35 0,14-35 0,11 24 0,4-18 0,3-2 0,6-6 0,2 0 0,1-4-1,-3-3 2,0-2-1,-4-2 0,-4-4 0,-7-2 1,-4-5-1,-6-4 1,-4 2-1,-6-2 1,-6 6 0,-4 3-1,-3 8 0,-1 13 0,1 7-2,3 19-5,-6-7-26,20 16 2,-1-11-3,19 9 1</inkml:trace>
  <inkml:trace contextRef="#ctx0" brushRef="#br1">5468-5273 24,'0'0'26,"-30"8"1,11-13-4,19 5-7,-31 2-3,31-2-2,-27 3-2,27-3-3,-23 5-2,23-5-1,-17 10 0,17-10-1,-21 23 1,21-23-2,-22 28 0,22-28 0,-21 23 0,21-23 0,0 0-1,0 0 1,0 0-1,0 0 0,0 0 1,33-2-1,-12-8 0,6-1 0,0 1 0,6 2 1,-2-2-1,4 0 1,-1-3 0,7 3 0,-2 0 0,2-1 0,-5 1 0,0 5 0,1-3-1,-6 6 1,-6-1-1,-2 6 1,-5-3-1,-18 0 1,24 7-1,-24-7 0,22 3 0,-22-3 0,20 5 0,-20-5 0,20 3 0,-20-3 0,24-3 0,-24 3 0,23-3 0,-23 3 0,0 0 1,19-2-1,-19 2 0,0 0 0,0 0-2,0 0 0,0 0-6,0 0-23,-8 26-2,8-26 0,0 0 0</inkml:trace>
  <inkml:trace contextRef="#ctx0" brushRef="#br1">5464-5281 9,'0'0'22,"0"0"1,0 0-4,0 0-3,0 0-4,0 0-2,0 0-1,0 0-1,0 0-2,0 0-1,0 0 0,0 0 0,0 0-1,0 0 0,0 0-1,0 0 0,0 0 0,0 0-1,0 0 1,-2 26-1,4 2 0,-4 5-1,4 19 1,-2 4-1,0 13 0,-2 11 0,-1-1-1,2 1 1,-3-1-1,0-10 0,0-10 1,2-10-1,0-16-1,1-10 1,1-23-1,0 0 1,0 0-1,0 0-1,0 0-2,7-38-4,-13-6-4,20 21-13,-18-20-7,11 7 0,-4-8 0</inkml:trace>
  <inkml:trace contextRef="#ctx0" brushRef="#br1">5804-5396 20,'0'0'24,"0"0"2,0 0-4,24 3-5,-24-3-3,0 0-3,0 0-2,0 0-2,3 28-1,2-5-1,-5-23-2,-2 48 0,-1-12 0,4 8-2,-5 5 0,4 7 1,-3 8-2,3 5 1,-3 3 0,3 2 0,0-5-1,0-2 1,0-11-1,0-2 1,0-13-1,3-10 0,-1-8 0,-2-23-1,0 0-2,0 0-2,0 0-7,-5-33-11,10 7-7,-10-12-3,11-1 3,-7-12-2</inkml:trace>
  <inkml:trace contextRef="#ctx0" brushRef="#br1">6126-5786 12,'0'0'23,"0"0"1,0 0-4,0 0-3,0 0-4,0 0-1,0 0-1,0 0-2,17 18-1,-17-18-1,0 0-2,0 0 0,-4 29 0,4-29-3,-8 30 1,8-30-2,-14 49 0,5-18 0,1 2-1,-2 3 0,3-3 1,-1 1-1,0-1 0,4-2 0,4-8 0,0-23-1,6 36 1,-6-36 0,16 28 0,-16-28 0,25 18 0,-25-18 0,33 10 0,-16-10 0,-17 0 0,33-3 0,-33 3 0,31-15 0,-31 15 1,27-20-1,-27 20 0,21-24 1,-21 24-1,17-30 1,-17 30 0,13-36 0,-13 36 0,10-39 0,-10 39 0,8-41 0,-8 41 0,4-38 0,-4 38 0,-2-36 0,2 36-1,-11-33 2,11 33-2,-22-28 1,22 28 0,-23-21 0,23 21-1,-23-10 0,23 10-1,-22-3-1,22 3-5,0 0-27,-17-5 1,17 5-1,0 0-1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28.7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301 25 4863,'0'0'92,"2"-1"-17,7-6-20,12-9-453,-19 15-78,9 6-657,-8-4 1516,-3 2 175,5 27 1030,-1 41-1,-2-39-1520,-2-25-65,1 1 0,-1-1 0,-1 1 0,-1 9 0,1 6 9,2-3 44,-2 31 0,0-33 0,0 0 1,4 24-1,-2-29 165,-1-1 0,0 0 0,-1 1 1,0-1-1,-1 0 0,0 0 0,-1 0 0,0 0 0,-6 13 0,8-22-124,-1-2-4,-12 7 17,9-9-91,4 1 9,0-1-15,0 1 1,0 0-1,0 0 1,1-1-1,-1 1 0,0 0 1,0-1-1,1 1 1,-1 0-1,0-1 1,1 1-1,-1-1 1,1 0-1,-1 1 1,0-1-1,1 1 0,-1-1 1,1 0-1,-1 0 1,0-1 28,-6-7 40,0 0 0,1 0 0,-6-11 0,-7-11-85,16 27-85,0-1 0,0 1 1,0 0-1,-1 0 0,1 0 0,-1 1 0,0-1 0,0 1 0,-1 0 0,1 0 0,-1 0 0,1 1 0,-1-1 0,0 1 0,0 1 1,0-1-1,0 0 0,0 1 0,0 0 0,-1 1 0,1-1 0,-9 1 0,9 0-4,-2-1-109,-1 1 0,1 1 0,-1-1 0,1 1 0,-1 0 0,-11 4 0,-51 18-2462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10:42.1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7938" units="cm"/>
      <inkml:brushProperty name="height" value="0.07938" units="cm"/>
      <inkml:brushProperty name="color" value="#0070C0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2023-5073 31,'-17'0'25,"17"0"1,-28 2 0,28-2-14,-18 9-4,18-9-1,0 0-2,0 0-1,0 0-1,0 0 0,0 0-1,0 0 1,19-5-1,1 3 0,4-4 0,10 1 0,4 1 0,9 0 0,0 0 1,7 1-2,2 1 1,1 4-1,-2 3 0,-5 5 1,-7 3-2,-6 9 1,-8 4-1,-7 2 1,-13 4-1,-7 3 0,-9 2 0,-6 1 1,-5 3 0,-6-4 0,-3 0 0,-2-3 0,-4-1 0,3-1 0,1-4 0,5-6-1,3 1 0,3-1-1,10 6-5,-8-4-25,19 10 0,-5-8-1,16 7-3</inkml:trace>
  <inkml:trace contextRef="#ctx0" brushRef="#br0" timeOffset="978">2991-4147 58,'6'-37'31,"7"11"-1,-6-8-1,8 14-22,-3 1-2,3 8-1,-15 11-1,21-9 0,-21 9-2,8 26 0,-10-6 0,-6 6 0,-5 8-2,-5 5 2,-5 4-1,-1-2 0,-2-2 0,2-2 0,1-3 1,3-4-1,5-6 0,3-2 1,12-22-1,-11 34 1,11-34-1,6 28 1,-6-28 0,29 26 0,-8-15-1,9 0 1,6 0 0,4-1 0,6 1-1,5 0 1,3 0 0,5 2 0,-3-5 0,-1 3 1,-1-2-1,-4-1 0,-10-3 0,-4-1-1,-9 0 0,-10-2-2,-1 9-9,-16-11-22,0 0 0,0 0-2,0 0 1</inkml:trace>
  <inkml:trace contextRef="#ctx0" brushRef="#br0" timeOffset="2213.92">3370-2844 32,'-11'-21'27,"11"21"1,-15-26-3,15 26-9,-13-20-5,13 20-2,0 0-3,-14-2-1,14 2-2,0 0-1,-18 17 0,18-17-1,1 31 0,-1-31-1,20 32 2,-1-13-1,5-6 0,5 5 0,3-3 0,2 0 0,-1 0 0,-4 4 0,-4-1 0,-4 5-1,-6 1 0,-5 0 1,-3-1-1,-4 1 0,-3-2 0,-3-3 1,-6 1-1,0-1 0,-8 3 0,-4 1 1,-7 5-1,-2 0 0,-6 5 1,-2-1-1,1 1-1,0-5-3,16 4-27,-9-17 0,30-15-2,-17 11 0</inkml:trace>
  <inkml:trace contextRef="#ctx0" brushRef="#br1" timeOffset="32324.27">1751 446 13,'0'0'22,"-18"-9"-7,18 9-1,0 0-2,0 0 1,-16-17-3,16 17 0,0 0-1,0 0-1,-27-4 0,27 4-2,-19 0 0,19 0 0,-23 4-1,23-4-1,-19 4 0,19-4-1,-14 2 0,14-2-1,0 0 0,0 0-1,0 0 0,0 0 0,0 0 0,32-6-1,-8-1 1,7-1-1,5-3 1,6-2-1,3-2 1,4 0-1,2 4 0,-6 0 1,-1 3-1,-1 1 0,0 1 1,-4 4-1,-4-1 0,-2 1 0,-4 0 0,-3 0 0,-3 0 0,-5-3-2,-3 8-1,-15-3-4,20 6-8,-20-6-18,0 0 1,-24 15-3,24-15 3</inkml:trace>
  <inkml:trace contextRef="#ctx0" brushRef="#br1" timeOffset="32692.29">2033 433 23,'0'0'29,"-10"-22"0,10 22-1,-9-28-7,9 28-6,-2-19-4,2 19-3,0 0-2,0 0-1,0 0-2,5 32-1,-8 5 0,0 17-2,-2 11 2,-4 19-1,1 11 0,-2 6-1,-1 0 1,0 1 0,3-11 0,1-9-1,4-13 1,3-18-1,1-16 0,5-11 0,-6-24-1,18 13-1,-3-18-3,-9-23-12,12 15-17,-12-17-1,10 11-1,-13-12 1</inkml:trace>
  <inkml:trace contextRef="#ctx0" brushRef="#br1" timeOffset="33521.33">2157 1179 40,'-22'13'30,"22"-13"1,0 0-1,-6 24-21,6-24-4,0 0-1,0 0-1,0 0 0,16 4-1,2-12 0,3-9 1,6-1 0,0-8-1,2-2 2,-3-8-2,-1 3-1,-5-8 1,-5 5-1,-5-3 0,-6 4 0,-4 5-1,-1 2 1,-4 4-2,0 5 1,5 19 0,-13-22 0,13 22-1,0 0 1,0 0 0,0 0 0,0 0 0,0 0 0,0 0 1,0 0-1,7 20 0,-7-20 0,25 21 1,-7-6 0,3 0 0,0 3-1,1 3 0,-3 3 0,-4 4 1,-6 2-1,-3 7 0,-5 2 0,-6 0 0,-1 0 1,-4-3-1,2 1 0,0-7 1,3-4 0,5-26 1,8 30 0,-8-30 0,31 5 0,-7-14 0,8-2-1,3-4-1,-3-11-9,8 13-27,-15-15 0,3 9-3,-10-16 0</inkml:trace>
  <inkml:trace contextRef="#ctx0" brushRef="#br2" timeOffset="-19645.71">3461 614 31,'15'-21'27,"-15"21"0,0 0 1,8-20-22,-8 20-3,0 0 1,0 22 0,-10-3 0,2 13-1,-9 7 2,3 20-2,-9 1 1,3 16 0,-2-3 0,3 11-1,1-6 0,8-3-1,4-8 0,4-9-1,8-10 1,6-11-2,4-12 0,5-7 1,1-12-1,3-1 0,0-5-1,-4-7-3,3 14-3,-24-7-24,29-9 0,-29 9-3,18-7 2</inkml:trace>
  <inkml:trace contextRef="#ctx0" brushRef="#br0" timeOffset="524.41">3891 761 28,'10'-24'27,"-10"24"0,0 0-8,3-37-7,-3 37-2,5-19-2,-5 19 0,0 0-2,0 0 0,0 0-1,0 0 0,8 22 0,-10 14 0,-4 5-2,-1 18 0,-4 3-1,1 11 0,-1 3-1,0 2 0,1-9-1,2-7-1,4-10 0,1-11-1,8-2-2,-5-39-5,16 32-19,-16-32-4,18-10-2,-13-16 0</inkml:trace>
  <inkml:trace contextRef="#ctx0" brushRef="#br0" timeOffset="1004.47">3930 789 20,'1'-22'27,"-1"22"2,4-26 0,-4 26-14,0 0-4,0 0-1,0 0-2,3 33-2,-4-12 0,7 14-3,-4-3 3,8 11-5,-6 1 1,6 1-1,-2 5-1,2-1 0,-1-4 0,1-1 0,1-3 0,-2-5 0,0-8 0,3-2 1,-12-26-1,19 26 1,-19-26 1,20-15-1,-12-11 1,2-11-1,-1-10 1,2-13 0,-1-14-2,0-1 1,-3-1-1,1 1-1,2 8-4,-6-4-3,10 25-26,-14-1 1,11 21-1,-8-2-1</inkml:trace>
  <inkml:trace contextRef="#ctx0" brushRef="#br0" timeOffset="1546.5">4319 262 45,'10'-34'31,"8"34"1,0-4 0,15 29-22,-3 1-1,12 37 0,-8 6-2,5 32-1,-11 12-2,-5 18-1,-17 14-2,-16-1-6,-1 7-28,-27-19-1,5-9-2,-11-34-1</inkml:trace>
  <inkml:trace contextRef="#ctx0" brushRef="#br0" timeOffset="3503">1483-1399 54,'0'0'31,"0"0"1,17-7-1,-2 9-17,-15-2-6,25 3-1,-25-3-2,28 28 0,-16-2-2,6 10 0,0 5-1,6 7-1,1 1 0,0 3 0,2 0 0,-1-7-1,-4-6 0,1-7 1,-3-8-1,-6-4 1,-14-20 0,20 17-1,-20-17-2,0 0-5,21-22-26,-23-8-1,7 4-1,-10-17-3</inkml:trace>
  <inkml:trace contextRef="#ctx0" brushRef="#br0" timeOffset="3103.97">1449-1337 46,'0'0'26,"-8"-23"1,8 23-8,-15-5-7,15 5-3,-14 2-3,14-2-2,-15 9-1,15-9 0,0 0 0,0 0-1,0 0 0,0 0 0,25-19 0,-3-1 2,4-12-1,8 2 0,-1-9 1,6 0-2,-2-6 1,1 1-1,0-1 0,-2 4-1,-4-4 0,-1 5 0,-4 1-1,1 5 0,-5 1 0,-2 5 0,-3 7-1,-2-1-1,0 16-3,-16 6-8,23-13-20,-23 13 1,0 0-1,0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2-12-20T07:18:58.197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  <inkml:context xml:id="ctx1">
      <inkml:inkSource xml:id="inkSrc35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1" timeString="2017-12-02T09:31:13.180"/>
    </inkml:context>
    <inkml:brush xml:id="br1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220 3205 30,'0'0'27,"3"-30"-1,-3 30-5,4-39-9,11 26-3,-5-15-2,12 11-1,-5-11-1,12 8 0,-6-6-1,10 13 1,-4-4-1,5 13 0,-5 2-1,4 12 1,-2 8-2,-1 14 0,-3 7 0,-2 11-1,-7 4 0,-4 9 0,-13 1-1,-8 5 1,-9 0 1,-10-2-2,-10-4 2,-8-9-2,-6-5 1,-5-7-1,0-14 2,-1-9-3,3-8 0,0-9-4,15 2-29,-8-10 0,15 2-2,2-14 1</inkml:trace>
  <inkml:trace contextRef="#ctx0" brushRef="#br0" timeOffset="-532.04">394 3084 14,'0'0'24,"0"-28"1,0 28 2,0 0-16,-4-21-3,4 21 0,0 0 0,0 0 0,-7-20-2,7 20 0,0 0-1,0 0-1,0 0 0,0 0-1,0 0-1,0 0 0,-4 28 0,2-4-1,-1 11 1,-1 10-1,-5 9 1,-2 9-1,-5 8 1,2 2-1,-4 0 0,2-1 0,-2-10 0,5-5 0,2-10 0,4-10-2,6-11 0,1-26-2,3 26-6,-3-26-23,0 0-1,6-26-1,-6 26 0</inkml:trace>
  <inkml:trace contextRef="#ctx0" brushRef="#br0" timeOffset="544.03">997 3015 49,'15'-21'32,"-15"21"1,0 0-1,0 0-22,-9 23-1,-8 5-3,1 22-1,-8 6-2,0 16-1,-6 8 1,3 5-3,-1-3 1,4-4-2,5-4-1,2-18-3,16 3-5,-11-31-24,20-9 0,-8-19-1,20-19 1</inkml:trace>
  <inkml:trace contextRef="#ctx0" brushRef="#br0" timeOffset="1117.06">881 3193 51,'29'-35'30,"13"-2"2,-2-17-7,14 19-15,-16-12 0,10 14-3,-18 1 0,4 15-2,-10 4-2,-4 15 0,-20-2-1,20 32-1,-20 1 0,-5 8-1,-5 6 0,-6 8 1,-7 1-2,-4 0 2,-6 0-2,-5-4 1,0-7 0,-2-7 0,5-7 0,2-10-1,8-6 1,3-8 0,8-5 0,14-2 0,0 0 0,-7-30 1,7 30-1,18-39 0,-5 17 1,3-1 0,1 4 0,4 2-1,-2 6 1,4 9 0,0 10 0,-2 12 0,-2 9 0,3 17 0,-4 5 0,1 6-1,-1 1 1,-2 1-1,0-8 1,1-7-2,-3-8 1,-14-36-4,28 39-14,-28-39-17,0 0-1,10-49-2,-10 10-1</inkml:trace>
  <inkml:trace contextRef="#ctx0" brushRef="#br0" timeOffset="2172.12">1519 3108 17,'0'0'28,"0"0"1,0 0 1,0-26-13,0 26-5,0 0-3,11 26-3,-13-7-1,4 13-2,-7 3 0,0 12-1,-5 3 0,-1 4 0,-4 1 0,1 1-1,-6-6 1,4-7-2,0-8 1,0-7-1,6-9 0,10-19-1,0 0 1,-16 17-2,16-17 2,0 0-1,1-32 0,4 8 1,1-6-1,1-9 2,4-10-2,6-8 2,4-5-1,5-8 1,6-2 2,6-1-2,-1 0 2,2 6-1,-3 4 0,1 14 1,-9 3-1,-1 20 0,-10 9-1,-3 21 1,-12 16-2,1 14 1,-6 18-1,-3 6 1,-3 11-1,-2 3 0,2 1 0,-1-6 0,4-4 0,4-11 0,0-4 1,4-5-1,2-4 0,3-5-1,0-3 1,-1-5-3,0 2 0,-6-28-3,5 45-12,-5-45-16,0 0-1,-27 6 0,27-6 1</inkml:trace>
  <inkml:trace contextRef="#ctx0" brushRef="#br0" timeOffset="2397.13">1476 3368 44,'-14'8'35,"-1"-10"-1,15 2 1,0 0-13,0 0-16,25-27-1,-1 21-2,0-3 0,10 5-1,5-1-2,-2-3-3,12 10-4,-13-11-28,11 12 1,-13-12-2,5 5 1</inkml:trace>
  <inkml:trace contextRef="#ctx0" brushRef="#br0" timeOffset="3640.2">2072 3015 44,'0'0'32,"0"0"0,11-20 0,-11 20-21,0 0-3,0 0-3,0 0-1,0 0-2,1 20 0,-1 4-1,0 12 0,-5 7-1,0 11 1,-4 9 0,-2 6-1,-6 3 1,-1-3-2,0-2 2,-1-6-2,1-9 1,2-9-1,1-9 1,-1-12-2,16-22 2,-19 13-1,19-13 0,-12-24 1,8-6-1,6-11 1,3-7 0,5-10 1,3-7-2,5-4 2,3 1-1,4 1 1,2 5 0,0 6-1,-1 6 1,2 13 1,-5 5-1,0 13 1,-3 8-1,-1 15 1,-5 11-1,-3 11 0,-1 9-1,-4 8 1,-4 6-1,-2 3 0,-2 6 0,-2 3 0,-2-2 0,-4-3-1,3-4 0,-1-6-1,3-5 1,-1-9-1,4-8 1,2-24-1,0 0 1,0 0 0,3-26 0,4-9 2,0-8-2,4-11 2,0-6-1,2-5 1,3-7-1,6-4 1,2 1 0,0 3 0,2-1 0,2 10 1,-2 9-1,0 11 1,-3 13-1,-3 21 0,-20 9 0,21 48 0,-18 4 0,-5 15-1,-5 10 0,-1 10 1,-2 3-1,1-1 0,-1-10 1,3-10-3,1-11-1,3-17-2,13 0-13,-10-41-17,0 0 0,18-22-1,-4-8 1</inkml:trace>
  <inkml:trace contextRef="#ctx0" brushRef="#br0" timeOffset="4319.24">2679 2888 47,'10'-24'31,"-10"24"2,0 0-2,16 28-21,-16-28-3,3 56-1,-4-15-3,4 17 2,-6 7-4,1 4 2,-5 7-2,1 6 0,-5-4 1,-1-2-2,-1-9 1,-1-9-2,1-8 2,0-9-1,0-11 0,13-30-1,-23 26 1,23-26 0,-18-11 0,10-11 0,2-12-1,2-14 2,6-12-2,4-11 2,4-11-2,8-7 1,7-7 0,6-3 0,5 6 0,-1 7 1,4 8-1,0 13 1,-3 14 1,0 12-1,-7 17 1,-5 14-1,-3 12 1,-4 20-1,-8 15 0,-2 12 0,-4 12-1,-2 8 0,-1 5 0,-1 6 1,0-3-1,1-7 0,0-10-1,0-9 0,2-1-1,-3-13-2,4 4-4,-17-21-25,14 6-1,0-28-2,-15 28 1</inkml:trace>
  <inkml:trace contextRef="#ctx0" brushRef="#br0" timeOffset="4535.25">2740 3304 66,'0'0'35,"24"-22"0,-5-1 0,20 10-29,-3-9-2,8 7 0,-3 4-4,0-2-4,7 16-29,-16-10-1,-1 11-2,-11-6 0</inkml:trace>
  <inkml:trace contextRef="#ctx0" brushRef="#br0" timeOffset="5250.3">3230 3013 20,'-18'6'29,"1"5"1,-2-9 1,9 18-13,-10-27-5,20 7-3,-15 9-3,15-9-1,0 0 0,20-5-3,-4-3-1,5-1-1,3-2 1,11 1-1,1-6 1,3 4-1,0-8 0,1 5 1,-1-4-1,2 3 1,-5 1-1,-5 2 0,-7 3-1,-3 1-2,-3 11-4,-18-2-28,15 0 1,-15 0-3,0 0 1</inkml:trace>
  <inkml:trace contextRef="#ctx0" brushRef="#br0" timeOffset="5543.31">3453 2963 54,'0'22'35,"1"-1"-1,-1-21 0,-6 46-19,-2-12-11,2 16 0,-9 2 0,7 10-2,-5-1 1,8-2-2,0-3 1,5-2-1,2-9 1,1-8-3,5-7 1,-8-30-3,18 33-2,-18-33-19,0 0-11,9-37 0,-2 13-2,-5-13 2</inkml:trace>
  <inkml:trace contextRef="#ctx0" brushRef="#br0" timeOffset="5923.33">3697 2872 39,'8'-28'32,"7"11"2,-7-7-2,8 29-9,-16-5-17,18 15 0,-18 15-2,-2 24-1,-9 9 0,0 14 0,-9 10-1,1 3 0,-4-1 0,7-4-1,0-12 1,4-12-2,6-12 1,4-12-3,6-9 1,-4-28-5,28 20-17,-20-44-12,15 0-1,-6-21 0,9-3 0</inkml:trace>
  <inkml:trace contextRef="#ctx0" brushRef="#br0" timeOffset="6380.36">4216 2836 38,'8'-24'30,"2"5"2,-7-9-2,-3 28-19,3-31-2,-3 31-1,-14-4-2,14 4 0,-36 32-2,12 7 0,-10 13 0,2 19-1,-7 7 1,7 8-1,1 3-1,9 1 1,10-9-1,13-7-1,14-18 1,16-15-2,19-22-2,7-19-4,24-4-29,-12-28-1,7-5-1,-11-28-2</inkml:trace>
  <inkml:trace contextRef="#ctx0" brushRef="#br0" timeOffset="12579.71">2588 4417 32,'0'0'32,"0"0"3,0-31-1,0 31-13,0 0-12,0 0-2,0 0-3,0 0-1,0 0-1,-6 39-1,0-4-1,-3 8 0,-2 11 0,-5 6 1,-1 8 0,1 4 0,-3-3-1,1-5 0,0-5 1,5-10-1,3-10 0,3-9 0,5-10 1,2-20-2,-4 19 2,4-19-1,0 0 1,0 0 0,0 0 0,0 0-1,0 0 0,11-21 1,-11 21-1,0 0 0,8-33 0,-8 33 0,21-32 0,-6 15 1,5-3-1,2 7 1,3 2 0,4 9 0,0 9 0,-5 1-1,3 7 1,-2 3-1,-6 1 0,-3 1-2,-3 3 1,-13-23-3,14 33-4,-14-33-27,0 0 0,0 0-2,0 0 1</inkml:trace>
  <inkml:trace contextRef="#ctx0" brushRef="#br0" timeOffset="13141.75">2936 4404 53,'0'0'35,"13"-24"-2,-13 24 1,0 0-26,21-13 0,-21 13-3,5 19-2,-8 3-1,-1 10 0,-4 11-1,-4 9 0,-6 11-1,-4 5 1,0 5 0,-6 3-1,0-7 0,2-2 0,4-9 1,4-8-1,4-12 0,5-7 0,9-31 0,-5 30 0,5-30 1,0 0-1,21 2 1,-21-2-1,22-11 1,-22 11 0,24-13 0,-24 13-1,26-13 1,-9 9 0,-2 0 0,5 2-1,-1-1 1,2 6-1,-1-1 1,-1 4-1,1 3 0,-4-3-1,2 5-2,-18-11-8,24 4-26,-24-4 2,22-17-4,-16-7 2</inkml:trace>
  <inkml:trace contextRef="#ctx0" brushRef="#br0" timeOffset="13965.79">3212 4503 59,'0'0'34,"12"-24"0,-12 24-1,0 0-27,10 24 0,-10-5-3,0 14 0,-4 3-1,1 11 0,-4 5-1,3 10 1,-6 1-1,0 2 0,1-3 0,-1-6-1,2-8 0,-1-7-1,3-9 2,0-13-2,6-19 1,0 0-1,0 0 0,0 0-1,-15-10 1,10-14 0,0-11-1,0-3 1,4-8-1,1-3 2,5-7-1,1-3 2,7-1-2,5-3 2,6 7 0,1 5 0,1 2 0,5 8 0,-6 8 1,5 14-1,-7 10 1,-1 20 0,-7 11-1,-2 14 0,-5 10 0,-6 12 0,-2 4 0,-2 7 0,-5 0 0,-1-7-1,1-4 0,-2-8 0,4-11 1,-1-7-3,6-6 0,0-26-3,2 20-7,-2-20-24,0 0 0,3-44 0,3 21 0</inkml:trace>
  <inkml:trace contextRef="#ctx0" brushRef="#br0" timeOffset="14179.81">3255 4815 63,'0'0'37,"0"0"-2,0 0 2,19-28-30,1 23-3,0-1-1,2 4-2,3 4-3,-4-9-6,11 16-26,-14-13-2,4 10 0,-22-6 0</inkml:trace>
  <inkml:trace contextRef="#ctx0" brushRef="#br0" timeOffset="14947.84">3575 4617 31,'-15'0'30,"15"0"3,-24 2-1,24-2-19,-19 7-2,19-7-3,0 0-2,0 0-2,0 0 1,0 0-2,0 0-1,0 0 0,21 9-1,-3-9 1,3-5-1,6-1 1,3-3 0,2 0-1,2-3 1,-1-1-1,-4 0 0,0 2 0,-6-2-1,-3 4 1,-4 7-2,-16 2-1,21-6-2,-21 6-7,0 0-25,0 0 0,0 0 0,0 0-1</inkml:trace>
  <inkml:trace contextRef="#ctx0" brushRef="#br0" timeOffset="15220.87">3777 4615 58,'0'21'36,"0"-21"-1,-5 32 0,-12-10-25,14 16-3,-8 8-1,1 14-2,-5 1-1,3 6-1,-3-1 0,6-3-1,0-7 0,4-8-2,3-16-1,8-13-1,-6-19-3,17 3-8,1-10-23,-8-23 1,9 6-2,-9-23 2</inkml:trace>
  <inkml:trace contextRef="#ctx0" brushRef="#br0" timeOffset="15587.89">4010 4585 53,'19'-26'34,"-19"26"0,18-11-1,-18 11-26,14 20-1,-5 10 1,-13 4-3,1 17 0,-6 7 0,0 14-1,-7-1-1,1 4 0,1-1-1,0-7 0,3-11-1,1-13-2,7-6-1,3-37-2,12 34-18,-12-34-12,18-26-1,-12-6-1,13-1 1</inkml:trace>
  <inkml:trace contextRef="#ctx0" brushRef="#br0" timeOffset="16002.91">4248 4632 57,'0'0'34,"0"0"-2,7 19 1,-16 0-28,5 16-2,-8 10-1,-1 13-1,-5 5 0,3 4 1,-2-2-2,2-3 0,5-8 0,6-11 0,5-15 0,-1-28 0,25 22 0,-4-31 0,3-6 1,2-11-1,-2-13 2,4-6-1,-9-7 0,-1-2 1,-8-4-1,-4 6 2,-13 3-3,-6 5 2,-5 12-3,-8 6-1,5 24-21,-14-11-12,10 13 1,-4-13-3,29 13 1</inkml:trace>
  <inkml:trace contextRef="#ctx0" brushRef="#br0" timeOffset="16488.94">4565 4546 64,'20'-6'37,"-20"6"-3,0 23 2,-10 3-32,2 17 0,-7 8-1,-1 16 0,-5 6-2,-2 5 0,2-5-1,1-1-1,7-8-2,-1-20-5,17 7-16,-3-51-11,2 24-1,-2-24 1,11-28 0</inkml:trace>
  <inkml:trace contextRef="#ctx0" brushRef="#br0" timeOffset="16801.96">4505 4670 61,'0'0'31,"24"43"0,-14-19-7,2 19-21,-1 9 0,-1 6-2,-4-2 0,2 3 0,-1-10 1,3 3 0,-2-20 1,5 1-1,-13-33 3,32 8-1,-12-27 0,3-13-1,1-24 1,3-11-1,-2-15-1,3-7-1,-9-1 0,-4-1-2,-4 12-4,-19 6-31,5 17 1,-15 2-3,2 23 1</inkml:trace>
  <inkml:trace contextRef="#ctx0" brushRef="#br0" timeOffset="17329.99">5058 3694 63,'14'19'37,"-10"9"-1,7 26 0,-16 11-30,7 30-1,-10 13-1,-3 19-1,-7 2-3,-2-1-1,7 6-7,-17-30-28,22 0 0,-9-42 0,20-3-1</inkml:trace>
  <inkml:trace contextRef="#ctx0" brushRef="#br0" timeOffset="18084.03">4969 5231 22,'0'0'26,"14"-4"2,-14 4-14,0 0-1,0 0-1,0 0 1,15-4-3,-15 4 0,0 0-2,0 0-1,0 0 0,2-22-2,-2 22 0,0 0-1,0 0-1,15-9 0,-15 9 0,15-6-2,-15 6 1,23-4-1,-23 4-1,21-5 1,-21 5-2,16-2 0,-16 2 1,0 0-2,0 0 1,15-13 0,-15 13-1,0 0 1,0 0 0,0 0 0,-11-19 0,11 19 1,0 0 0,0 0 0,-18-11 0,18 11-1,0 0 1,0 0 0,0 0 0,0 0 0,-15-9 0,15 9 0,0 0-1,0 0 0,0 0-8,0 0-27,7-21 1,-7 21-1,0 0 0</inkml:trace>
  <inkml:trace contextRef="#ctx0" brushRef="#br0" timeOffset="7655.42">244 4600 26,'8'-26'28,"-8"26"1,2-30 0,-2 30-16,-5-28-3,5 28-2,-13-35-1,13 35-1,-15-34-1,15 34 0,-18-26 1,18 26-3,-31 0 1,13 17-1,-9 13-1,-2 16 0,-6 12 0,0 10 0,-1 12-1,8 2-1,6-2 1,9-7-1,10-8 0,13-16 0,15-12 0,6-17-4,15-10-1,-9-20-22,18 3-7,-8-17-1,2 5-2</inkml:trace>
  <inkml:trace contextRef="#ctx0" brushRef="#br0" timeOffset="8669.49">478 4496 35,'8'-23'32,"-8"23"0,7-20 0,-14 1-17,7 19-4,0 0-3,0 0 0,0 0-4,-2 34 0,-6-6-2,0 16-1,-5 10 0,-2 9 0,-1 13 0,-2 4 0,2-3-1,2-1 0,-1-9 1,4-7-1,2-12 1,6-10-2,2-14 1,1-24 0,0 26 0,0-26-1,0 0 1,3-24-1,-2 5 0,1-11-1,3-13 1,-1-11 0,5-7 0,2-10 0,5-7 0,7-4 1,3-2-1,5-1 1,2 7 0,4 9 0,-3 9 2,0 14-1,-4 12 0,-6 14 1,-4 18 0,-6 15-1,-4 13 0,-5 13 1,-2 13-2,-5 8 1,-2 9-1,-2 5 1,-2 2 0,-3 4 0,3-2 0,0-5-1,1-6 0,5-7 0,-2-6 1,5-10-2,2-10-1,-3-34-1,9 32-1,-9-32-5,0 0-27,3-28 2,-3 28-2,-8-49 1</inkml:trace>
  <inkml:trace contextRef="#ctx0" brushRef="#br0" timeOffset="8886.5">406 4834 53,'-20'-2'35,"20"2"1,14-24-1,12 16-15,2-20-14,14 8-1,2-6-2,6 5-1,-1 3 0,0 1-4,-2 19-5,-18-8-29,2 17 1,-31-11-2,18 17 0</inkml:trace>
  <inkml:trace contextRef="#ctx0" brushRef="#br0" timeOffset="9580.54">932 4447 47,'6'-35'32,"-6"35"3,8-28-2,-8 28-21,0 0-4,16 24 0,-20 4-4,0 17 0,-7 11-2,0 13 0,-7 10-1,0 5 0,2 1 0,-1-3-2,4-9 2,1-13-3,6-8 0,0-17-6,16 1-14,-10-36-11,0 0-2,0 0 0,6-30 0</inkml:trace>
  <inkml:trace contextRef="#ctx0" brushRef="#br0" timeOffset="9911.56">1012 4369 68,'20'4'36,"-20"-4"-2,25 24 1,-21 4-31,6 18 0,-6 5-2,0 12 1,-4 5-2,2 12 0,0-5 0,3 3-1,0-11 1,4-5-2,4-12 2,4-9-1,2-15 0,2-17-1,2-14 2,3-21 1,-2-17-2,5-13 1,-1-19 0,-2-12 0,-2-8 0,0-2 0,-5-1-2,-5 5-2,6 22-32,-17-5 0,3 18-1,-7 2-3</inkml:trace>
  <inkml:trace contextRef="#ctx0" brushRef="#br0" timeOffset="10622.6">1881 4509 38,'0'0'32,"15"-36"1,-15 36-1,-4-52-19,4 52-4,-4-45-2,0 25 0,-10-4-3,14 24-1,-33-19 0,16 23-1,-11 11 0,0 18-1,-6 14 0,-2 16 0,0 10-1,-1 14 2,-1 2-1,6 2 0,9-5 0,7-10-1,13-12 1,9-14-2,13-13 1,9-22-4,13-4-2,-7-27-17,18 12-11,-11-17-1,6 5-2,-11-12 2</inkml:trace>
  <inkml:trace contextRef="#ctx0" brushRef="#br0" timeOffset="11665.66">1960 5104 40,'-14'13'33,"16"6"2,-2-19 0,22 20-18,-22-20-4,41-2-5,-18-11-2,11 8-3,-3-5-1,2-1-3,0 6-4,-13-12-29,9 13-2,-14-11 0,2 10-2</inkml:trace>
  <inkml:trace contextRef="#ctx0" brushRef="#br0" timeOffset="11016.63">2063 4391 50,'0'0'32,"18"-18"2,-18 18-1,0 0-24,0 0-3,18 26 0,-25 5-2,4 16-1,-8 11-1,-1 9 0,-2 6 0,-2 13-1,-2-2 0,1-4-1,4-7-2,2-19-3,12 7-11,-7-31-18,11-4-1,-5-26-1,0 0 2</inkml:trace>
  <inkml:trace contextRef="#ctx0" brushRef="#br0" timeOffset="11245.64">2055 4509 62,'0'0'33,"29"-30"0,-11 9-1,13 5-28,-8-3-1,1 6-2,-4 7-2,-6-1-2,2 22-8,-16-15-21,7 28 1,-7-28-3,-8 41 1</inkml:trace>
  <inkml:trace contextRef="#ctx0" brushRef="#br0" timeOffset="11459.65">2096 4759 55,'23'0'34,"-9"-13"-3,5 6 2,-19 7-27,33-26-3,-17 16-2,-1 1-4,1 15-3,-16-6-7,18 7-14,-18-7-6,-2 32 2,2-32-1</inkml:trace>
  <inkml:trace contextRef="#ctx1" brushRef="#br1">143 5464 124,'-9'-5'49,"9"5"-26,0-5-16,-4 0 24,4 10-18,-4-5 13,4 0-15,-4 0 17,0 5-16,-5-5 13,9 5-14,-9-5 12,9 5-13,-8-5 6,8 5-9,-9-5 7,9 5-8,-8-5 3,3 5-5,-7 1 2,7 4-3,-8-5 3,5 5-4,-5 0 1,9 0-1,-9 5 1,9 1-2,-4 4-3,8 0 1,-10 0 1,10 6 0,-8-6 0,8 0 0,-4-5 0,8 11 0,-4-11 2,0 0-1,0-5 2,0 5-2,0 1 2,0-1-2,0-5 2,0 0-2,0 0-1,0 5 1,0 1-4,0-1 2,0 5 3,0-1-1,0-3-3,4 4 1,-4-5 1,4 0 0,-4-5 2,10 6-1,-7-6-1,6 0 1,-5 0-1,0 0 0,1-5 4,-1 0-2,-4-5-1,0 0 0,0 5 1,0 0-1,0 0-1,4 1 1,-4-6-1,9 5 0,-5 0 0,5 5 0,-9-5 0,4 0 0,0 0 0,1 5 0,-5-5 0,4 0 0,-4 0 0,4 0 0,-4-5 0,4 5 0,-4-5 0,5 6 0,-5-6-3,4 5 2,-4-5 1,0 0 0,0 0 2,4 5-1,-4-5-16,0 0 8,0 0-76,5 5 45,-5-5-104,8 0 80</inkml:trace>
  <inkml:trace contextRef="#ctx1" brushRef="#br1" timeOffset="1756.2">292 6051 108,'-25'5'44,"25"-5"-24,-5 5 3,2-5 34,3 10-31,-5-5 14,1 5-24,-4-10 9,8 5-15,-10-5 8,10 0-10,-8 0 6,8 0-7,-8-5 4,8 0-6,-9-5 2,9 10-4,-4-10 3,8 0-4,-4-5 1,0 5-1,0-6 3,5 6-3,-1-5 6,0 5-5,0-5 3,1 10-3,-2-11-2,2 11 0,0-9 1,-1 9-1,0-5-1,0 5 1,4-5 1,2 10-1,-2-10 4,1 5-3,-1-6 1,0 11-1,-3-10-2,3 10 1,1-5 1,-1 5-1,1-5-1,-1 5 1,-3-5-1,3 5 0,-3-5 0,-1 10 0,0-5 0,0 0 0,1 0 0,-1 0 0,0 0 4,1 5-2,-1 0-1,4 5 0,-4-5-1,1 6 0,-1-6 0,1 5 0,-1-5 0,4 5 0,-4 0-3,5 4 2,-4 7 3,3-1-1,-4 0-1,0 5 1,1-4-1,-1-1 0,-4-5 0,4 5 0,-4-4 0,0-1 0,0-5 0,0 0 0,0-5 0,0 0 0,0-5 2,0 0-1,-4 0 2,4 0-2,-4 0-1,4 0 1,-9-5-1,9 5 0,-4-5 0,8 0 0,-4-5 2,0 5-1,0-10 2,0 5-2,0-16-3,0 11 1,0-10 1,0 9 0,0-4 0,4 5 0,1-5 0,-1 10 0,0-6 0,1 11 0,-1-9-3,4 9 2,-3-5 1,3 10 0,-3-5 0,3 5 0,-4-5 0,5 10 0,0-5 0,-1 0 0,-4 0 0,4 0 0,2 0 2,-2 5-1,1 0-1,-1 5 1,0-1-4,1 6 2,4 1 1,0 4 0,-1-5 2,1 5-1,-4-4-1,4 4 1,-5-5-1,1 0 0,-5 0 0,5 1 0,-5-11 0,0 5 0,-4-10 0,0 0 0,0 0 0,0 0 0,0-5 2,0 5-1,0-5-1,0 0 1,-4-5-1,4 4 0,-4-9 0,8 0 0,-4-5-3,0 5 2,0-6 1,4 6 0,1-5 2,3 10-1,-4-5-1,5 9 1,-5-4-1,5 5 0,-1 1 2,1 4-1,0 0-3,3 9 1,-3 1 1,-1 11 0,1-1 2,-1 0-1,1 6-3,0-1 1,-5-5-21,0 6 12,-4-6-56,4 0 37,-4-5-112,0 0 78</inkml:trace>
  <inkml:trace contextRef="#ctx1" brushRef="#br1" timeOffset="3422.62">1015 6167 160,'-4'-5'63,"4"5"-34,0 0-25,0 0 20,0 0-15,0 0 12,0 0-13,0 0 14,0 0-13,0-5 16,4 5-15,0-5 16,5 5-16,-5-5 7,5 5-10,-1-10 4,5 10-6,-4-5 2,4 5-4,-5-5-2,5 5 0,-4-5 1,3 5-1,1-5-9,0 5 4,0-10-40,0 10 24,-1-5-113,1 10 75</inkml:trace>
  <inkml:trace contextRef="#ctx1" brushRef="#br1" timeOffset="2462.07">1024 6203 156,'0'-5'57,"0"5"-30,0 0-7,0 0 34,0 0-29,0-5 14,0 5-23,0-5 13,0 5-16,0-5 4,0 10-10,0-5 0,0 0-4,0 5 0,4 10-1,0 5-4,0 1 1,1 4 3,-1 0-1,0 6 2,1-1-2,-5 5-1,4 1 1,-4-6-4,0 1 2,0-11-12,4 0 6,-4-10-34,0 6 23,0-11-69,0 0 49,0-5-76,0 0 65</inkml:trace>
  <inkml:trace contextRef="#ctx1" brushRef="#br1" timeOffset="2897.73">1173 6137 148,'0'-5'55,"0"5"-30,0-5-12,0 0 32,5 10-25,-5-10 13,4 5-20,0-5 12,0 10-14,-4-5 8,5 0-11,-5 5 2,8 5-6,1 5 2,-1 6-3,-3 4 3,3 0-4,-3 1 4,-1 4-4,0-5 1,0 6-1,-4-6-2,0 0 1,0 6-4,0-1 2,0-10-19,0-4 11,0-6-52,0 5 35,0-10-95,0 0 68</inkml:trace>
  <inkml:trace contextRef="#ctx1" brushRef="#br1" timeOffset="5044.45">1537 6269 160,'-5'0'63,"5"0"-34,-4 0-16,0 0 28,8 0-23,-8-5 9,4 5-17,-4-5 10,8 0-11,-4-6 6,0 6-8,0-10 2,0 10-5,0-10 5,0 5-6,0-5 8,4 4-7,0-4 3,1 5-4,-1-5 0,5 5-1,-5 0-2,0 5 1,0-6 1,1 11-1,3-10-1,1 10 1,-1-10-1,0 10 0,2-5 0,2 10 0,-4-5 0,2 10 0,-2-5 0,1 6 0,-6-6 2,7 5-1,-7 0-1,6 5 1,-5 0-4,5 6 2,-5-6 3,0 0-1,1-5-1,3 5 1,-4-5-4,1 1 2,-1-6 1,5 0 0,-5-5 0,0 5 0,0-5 0,5 5 0,-5-5 0,1 0 0,-1-5 0,4 5 0,-4-5 4,1 0-2,-1-6 6,1 1-5,-5-5 10,4 5-7,-4-10 8,0 10-8,-4-11 3,4 11-5,-5-10 2,1 10-3,-5-16-2,9 11 0,-8-10-21,8 5 11,-4-11-56,4 11 36,0-15-119,4 10 83</inkml:trace>
  <inkml:trace contextRef="#ctx1" brushRef="#br1" timeOffset="5885.19">2170 5692 148,'-5'-10'57,"5"10"-30,0-25-7,0 15 43,5 10-34,-5-5 26,0 5-33,0-6 13,4 12-20,-4-6 9,0 0-14,0 0 4,4 10-9,0 0 2,5 10-4,-5 16 3,5-6-4,-5 10 1,4 6-1,-3 5 5,-1-7-4,-4 7 3,4-5-3,-4-1-2,0-4 0,0-6-6,0 1 3,0-6-19,0-5 12,0-4-41,0-6 29,0-5-84,0 0 59,0-5-85,0 0 75</inkml:trace>
  <inkml:trace contextRef="#ctx1" brushRef="#br1" timeOffset="6560.48">2460 5540 140,'0'0'52,"0"0"-28,0 5-4,0-5 37,0 0-32,0 0 17,0 0-25,0 0 9,0 0-16,0 0 8,0 0-10,0 5 4,4 0-7,-4 0 4,4 6-5,1 4 0,-1 10-2,1 0-2,-1 1 1,-4 4 1,0 6-1,0-6 4,0 6-3,0-6-3,0 0 0,0-4 1,0-6 0,0-5 0,0-1 0,0-9 4,0 6-2,0-11 4,0 0-4,0 0-1,8 0 0,1-6-1,0 6 0,-1-10 2,0 5-1,1-4-1,4 4 1,-5-5 1,1 5-1,4-5-1,0 10 1,4-5-1,-1 5 0,2-5 0,-1 10 0,-4-5 0,4 0 0,-4 0-11,-1 0 6,-3 0-31,0 5 20,-5-5-62,4 5 44,-8-5-88,5 0 69</inkml:trace>
  <inkml:trace contextRef="#ctx1" brushRef="#br1" timeOffset="6981.1">2725 5616 176,'0'-10'68,"0"10"-36,-4-5-13,-1 0 39,10 10-33,-5 0 22,0 0-28,0-5 12,0 0-18,0 0 8,0 0-12,0 0 6,4 10-8,0 0 2,1 6-5,-1 4 5,0 0-6,0 16 6,5-1-6,-5 11 1,5-1-2,-5 11 1,0-6-2,1 5 2,-1-4-2,-4 0-1,4-1 1,-4-9-4,5-6 2,-5-4-23,0-6 12,0-10-45,4 1 32,0-11-92,0 0 65,0-15-84,1 4 78</inkml:trace>
  <inkml:trace contextRef="#ctx1" brushRef="#br1" timeOffset="7836.87">2990 5626 140,'0'0'52,"0"0"-28,0 0-6,0 0 35,0 0-29,0 0 11,0 0-21,0 0 9,0 0-13,0 0 13,0 0-14,0 0 9,0 0-10,0 5 9,0 6-10,0 4 10,0 0-10,0 0 1,0 0-5,0 6 0,0-1-1,0 0 1,0 5-2,0 1-1,0 4 1,0 6-4,0 4 2,0 5 1,0-5 0,0 1 0,5-1 0,-2-4 0,2-1 0,0-4 0,3-1 0,-4-5 2,4-4-1,-3-6-3,3 5 1,1-15 1,4 5 0,-5-10 0,5 5 0,-4-5 0,-1 0 0,1-5 0,-1 5 0,1-10 4,0 5-2,-5-10 4,0 5-4,0-15 1,0 9-1,1-14 3,4 5-3,-5-11 4,4 6-4,-4-11 8,1 11-6,-5-6 12,4 6-9,-4-6 7,0 12-7,-4-6 7,4 9-8,-5 1-1,1 5-3,-4 0-2,4 10 1,-10-5-26,6 10 14,-5-11-41,5 11 28,-5-5-52,4 5 43,-4-10-112,5 5 81</inkml:trace>
  <inkml:trace contextRef="#ctx1" brushRef="#br1" timeOffset="8752.81">3460 5647 152,'0'-26'57,"0"26"-30,0-15-12,0 10 38,0 10-30,0-10 25,0 5-28,0-5 14,0 10-20,0-5 10,0 0-14,0 0 10,5 5-11,-1 5 6,5 5-8,-1 6 2,0-1-5,1 10-2,0 6-1,-5-1-1,0 6 0,5 4 0,0 1 0,-1-1 0,0 0 0,-8-4-18,0-6 10,-4-4-30,0-1 22,0-5-35,4 1 29,-4-6-67,4-5 51,-5-5-74,1 0 64</inkml:trace>
  <inkml:trace contextRef="#ctx1" brushRef="#br1" timeOffset="9525.84">3482 6066 176,'-4'-30'68,"4"30"-36,0-21-15,0 11 33,0 5-28,0-10 11,4 5-19,-4-10 11,4 10-14,0-15 12,0 10-13,1-10 13,4 4-14,-5-4 7,4 10-9,1-5 0,0 9-4,-1 1 3,0 5-4,5-5 1,0 10-1,-4-5 1,-1 5-2,1-5 4,-1 10-3,1-5 1,0 10-1,-1 0 1,1 0-2,-1 6-1,5-1 1,-4 5-1,4 0 0,-5 6 2,4-1-1,-2 4 2,-2 2-2,0-1-3,1-4 1,-1-6 1,1 5 0,-5-10 0,5 6 0,-5-6-5,0 0 3,-4-5 1,5 0 1,-5-10 4,0 0-2,0 0-1,0 0 0,0-5-4,0 5 2,-5-10 1,5 5 0,-4-5 0,8 5 0,-4-15 0,0-1 0,0-9 0,0 5 0,0-11-3,5 11 2,-1-11 3,4 12-1,-3-6 2,3 4-2,1-4 2,-1 5-2,1-1 4,0 16-3,3 0 6,1 5-5,4 5 6,0 10-6,0 0 3,5 5-3,-5 11-4,0-1 0,0 5 1,0 6 0,-4-2 2,4 7-1,-4-1-20,0 1 10,-5-6-45,5 1 30,-4-11-77,-1 1 57,-4-6-104,1 0 84</inkml:trace>
  <inkml:trace contextRef="#ctx1" brushRef="#br1" timeOffset="9819.64">4238 5970 140,'0'-5'52,"0"5"-28,18 0-6,-14 15 20</inkml:trace>
  <inkml:trace contextRef="#ctx1" brushRef="#br1" timeOffset="10287.39">4268 6000 324,'5'21'33,"-1"-1"-17,0-5-6,1 0 0,-1-5-2,0 0 1,0 1-1,1-6 0,-5-5 0,0 0 0,0 0-2,8 5 1,-8-5 2,5 0 2,-1-5-1,0 0 1,-4-11 9,4 1-11,-4-15 3,0 10-8,0-11 0,0 11-2,-4-5 3,4 4-3,-4-3 4,0 9-4,-5-6 1,9 11-1,-9 0 1,9 5-2,-8 0 2,8 10-2,-9 0-1,9 5 1,-8 6 1,3 4-1,-3 10 2,8 5-2,-9 5 2,9 6-2,0-1 2,5 1-2,-1 0-3,4-6 1,-3-4-1,3-6 0,1-5-11,4-4 6,-5-11-20,5 0 14,-4-10-31,4 0 25,-1-10-57,6 5 43,-6-11-95,6 1 72</inkml:trace>
  <inkml:trace contextRef="#ctx1" brushRef="#br1" timeOffset="11402.34">4512 5611 168,'0'20'63,"0"-20"-34,0 5-30,0 1 12,0 4-7,0 0-5,0 5 0,0-10 3,0 0-1,0-5-1,4 5 1,-4-5-1,0 0 0,0 0 0,0 0 0,0 0-7,0 0 4,0 0-14,0 0 9,0 0-5,4 5 8,-4-5 2,0 0 3,0 0 11,0 0-6,0 0 20,5 5-14,-5-5 19,0 0-17,0 0 9,0 0-13,0 0 6,0 0-8,0 0 11,0 0-10,0 0 14,0 0-13,0 0 14,0 0-14,0 0 14,0 0-14,0 0 9,0 0-10,4 0 2,5 0-6,-5 0-4,0 0-1,-4 0 3,0 0-1,0 0 8,0 0-5,0 0 5,9 0-5,-5 0 5,5 0-6,-5 0 3,0 5-3,0 6 0,1 4-1,3 5 1,5 5-2,0 6-1,0 4 1,-5 1 1,5-1-1,-4 5 6,-1-5-4,0-4-1,2-1-1,2-5 1,-4 1-1,-3-6 2,3 0-2,1-5 6,-1 6-4,2-11 10,-2 5-7,0-10 16,1 5-12,-1-10 18,1 0-16,-5-10 5,5 5-10,-9-10-2,4 0-3,-4-11-19,0 6 9,0-21-47,4 6 30,1-26-105,3 5 72,9-29-126,4 4 105,14-20-33</inkml:trace>
  <inkml:trace contextRef="#ctx1" brushRef="#br1" timeOffset="12280.18">5080 5586 176,'0'-5'66,"0"5"-36,5-5-11,-5 0 45,5 5-35,-2-5 32,6 5-35,-1-6 24,5 6-29,-4 0 20,4 6-24,4 9 14,0 5-18,4 21 1,1 4-8,-5 26 3,0-5-5,-9 30 5,5-6-6,-17 22-32,-5-6 16,-12 1-185,0-16 109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09-16T13:58:39.934"/>
    </inkml:context>
    <inkml:brush xml:id="br0">
      <inkml:brushProperty name="width" value="0.10583" units="cm"/>
      <inkml:brushProperty name="height" value="0.10583" units="cm"/>
      <inkml:brushProperty name="color" value="#C00000"/>
      <inkml:brushProperty name="fitToCurve" value="1"/>
    </inkml:brush>
  </inkml:definitions>
  <inkml:trace contextRef="#ctx0" brushRef="#br0">108 2567 136,'7'9'52,"-11"-4"-28,8 4-15,0-5 16,0 5-3,-1-5 1,1 1 3,4-1 3,-1-4-15,4 0 3,5-4 1,-1-5-4,4-4 0,3-10-4,-3 1 1,4-9-4,-5-5 1,6-9-1,-9-9 1,3 1-2,1-19-1,4-4-6,-5 0 1,-3-13 0,0 9 0,-3 8 0,-4 14 0,-4 9 2,-4 13 1,-8 14 5,1 13 3,-5 31-4,-3 18 1,-4 14-5,-7 13-2,-1 5 0,1 8-1,-1 0-3,12 14 2,4-4 1,3-10 0,8-8 0,12-10 0,6-13-5,6-8 1,2-6-22,8-8-11,3-5-42,1-4-17,4 9-5</inkml:trace>
  <inkml:trace contextRef="#ctx0" brushRef="#br0" timeOffset="600.61">560 2665 140,'-8'0'52,"5"5"-28,-1 4-22,4-5 14,0 5-4,0-9 1,0 9-1,4-4 0,-1-1-6,5 1-6,-1-5-1,9 0 12,3 0 5,0-9 5,-1-5 4,1 1-7,0-9-3,-4-10-4,0-12 0,0-1-4,0-4-2,-3 0 2,-5-1 0,1 10 1,-8 4 0,0 5 2,-4 9 1,-4 8-1,-3 10 1,-8 17-6,-4 10-1,1 8 2,-1 18 3,4 5-4,5-1-3,2-3-1,5-6-1,3-4-3,12 1 0,3-6 2,7-8 0,5-9-19,3-9-9,0-5-27,1-8-12,-4-5-46</inkml:trace>
  <inkml:trace contextRef="#ctx0" brushRef="#br0" timeOffset="1141.58">1046 2295 228,'12'-32'88,"-9"23"-48,-3 0-27,-3 9 24,-1 0-10,-7 0-1,-1 5-6,-3 4-1,0 0-10,0 4-1,-4 1-1,4-1-3,-4 0-3,4 5 2,0-4 0,4 4-1,11 4-2,0 9-2,0-4 1,7 0-1,1-5 0,-1-4 2,1 0 2,-1 0 1,1-5 1,-1 1-2,5-1 1,-5 0 2,1-4 2,-1 5-3,1-1-1,-5 1-1,1-1 1,0 5-2,-4-5-1,0 10 1,-4-6 1,-3 1-1,-1-4 2,1-1-2,-1-4 2,-7-4-2,4-1-1,-8-13-2,4 0-10,0 0-4,4 0-28,3-4-11,5-1-40,10 5-61,4-4 42</inkml:trace>
  <inkml:trace contextRef="#ctx0" brushRef="#br0" timeOffset="1591.4">1345 2362 176,'15'-18'68,"-11"13"-36,3-8-15,-3 8 20,-4 1-13,0-1-1,-4 1-7,1 4 0,-5 0-9,1 4 0,-1 5 3,-3 0-2,0 5 1,-1-1-1,-7-4 0,3 4-2,5 1 1,3 4-4,1 9-2,3 4 2,8-4 0,-1-1 1,5-3 2,-1-1 3,5 5 2,-4-5 1,-1 5 2,6-5-5,-10 1-1,-3 4-4,0-5-1,-3-4 5,-1 0 3,-8 0 0,-8-1 1,-2 1-6,-5-4-2,-3 4-4,-3-5-3,-6 0-62,9 5-27,-3-4-59</inkml:trace>
  <inkml:trace contextRef="#ctx0" brushRef="#br0" timeOffset="5375.06">3444 2581 192,'0'-23'71,"0"14"-38,-3 0-19,-1 0 22,0 0-9,-3 1-3,-5 3-10,-3 14-4,-3 4-5,-2 1 3,1 4 4,1 4 0,3 5 3,-4 0-6,8 13-3,0 5-1,3-1-1,4 1-2,4 0-2,4-5 1,7-4 1,8-5-3,11-4 0,4-14 1,4-13 2,3-9-8,4-9-1,-3 0-20,-4 1-8,-8-10-13,-4 0-3,-4 0-51</inkml:trace>
  <inkml:trace contextRef="#ctx0" brushRef="#br0" timeOffset="5840.35">3648 2817 172,'-8'0'66,"4"5"-36,-3-5-26,7 9 15,0-5 0,-4 1 1,0-1-9,4-4-2,0 0-5,0 0 4,8 5 2,3-5-1,1 0 2,3-9 0,0-5 1,4 1-4,0-5-3,-1 0-2,1-4 0,-4-5-2,-3 0 2,-1 5 0,-3 0 1,-4 4 0,-4 4 2,-8 5-5,-7 5-1,-1 4 2,-2 13 1,-1 10 1,0 3 0,0 10 2,1 4 1,3 5 3,7 4 4,4 0-4,12 1 0,3-1-4,19-14-1,4-8-6,7-4 1,9-10 2,-2-13 1,6-4-26,2-14-11,-4-5-34,-2-4-12,-9-13-33</inkml:trace>
  <inkml:trace contextRef="#ctx0" brushRef="#br0" timeOffset="6786.4">3946 3005 196,'15'-9'74,"-7"5"-40,3-1-29,-4 5 19,1-9-2,3 0 2,0 0 0,8-4 0,4-5-13,-4-4-2,4-5 1,-1 0-6,-3-9 0,0-4-2,3-5-2,-3-22 1,-4 5 1,-3-5-1,-1 0 2,-4 0-2,1 9 2,-4 9-2,-1 4-1,-3 9 1,0-9-1,-3 19 2,-1 12 1,-7 10-4,-4 4-1,0 4 3,-1 10 1,-3 8-3,4 14-1,-3 13 1,-1 22 2,4 10 0,4 4-1,3-5-2,8-13 1,4-4 1,7-10 0,4-3 0,4-10 0,0-9 0,7-9 0,1-13 0,10-9 2,8-4 1,-4-14 1,5-9-5,0-9 1,-5 1 0,-2-6 0,-6-12 2,-3-10 1,-7 1 10,-8-5 3,-3 0-3,-5 4 0,-3 1-2,-4-6 3,-4 6-3,1 17-1,-6 9-2,2 5 2,-4 13-3,-1 18-2,-3 14-5,0 8-2,-3 18-2,-1 14 3,0 31 0,4 0 1,3-5 0,5 14 0,7-14-3,7-13 2,9-4-1,6-9 0,8-14 0,12-13-2,0-9-17,-1-5-9,-4-9-17,1-8-9,-4-1-18,-7-8-8,3 4-20</inkml:trace>
  <inkml:trace contextRef="#ctx0" brushRef="#br0" timeOffset="7296.27">4953 2634 204,'-15'-13'77,"8"13"-42,-12-9-21,12 9 20,-5 0-4,0 4 0,-3 5-4,-3-4-1,-1 4-14,0 4 0,4 0 0,0 1-4,0 4-2,-1-5-2,5 9-3,0 5-2,3 0 1,8 0 1,4 0 0,0 0-3,3-5 2,1-4 1,-1-5 0,1-4 2,4-4 1,-1-5-1,0-5 1,4-4-4,0-4 0,0-14 1,8 0 2,-1-4-1,-2 0-1,-1 4 1,-4 4-1,-4 6 0,-4 3 0,1 5-3,-8 9 0,0 14 2,-4 8 2,0 5-7,8 0-1,0-5-7,0-4-2,-1 0-4,1-5-1,0 0-23,3-4-10,-3 0-53</inkml:trace>
  <inkml:trace contextRef="#ctx0" brushRef="#br0" timeOffset="9203.34">5025 2295 312,'-34'0'118,"38"-5"-64,3-4-54,1 5 21,3-10-10,4-4-1,8 1-6,7-10-1,7 4-1,8 1-4,9 0 1,-2-1-10,13 1-5,-13 4-63,-3 14-25,-7-14-13</inkml:trace>
  <inkml:trace contextRef="#ctx0" brushRef="#br0" timeOffset="7807.13">5028 2004 224,'8'-53'85,"4"39"-46,6-4-37,-10 14 17,-1-1-12,1 10-2,-1 4-3,-3 18-2,4 13 1,-8 13-1,0 19 0,-8 26 0,8-8 2,0-6-3,8-8 0,-1-4 1,1-5 2,-1-9-1,1-13-1,-1-10 1,1-3 1,-1-10-1,-3-9-1,8-13 3,-5-13 0,8-5-6,-3-9 0,-1-4-1,4 0 2,-4 0 1,0 4 1,-3-9 0,-1 9 2,-3 9 5,0 14 6,-8 8-5,-3 10 0,-1 4-2,1-1 1,3 6-2,4-1 0,0 5-1,4-5 2,7 5 1,0-9-3,4 4-1,-4-8-1,-3-5-2,4-5-32,3-8-14,4-10-74</inkml:trace>
  <inkml:trace contextRef="#ctx0" brushRef="#br0" timeOffset="8047.27">5176 2581 376,'-5'0'140,"10"-5"-76,-1-4-72,-4 5 21,-4-10-31,-1 1-8,-2 4-9,-1 0-2,-3 13 21,0 5 4,0 0 6,3 0 4,1 0 1,-1 0-17,8 0-8,0-9-88</inkml:trace>
  <inkml:trace contextRef="#ctx0" brushRef="#br0" timeOffset="8962.71">5526 2545 220,'-15'-5'85,"11"19"-46,4-14-46,-7 9 69,-1 4-24,1 5-15,-1 9-9,1 4-10,3 0-3,0 5 2,1-5-2,6 1-1,5-6 1,3-8-1,0-4 0,1-5 0,3 0 0,0-5 0,-4-13 4,0-9 2,-3-9 4,-1 1 1,-3-6-3,-4-3-3,0-1-2,0-22-3,-4 9 3,0 8 0,1 6-1,-1 8 1,0 5-4,-3 8 0,-1 23-1,-3 9 0,0 9-3,-1 0 1,5 4 0,11 0 2,-1-4 1,5-5 3,-1-4-3,1-4 0,-1-1 1,1-4 2,3-5-1,0-4 2,1-4-4,3-1 0,0 5 1,0-4 2,0-5-1,0 0 2,0 0-2,-3 5-1,-1-1 1,-4 5-1,-3 0 0,7 0 0,-3 5 0,-4 4 0,-1 4 0,-3 0 0,0 5 0,0 0 2,0 4-3,0-4-2,0-4 2,5-1 2,-1-4 0,3-4 2,1-14 7,-1 0 3,1-5 0,-1 5 0,1 0-1,-1 0 0,-3 5-6,3 0-4,1-1-1,-4 5-1,3 0 0,1 5 0,3-1-3,4 5 0,-4-5 4,5 1 1,-1-5 0,0 4 1,-4-4-15,-3 0-7,-5 0-15,1-4-6,-4-1-27,0-4-10,-4 1-45</inkml:trace>
  <inkml:trace contextRef="#ctx0" brushRef="#br0" timeOffset="3272.91">2061 2460 76,'-15'-9'30,"15"9"-16,0-27-1,0 23 14,0-5-4,0 0 12,-7 4-6,-1 1-4,1-1-1,-5 5-14,1 5 5,-4 8 5,-4 14 0,0 4 3,0 5-4,0 4-2,-3 5-5,3 4 0,4-4-7,4-5-1,11-4-2,4 0-2,3-5-2,4 0 1,8-4 1,0-5 0,0-4-16,7-4-4,5-5-23,-5-5-8,0-4-50</inkml:trace>
  <inkml:trace contextRef="#ctx0" brushRef="#br0" timeOffset="3918.63">2340 2728 148,'-15'-13'55,"15"8"-30,0-8-14,0 8 15,0 1-1,0-5 0,0 0-3,-4 0-2,1 0-10,-1 0 5,0 5 4,-3-1-6,-5 5 0,5 0-3,-4 9-1,-1 5-5,0 3-3,1 10 0,0 4-1,3 1 0,1-1 0,3-4 0,0 0 0,4-1 0,0-3 0,4-1 0,0-4 0,3-5-3,5-4 2,-1-9 1,5-4 2,-1-5-1,3-9-1,9-4 1,-1-10 1,-7 6-1,-1-1-1,-6 5-2,-1-1 1,1 5 3,-5 5 1,-3 4 1,-4 9 0,0 13 0,0 1 2,0 8-1,0 5 2,4 4-4,-1 0-2,1 1 0,4-1 1,3-4-3,-4 0-2,8-14-82,-3-8-37,3-5-32,-4 0 75</inkml:trace>
  <inkml:trace contextRef="#ctx0" brushRef="#br0" timeOffset="4669.18">2566 2916 112,'-3'0'44,"3"0"-24,-4 0-10,4 0 14,0 4-4,-4 1-2,0-5 1,1 0 0,-1 0-10,4-5 6,0 1 4,0-5 3,4 0 2,-1-9-5,1-4-1,0-1-6,7 1 0,0-5-3,1 5 0,-1-1-1,4 1 2,0 4 1,-4 0 1,0 5-4,5 4 0,-1 0-3,0 0 0,0 5-3,0 8 1,0 5-2,-4 4-1,-3 5 1,-1 9 1,-3 4-1,-4 5 2,0 0-4,-4 0 0,1-1-1,-1-3 0,4-5 0,0-1 0,4-3-3,-1-10 1,1-8 2,4-14 3,3-5-2,0-13 0,5-4 1,-1-5 0,0 1-3,4-1 2,-1 0 3,9-4 1,-5 4 3,-2 5 3,-2 4 2,-3 9 1,-3 5-6,3 8-4,-4 5 1,0 9 2,0 5-2,1-1-2,-5 5 0,1 4-1,-5 1 0,1-1 0,-4-4-22,0 4-8,0-8-53,0 3-24,0 1-13</inkml:trace>
  <inkml:trace contextRef="#ctx0" brushRef="#br0" timeOffset="27308.77">-96 3553 285,'-3'-4'17,"3"4"1,0 0-4,0 0-1,0 0-7,0 0-2,0 4 0,0 5 2,0 0-1,-4 4 2,4 10 0,0 13 3,-4-1 4,0 5 1,0 10-4,-4 3 1,1 10-5,-1 8-2,-3 19-2,0 12 0,-8 6-2,4-10-1,-4-4 7,4-5 5,4-13-4,4-13-2,3-10-1,4-8-1,11-14-5,0-8 1,1-10 2,6-8 1,-3-5-4,4-5 1,0-13 0,0-4 0,0-5 0,-4 0 2,-4-4-1,1 4-1,-9 0 1,1 1 1,-4-1 3,-4 4 4,1-3 0,-5 3 0,1 14-1,-1 5 2,-3 4-1,3 4 0,-4 5-1,9 0 0,-5 5-4,4-1-3,1 0 0,6 1-1,1-5-3,15-5-15,8-4-6,3-4-15,0-5-3,-4 0-4,0 0 1,-2 0-35,-6 4-52,-3 5 30</inkml:trace>
  <inkml:trace contextRef="#ctx0" brushRef="#br0" timeOffset="26768.83">-99 3584 148,'0'-4'55,"3"4"-30,-3-5-25,0 1 13,0 0-5,0-1 3</inkml:trace>
  <inkml:trace contextRef="#ctx0" brushRef="#br0" timeOffset="27834.17">100 4554 176,'-4'0'68,"4"5"-36,0-1-26,0-4 15,0 0-5,4 9 1,0-5-1,-4-4 3,7 0-11,1 0 4,3 0 4,0-4-2,4-5 2,-3-9 0,0 0-1,-1-9-5,-4 1-2,1-1-4,-4-4-1,-4 4 3,0 0 1,-4 5 3,-4 4 1,-3 4-5,-4 10-2,-8 4-2,8 9-2,0 4 3,-4 14 0,4 13 1,0 0 0,-4 1 4,12-1 3,-1 0-6,5-4-1,10 4-2,1-9-2,7-4 1,7-13-1,4-10-3,4-8 0,5-5-7,-1-5-4,-4 1-10,3-5-3,-3 0-31,-6 0-13,-9 9-51</inkml:trace>
  <inkml:trace contextRef="#ctx0" brushRef="#br0" timeOffset="28824.82">519 4241 216,'-19'-18'82,"15"14"-44,-7-5-20,7 5 25,-7-1-4,0 1-1,-5 4-10,-3 0-5,-3 4-13,10 1-2,-3 3 2,4-3-6,19-1-2,3-4 1,8-4 0,3-5 1,9 0 0,3-4 0,-1-1 0,1 1 0,1-1 0,-5 1 0,-4 0-5,-8 4 1,-3 4-31,-7 5-12,-4 9-93,-4 14-58,0-1 82</inkml:trace>
  <inkml:trace contextRef="#ctx0" brushRef="#br0" timeOffset="28479.88">455 3875 192,'4'-31'74,"-1"22"-40,9-5-31,-5 10 17,-3-5-1,0 9 1,-1 0-3,-3 0 0,4 9-9,0 4 1,0 10 4,-4 3-1,0 15 3,0 3-4,0 10-1,0 8 2,-4 14 3,0 14-4,-3-10 1,-1 1-5,4-10 1,1-4 1,-5-4 5,8-14-4,0-9 2,0-9-9,4-4-2,0-9-1,3-9 2,1-9 1,-1-9 1,4-4-11,1-1-3,-1-4-11,4-4-4,0 0-11,4-1-4,-4 1-34,0 0-15,0 4-15</inkml:trace>
  <inkml:trace contextRef="#ctx0" brushRef="#br0" timeOffset="30131.82">816 4751 228,'4'18'85,"0"-36"-46,-4 9-13,0 9 53,-4 9-20,0 4-12,0 1-7,-3-6-24,-1 1 2,1 0 2,-1 0-7,5-4-2,-1-1-9,4 1-1,0-5-17,0 0-6,0 0-44,7 4-18</inkml:trace>
  <inkml:trace contextRef="#ctx0" brushRef="#br0" timeOffset="31467.4">1541 4188 184,'0'-5'71,"0"5"-38,0-4-21,0 4 19,0 0-5,0 0 2,0 0-5,0 0-2,3 9-11,1 4 0,0 9 1,-4 14 0,0 13 1,-4 9 2,4 5 4,-4 4-8,1 0-1,-9-4-3,5-1-1,-1-4-6,5-4 1,-1-9 0,0-5 2,1-9-3,3-4-2,0-5-20,7-8-37,0-10 4,1-8-54,-1-1-36,1-4 60</inkml:trace>
  <inkml:trace contextRef="#ctx0" brushRef="#br0" timeOffset="31947.68">1579 4500 272,'4'-13'101,"-8"-9"-54,8 13-44,-4 9 21,0 0-14,0 0-3,0 0-4,0 0 0,3 9-2,1 4 2,4 1 2,-1 3 4,4 6 5,1 4-4,-1-1 0,0 6-6,-3 3-3,-1 1 0,8 4 1,-4 1-1,1-1-1,-4 4 1,3 1 1,0-5-3,-3-4 0,-1-5 1,1 1 2,-1-10-1,1-4-1,-1-9 9,1-5 6,-1-13 2,1-13 1,-1-9-7,5-9-4,-5-14-4,1-4-3,0-5 1,-4-13-1,-1-4 0,-3 4 0,0 4 0,0 10 2,-3 8-3,-1 10 0,0 8-39,0 9-18,0 9-36,0 14-15,4 4-5</inkml:trace>
  <inkml:trace contextRef="#ctx0" brushRef="#br0" timeOffset="32592.9">1963 4054 228,'19'-36'85,"-11"5"-46,7 8-37,-4 19 19,8-5-7,-4 0 0,0 4 3,0 1 1,0-1-9,-4 5 3,1 5 4,-1 4-6,1 4-3,-1 5-4,-4 5 0,1-1-2,-1 5-1,-3-1 1,0 6-1,-4 4 0,0 4 2,-4 0-3,0 9 0,-3 0 3,-4 0 1,-12-4-1,0-5-2,0-4 1,5-9 1,3-9-1,3-5-1,1-4 1,4-9 1,-1-9-1,4-18 2,4-4 2,12 0 4,3-1 5,3 1 1,5 0 0,-4 4 1,0 5-6,0 8-4,3 5-1,-7 9-1,0 5-2,0 8-2,0 1 1,-3 4 1,6 4-14,-2-4-7,-1 0-30,4 8-130</inkml:trace>
  <inkml:trace contextRef="#ctx0" brushRef="#br0" timeOffset="33539.42">2725 4563 208,'0'-27'79,"3"18"-42,-3-4-17,4 13 24,-4-5-18,0 5-4,0 0-12,-4 5-4,1 13-3,-5 9-3,1 4 1,-1 14 1,-3 4 1,3 0-1,1 0-2,7 0 1,0-4-1,4 0 2,-1-5 1,5-5 1,-1 1 2,1-9-3,3-9-2,4-5 2,0-4 0,0-9-1,0-4 1,0-10 2,-4-4 4,-2-4-2,-6 0 1,1-9-5,-4 8 0,-4 1-1,-4 0-2,-3-5-2,0 4 1,-8 1 1,-7 0 2,-4 4 1,0 4 3,-1 14-1,-3 9 0,4 0-1,4 0 0,3 5-2,8 3-2,3 1-2,9 0-1,6 0 4,9 0 1,7-5 4,15-4 1,3-9-3,5-4-1,7-5-1,4-4 1,-5-1-2,2 1-1,-5-1-30,-4-4-13,-6 5-62,-5 4-27,-8-13 22</inkml:trace>
  <inkml:trace contextRef="#ctx0" brushRef="#br0" timeOffset="34019.68">3618 4255 248,'-4'-27'93,"8"22"-50,-4-4-28,0 9 24,-4 0-17,0 0-4,-3 5-9,-1 8-1,-3 10-5,0 4 3,-1 22 3,1 4-1,-4 10 3,0-1-2,-4 10 2,0-1-4,4 1-2,0-5-2,4-5 0,-1-3-2,5-15-1,3 1-4,0-9-2,1-14-28,3-4-10,0-9-20,3-9-7,-3-9-44</inkml:trace>
  <inkml:trace contextRef="#ctx0" brushRef="#br0" timeOffset="34454.86">3524 4545 252,'-4'-4'96,"8"4"-52,0-5-38,-1 5 22,5-4-13,-1 4-3,1-14-1,-1 14 0,5 0-5,-1 9 3,0 9 3,0 9-2,1 13 2,-1 9-7,-4 0-1,1 5-2,0 0-2,0 4 1,-1-5 1,-3-8-1,0 9 2,-1-1 0,1-12 1,0-10 4,0-18 16,3-22 0,4-9-5,8-17-4,7-19-9,4-13-4,1-4-1,-1-10 1,0-13-3,-4 0 0,5 5 1,-8 13 2,-5 9-28,-10 13-9,-1 10-69,-7 17-28,-3 14 1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09-16T13:59:41.413"/>
    </inkml:context>
    <inkml:brush xml:id="br0">
      <inkml:brushProperty name="width" value="0.10583" units="cm"/>
      <inkml:brushProperty name="height" value="0.10583" units="cm"/>
      <inkml:brushProperty name="color" value="#C00000"/>
      <inkml:brushProperty name="fitToCurve" value="1"/>
    </inkml:brush>
  </inkml:definitions>
  <inkml:trace contextRef="#ctx0" brushRef="#br0">14 0 168,'-11'4'66,"11"0"-36,-4 1-26,4-5 15,0 9-11,0 0-2,0 0-2,0 0 2,4 0-3,0 0 7,-1 0 3,1-1 7,0 1 2,3 1 2,1-1 2,-1 0-5,5 0-3,3 0-8,0 0-2,4 0-4,0-5-1,0 5-1,-1 5 1,5-1-4,7 10-2,-3-6 4,-1 1 1,4 5 2,-4-6 0,-3-2 0,4-2 2,-5-4 1,4 0 3,-3 0-3,3 0 1,-4-4-3,2-1 2,-2 5-4,1-5-2,3-4 0,-4 0-1,1 0 0,0 0 2,-4 5-1,-1-1 2,1 1-2,0-1 2,0-4-4,-1 5 0,6-1 3,-2-4 1,1 0-1,-5 0-2,1 0 1,0-4-1,0-1 0,4 5 2,-5 5 1,5-5 1,3 0-2,-3 0-2,-1 0 1,1 0 1,0-5 1,-1 1 1,4-1-2,1-4-2,-1 5 1,1-5 1,-1 0-1,0 5-1,-3-1 1,3 1 1,-3-1-1,3 1-1,1-5 1,-5 9-1,1 0 0,-1 0 2,5 0-1,-1 0-1,-3 0 1,11 0 1,-5 0 1,-2 0 1,0-14-2,-1 14 1,4 0-2,0-10-1,1 1 3,-1 14 0,-1-5-4,-2 4-1,7-4 3,0 0 1,0 0 2,-1 0 0,-3 0-5,1 0 1,-1 0 0,-4 6 0,-7-2 2,7-4 3,1 9-4,-4-9-1,-1 5 4,1-1 2,-5-4-2,5 0-1,0 0-1,-1 0-2,1-4 1,-1 4 1,1-5-1,-1 1-1,2 4 1,-6 0-1,5-5 0,-5 1 2,12 4 1,0 0 1,-3 0 0,0 4-2,-1-4-2,0 0 1,0 0 1,1 0-3,3 0 0,-4-14 1,1 5 2,-5 5-1,4-1 2,1 10-2,0-10 2,3 10-2,-1-1 2,-2 0-2,3 1 2,4-5-4,-4 0 0,0-9 3,1 9 1,-5 0-1,-4 0-2,1 0 1,-4 0 1,-1 4-1,2-4-1,-1 0 1,-4 0-1,3 0 0,1 0 2,0 5-1,-4-5 2,0 0 0,0 4 1,-3-4 0,-1 0 2,0 0-3,0 0 0,1 0 1,-5 0 0,1 0 0,-1 6 0,1-6 0,-1 4 2,4 1-1,1 4 0,3 0 1,-3 0 1,-1 0-3,0 0-1,4-5-1,-4 9-2,1-8-2,-5-5 1,1 0-41,-5-5-19,-3-8-126,-7 4-77,-23 0 115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11-22T12:53:11.861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110 4 132,'0'-5'49,"3"10"-26,2-10-5,-5 5 20,0 0-8,8 0 0,-8 0-8,0 0-2,0 0-11,0 0 3,5 0 4,-5 0-2,9 5 0,-6 0 3,2 6 3,-1 9-4,0 0 1,-4 16 10,-4 4-7,0 6-1,-1 4-4,2-4-2,-6 0-3,4-6-1,-3 6-5,3 4-1,-3-9-1,0-1-2,-1-9 3,1-6 0,-1-5-1,5 1-2,-1-6-4,1 0-2,0 0-8,0-5-2,-1-5-9,1 1-2,-9-6-9,5 5-3,-1-5-19,0 0-5,5-5-46</inkml:trace>
  <inkml:trace contextRef="#ctx0" brushRef="#br0" timeOffset="547.62">101 136 176,'-4'-5'66,"8"5"-36,0-5-24,-4-5 15,5 0-2,-2 0 7,6-6-7,0 1-10,0 5 1,-1-5 2,0 0-2,1-1 2,-1 1-1,5 0 1,4 0-6,1 5-2,3 0 0,-4-1 0,0 1-2,-4 0-2,0 5 1,-1 0-1,-3 0-3,0 5 2,0 0 1,-1 0 2,-4 0-3,-4 0 0,0 0-12,0 0-7,0 10-14,0 0-6,-4 0-18,-1 0-6,2 1-15</inkml:trace>
  <inkml:trace contextRef="#ctx0" brushRef="#br0" timeOffset="885.94">113 359 184,'5'10'71,"-5"-5"-38,4 0-17,-4-5 22,9 5 0,0-5 4,-1 0-10,0 0-2,6-5-17,-2 0-1,9 0-1,1 0-6,-5 0-1,-4 0-2,0 0 1,0 0-4,-1 0-2,-3 0-12,0 5-2,-1 0-21,0 0-5,1 0-18,-1 0-4,-8 0-31</inkml:trace>
  <inkml:trace contextRef="#ctx0" brushRef="#br0" timeOffset="1686.33">515 364 156,'4'-5'57,"-4"0"-30,5 0-14,-5 5 19,0 0-5,0 0-1,0 0-3,0 0 0,0 0-13,0 0-1,0 0 1,0 0 0,0 0 4,0 0-3,0 0 1,0 10-5,0 0 1,-5 5-7,1 1-1,-1 4 0,1 0 2,0 10-1,4 6-1,0-6 1,0 1-1,0-6-3,4 0 2,0-4 1,1-1 0,4-5-3,-1 0 2,0-5 1,1 1 0,-4-6-3,-2 5 2,-3-10-1,0 0-2,5 0 3,3 0 2,-8-5 0,0 0 2,0-5-4,5-31 0,3 11 1,1-1 0,-1 1 0,1-1 2,-5 1 1,0 5 1,9-1 2,0 1-1,0 5 2,-4 5-2,-1-1 2,0 6-2,1 0 0,-1 0-1,1 5 0,0 5 0,0 0 0,3 5 2,1 5 1,-5 0-3,5 0-1,-4 6 1,-1-1 2,-3 0-3,-1 0-2,0-5 0,1 0 1,-1 1-6,-4-11-23,0 0-8,0 0-34,8-6-10,1 1-38</inkml:trace>
  <inkml:trace contextRef="#ctx0" brushRef="#br0" timeOffset="2780.99">1278-138 188,'4'-10'71,"1"15"-38,-2-10-21,-3 5 36,13 0-11,-4 5-10,-9 0-5,8 6-13,-12 4-1,8 10 2,1 6-2,-10 9 1,1 6-5,-9 4-1,0 1-1,5 0 1,0-1-2,3-4-1,1-6 3,0-4 2,-1 10-2,1-6-2,0 6 2,-5-1 0,5 1-1,-5-16-2,6 1 1,-2-6 1,1-5-1,0-5-1,-1 1 1,1-6-1,0-5 0,4-5 0,0-5-3,4-5 2,5-16 1,-1 1 2,9-10-3,-8 14 0,-1 1 1,9 0 2,9-6 1,-5 1 1,-4 5 2,0 5 3,0-1 0,-4 6 0,-1 5-3,1 0 1,0 5-2,0 0 0,-4 5-3,-1 0 1,0 5-2,-3 6 2,-1-11-4,-4 10 0,4 0-1,-4-5 0,4 10-7,-4 1-2,0-21-18,5 15-9,-1-15-27,0 10-8,1 0-46</inkml:trace>
  <inkml:trace contextRef="#ctx0" brushRef="#br0" timeOffset="3441.47">1640 612 144,'0'41'55,"0"-46"-30,0-36-16,0 36 16,4 0-3,1 0 1,-1 0-6,0 0 0,4-15-4,1 4 0,0 1-5,0 0 0,-1 0 1,1 0 2,-1-6-3,0 1-3,1 0 2,0 0 2,-1-6-2,-4 6-2,1 0 0,-1-1-1,-4 1 2,0 5 3,-4 5-2,-1 0 1,1 0-3,-4 5 0,-1 5 1,0 0 1,-3 10 1,-1 5 0,0 5-2,0 0 1,1 6-2,-1 4 0,0-5-3,9 11-2,-1-6 1,5 16 1,5-6-1,3-4-1,5-6 1,4-4-4,5-11 0,-1-5-18,4 5-7,5-5-23,5-5-7,3-5-30,1 0-44,-1 0 38</inkml:trace>
  <inkml:trace contextRef="#ctx0" brushRef="#br0" timeOffset="4249.8">2097 400 148,'0'-11'57,"-4"6"-30,8-5-14,-4 10 19,0-5-7,0 0 0,0 0-3,0 0 1,0 0-13,0 0 5,-4 0 3,4 0-4,-4 0 0,-5 5-2,1 0 2,-5 5-3,0 5-1,1 5-6,-1 5-3,-4 1 0,4-1 1,0 0-1,4-5-1,1 11-2,-1-6 4,5-5 0,8 0-5,5 6 2,-1-6 2,1-15 0,-1 0-1,5-10 1,0-1-1,4-4 0,0 0 0,1-5-3,-2 0 2,1-1 1,1 1 0,-6 5 0,6 0 2,-1 4-3,-4 1 0,-5 5 1,1 5 0,-5 5 0,0 5 0,-8 6 0,0-1 0,8 0 0,0 0 2,4 11-6,1-6-10,-4 10-4,-1-20-13,0 11-5,9-21-43,0 5-56,-1-5 32</inkml:trace>
  <inkml:trace contextRef="#ctx0" brushRef="#br0" timeOffset="4819.07">2409 40 148,'5'0'55,"-1"10"-30,-4-5-7,0 10 20,0-5-8,0 0-2,4 11-8,-4-6 0,0 0-11,5 0 1,-5 6 1,0-1-4,0 10 1,0 1-3,-5 4 2,1 1-2,0-1 2,-1 11-2,2 9 2,3-4 0,0-15 3,0-1-5,0-5-1,0-4 2,0-6 8,0-10 3,0-10-2,3 0 1,10-40-5,0-1-8,0 1-2,4-6-1,-4 5 0,0 1-9,4-1-2,-8 11-14,4 0-6,-1 4-26,-3 6-11,0 5-52</inkml:trace>
  <inkml:trace contextRef="#ctx0" brushRef="#br0" timeOffset="5152.69">2735 329 184,'4'0'71,"0"10"-38,-8 5-23,4 0 17,-4 0-4,0 6 0,-1 9-10,-3 0-3,-1 6-6,1-6 6,3 1 3,1-6-6,4-5-2,0 1-3,0-6-2,4-5-17,-4-10-6,9 0-93</inkml:trace>
  <inkml:trace contextRef="#ctx0" brushRef="#br0" timeOffset="5318.84">2791 222 160,'8'0'63,"-4"0"-34,0 5-45,-4-5 7,0 0-58,0 0-20</inkml:trace>
  <inkml:trace contextRef="#ctx0" brushRef="#br0" timeOffset="6012.15">2944 440 116,'-4'15'44,"-1"-10"-24,5 0-4,0-5 16,0 0-2,0 0 2,0 0-7,0 0-1,0 0-13,0 0 0,0 0 2,5 0-1,3-5 3,1-5-2,-1 0 0,5-5-5,1-5 0,-2-1-3,5-4 0,0 0-1,0 4 2,-4-4 1,0 5 1,0-6-9,-4 6-1,-6 10 0,-3 10 7,-8 5-2,0 10-1,-5 6-4,0 9 1,-4 11 1,4 9 0,0-4 0,5 10 0,3-6 0,5-4 2,5-11-3,3-4 0,5-6-4,4-5-1,0-5-11,5-4-3,3-1-12,14-15-3,-5-5-16,0-1-6,0 1-29</inkml:trace>
  <inkml:trace contextRef="#ctx0" brushRef="#br0" timeOffset="6614.26">3231 693 156,'-5'21'60,"1"-16"-32,4 0-15,0-5 17,0 0-6,-4 5 0,4-5 2,4-5 1,0-5-14,1-16 3,8 6 4,-1 0 0,6-11 3,-2 1-7,6 0 1,-5-1-1,9 1 2,-5-6-4,0 6 0,-3 0-6,-1 4 0,-4 6-3,-1 5 2,-3 5-4,0 5 0,-9 5-1,3 10-2,2 5-2,-1 5 1,-4 0 1,0 1 0,9-1-5,0-5-1,-1 10-4,0-4-1,1-6-5,4-15-31,0 0-1,-1-5-27,1 0-7,4 0-24</inkml:trace>
  <inkml:trace contextRef="#ctx0" brushRef="#br0" timeOffset="8021.34">4004 70 192,'9'-5'71,"-4"10"-38,-5-5-17,0 0 24,0 0-10,4 10 0,0 0-6,-4 1-3,5-1-11,-5 5 5,0 5 2,0 0-3,0 6 0,-5 9-6,1 1-3,0-1-2,-1 1 0,1-1 0,-1 6 1,5 4-2,0-4-2,-3-6-2,3-4 1,0-6-10,0-5-3,0-5-28,0-4-13,-5-11-37</inkml:trace>
  <inkml:trace contextRef="#ctx0" brushRef="#br0" timeOffset="8407.63">4376 90 481,'-3'21'30,"-2"4"-8,-3 0-12,-1 11-2,1 9-3,-5 1 0,0 0-3,4 4 1,1 11-4,-1-5-2,1-5 4,-1-11 3,5-4-6,-1-11-3,1-5-17,0-5-6,0-10-57,-5-10-21,9 0-43,9-20 49</inkml:trace>
  <inkml:trace contextRef="#ctx0" brushRef="#br0" timeOffset="8189.61">4346 50 244,'14'0'93,"-10"5"-50,5-5-30,-9 0 24</inkml:trace>
  <inkml:trace contextRef="#ctx0" brushRef="#br0" timeOffset="8871.84">4086 156 160,'-4'-15'60,"-1"35"-32,-3-4-11,3-11 20,2 0 1,-2 0 2,-4-5-16,5 0-4,0 0-12,-1 0 4,2 0 1,-2 0-2,5 0-1,0 0 2,0 0 3,5 0-4,3-5 1,0 0-1,6-5 1,2-1-2,6 6 1,8-15-2,-5 5 0,1 0-3,-1 5 1,-3-1-4,-1 1 0,1 0-3,-5 0-1,-4 0-4,0 5-1,-5 0-24,1 0-8,-5 0-24,0 0-9,-4 5-57</inkml:trace>
  <inkml:trace contextRef="#ctx0" brushRef="#br0" timeOffset="9308.56">4625 648 252,'4'10'96,"4"-5"-52,1 20-23,-5-9 30,1 4-5,-5 0 0,0 5-10,-5-4-3,1 4-18,-9-5-9,-4 11-4,-4-11-7,3 10 1,-3-14-47,0-6-20,0 0-90</inkml:trace>
  <inkml:trace contextRef="#ctx0" brushRef="#br0" timeOffset="12231.96">1353 1768 228,'-12'0'88,"21"0"-48,-9-6-27,0 6 24,3-5-1,11 0 0,-1-5-4,3-5-2,6 0-17,-1 0 3,5-6 4,0 6-11,-1-5-5,1 5-9,-5-1-2,0 1-21,1 0-9,-1 5-25,5-15-11,-5 4-54</inkml:trace>
  <inkml:trace contextRef="#ctx0" brushRef="#br0" timeOffset="11679.6">1383 1737 200,'12'-10'77,"-3"10"-42,4-5-12,-8 10 26,-5-5-5,3 5-1,-3-5-9,0 0-1,5 5-19,-5 5 3,0 5 1,0 1-8,-5 4-1,2 0-5,-2 0-1,1 1-1,4 4 1,0 0-4,-4 1-2,4 4-1,0-10 0,0-4-15,0-1-5,0-5-10,0-10-2,0 0-13,4 0-7,5-5-27,-1-5-49,5 0 33</inkml:trace>
  <inkml:trace contextRef="#ctx0" brushRef="#br0" timeOffset="11979.47">1657 1661 236,'5'-5'90,"-2"5"-48,-3 5-23,0-5 26,0 0-12,5 10-2,-1 0-7,1 1-3,-1-1-11,0 0-2,-4 10 2,0 0-8,0 1-1,-4 4 1,4 0 1,-4-4-1,-1-1-2,1 0-2,-1 0 1,2-4-8,-2-1-4,1 0-24,0 0-11,-1-10-66,-3 0-57</inkml:trace>
  <inkml:trace contextRef="#ctx0" brushRef="#br0" timeOffset="11217.57">268 1580 136,'0'0'52,"0"5"-28,0-10-17,-5 5 15,1-5-2,4 5 3,-4-5 0,4 0 3,-4 0-14,-1-5 4,1-6 4,8-4-7,1 0 0,3-10 8,-4 4-9,9 1-4,0 5-1,0-1 2,-1 6 2,1 0 1,4 0 2,1 0 2,3-1-7,0 6-1,1 0-4,-1 5-3,0 0 2,-4 5 0,-4 0-4,1 5 1,-6 0 0,0 5 2,-3 5-1,-1 1-1,0 9 1,-4 10-1,0-4 0,0-1 0,0 1 0,-4-6 0,0 0 0,-1-4 0,1-6-3,0 0 0,-1-5 2,2 0 0,3 0 1,0-5 0,0 6-3,0-11 0,0 0 2,0-6 2,0-4-2,3 0 0,6 0 1,0-5 0,-1-10 0,1-11 2,8 6-1,4 4-1,1 6 1,-6 5 1,2 0 1,-1-1 1,0 6 0,0 0 0,0 5-2,-4 0 1,0 5-7,0 0 1,-5 0 1,-3 15 5,3 11 1,-8-6-4,9 5 0,-9 1 0,0-6 2,0 5-3,0 0 0,-5-4 1,5-1 0,-4 0 0,4-5 0,0 1-3,0-6 2,0 0 1,0 0 2,0-5-3,0-5-2,0 0 2,4-10 2,-4 0-2,9-5 0,0-1 1,-1-4 0,0 0 0,1-10 0,-1 4 2,10 6 1,-1 5-4,4 5-1,1 5 1,-5-1 0,0 6 3,0 16 3,-5 4-4,-3-5-3,0 5 1,-5 1 2,-4 4-9,0 0-2,0 6-15,0-6-4,0 11-5,0-6 1,0 5-35,0-4-13,5-1-13</inkml:trace>
  <inkml:trace contextRef="#ctx0" brushRef="#br0" timeOffset="12918.37">2235 1575 108,'0'25'44,"0"-20"-24,-5 11-8,-3-6 16,-1 0-1,-4 0 4,5 0-4,-1-5 1,4 5-16,2-5 9,-2 0 2,5-5 4,0-5 3,0 0-5,5-5-1,7-5-2,-3-5-2,12 5-4,-8-21-2,4-10-4,0 6-1,0-1-1,5 6 2,-1-1-1,1 6 0,-1 5-5,-4 4-1,0 11-1,-4 5 1,0 5-4,-5 10 0,1 6-6,-1 9 0,1 15-2,-1-4 1,1 4 2,4 1 4,0 0 1,13-6 1,-1-5-3,1-4 2,-1-6 1,1-5 0,4-10 2,-4-10 3,4-10 0,-9-10 2,9-11-2,-5-14 2,2-1-4,-15 0 0,-3-5-1,-5 6-2,-8-1 1,-5 6-1,-3 4-14,-2 0-5,1 6-21,-4-11-10,1 11-88,3 10-50,0-1 86</inkml:trace>
  <inkml:trace contextRef="#ctx0" brushRef="#br0" timeOffset="14138.73">3128 1241 176,'0'0'66,"5"0"-36,-5 0-22,0 0 18,0 0-2,3 0 1,2 0-3,-1-5 1,5-1-13,0 1 5,-1 0 3,-4 0-4,13 5 2,-4 0-5,8 0 1,-3 5-5,-6 0-2,1 6-5,-5-6 0,1 5 2,0 5 1,-9 0-4,0 10 1,0 1 0,-5 9 2,-3-4-3,0-1 0,-1 0-1,-4 1 0,0-1 0,9-9 0,4-6 2,0 5 0,0-5 0,0-5 0,0 0 2,0-10-1,13 0 2,4 0-2,-5 0-3,6 0 1,-6 0 3,6 0 3,3 0 0,-4 0 0,0 6 1,0-6 3,1 5-4,-6 0-3,1 0 1,8 0 0,-4 10-1,1-5-2,-6 5 1,6-5 1,-10 6-1,-4-1-1,1 5 3,-5 0 2,-9 6 0,-4-1 0,-3-5-3,-2 1-2,-3-1-2,0-5 1,-1 0 3,-4-5 1,-4 1-4,5-6 1,-1-5-9,9-5-4,-5-1-9,6 1-3,-1 0-18,4-10-58,0 5 3</inkml:trace>
  <inkml:trace contextRef="#ctx0" brushRef="#br0" timeOffset="14993.89">3624 1312 168,'4'-11'66,"1"11"-36,-5 0-11,0 0 21,4 0-7,0-5 0,4 0-3,1 0-1,4 0-16,4 0 5,0 0 3,5 0 2,-1 0 3,0 0-10,-3 0-4,-1 0-7,0 5-2,0 5-3,-4 0-1,-4 5 3,-1 5 1,-4 0-8,-8 16-2,-1 9-3,-3-4-1,0-6 3,-1 1 5,1-6-3,-5-5 2,4 0 2,1-4 3,3-1 0,1-5-1,0 0 1,4-5-1,0-5 0,0 0 0,4 5 0,5 0 2,-1 0-1,1 0 2,-1 0 0,5 1 3,0-1-3,-1 0 0,6 5-3,-6 0-1,1 5 3,0 0 1,-4 1-4,-1-1 1,-3 5 2,-1 0 3,-4-5-2,0 6-2,-9-1-5,1-5-2,-9 5 7,-1-4 6,1-6-5,1 0-1,-2 0-10,1-5-2,0-5-12,4 0-3,0-10-13,5 0-3,-1-15-83,9 4 13</inkml:trace>
  <inkml:trace contextRef="#ctx0" brushRef="#br0" timeOffset="15594.5">4167 1377 346,'-8'26'36,"-1"4"-9,1 1-12,-1-1-3,0 0-5,-3 1-2,3 4 0,0-4 1,5-1-5,0-10-1,0 11-2,4-6 0,4-5 2,0-5 0,5 6 0,8-11 2,9 0 3,-1-5 2,5 0 5,0-15 3,4 0-4,0-5 1,-4-1 6,0 1 3,-4-5-4,-4 0 0,-6-11-6,-7 1 1,-5-11-1,-4-4 3,-8 4-3,-5 6-1,-4 9-6,-4 6-1,-1 5-6,1 15-2,-9 0-23,-5 0-6,5 0-56,-3 20-107</inkml:trace>
  <inkml:trace contextRef="#ctx0" brushRef="#br0" timeOffset="15231.24">4175 1332 156,'0'0'57,"0"0"-30,0 0-14,0 0 17</inkml:trace>
  <inkml:trace contextRef="#ctx0" brushRef="#br0" timeOffset="16784.99">4706 1104 264,'9'0'99,"-1"0"-54,-4 5-33,-4-5 26,4 10-9,-4 0-2,0 5-4,0 6-3,0 4-10,-4 0-4,0 16-2,-1 9-2,2-4-2,-2 0 1,1-1 1,0 1-1,-1-1-1,5-4 1,0-6-1,0-4-3,0-6 2,0-5-6,0-4-3,0-1-5,0-5-2,0 0 1,0-10 2,0-5 1,0-5 1,0-5 7,5-6 2,-1-4 3,5-5 2,-1-11 3,0-9 4,14-1 2,-5 5 1,0 6-2,4-1 1,-3 1-2,-1 4 2,-1 6 0,-2 4 1,-1 6 0,-1 5 2,-3 5-5,0 5-3,-1 10-3,0 10-3,-3 5-2,-1 1 1,-4 4 3,0 10 1,0 16-1,0-5-2,0-1-4,0-4 0,-4-1 4,4-4 2,-5-1-5,5-4 0,0-6-1,0-5-1,0 1 1,0-6 0,0-5 0,0-10 3,0 0-2,5 0 1,-1-10 0,4-5 0,1-6-3,4-4-1,0-16 11,4-9 9,0-1-7,4 0-3,1 6-3,-1-1-1,-3 6 2,3 4 3,0 6 0,-4 10 2,-4 4-2,4 11 0,-4 15-1,-9 6-2,1 4-2,-5 15 1,0 11 1,0 0-1,0-1 2,0 1-2,0-1-1,0-4-21,0-6-9,0-9-12,0-1-3,8 0-36,5-9-13,-1-6-21</inkml:trace>
  <inkml:trace contextRef="#ctx0" brushRef="#br0" timeOffset="17241.22">5330 1686 200,'4'-5'74,"5"10"-40,0-10-27,-9 5 18,8 0-4,-8 0-1,9-5-4,-1 0 0,1-5-9,-1 0 2,1 0 2,0-5 2,-1-6 5,1 1-4,4-10 0,-1-11-6,-3 1 0,0-1-7,-6 1-1,2 4 4,-5 6 2,-5-1 4,-3 11 4,-1 5-4,1 5 2,-5 10-3,-4 10 2,0 5-6,0 15-1,0 11-2,0 0 1,4-6-2,4 0 2,5 1-4,4-6 0,4 1-1,0-6 0,5 0 2,4-4 0,4-6-16,0 0-6,8-5-18,5-5-7,0-5-30,0-5-12,0 5-20</inkml:trace>
  <inkml:trace contextRef="#ctx0" brushRef="#br0" timeOffset="17675.9">5775 1160 260,'0'-6'96,"4"6"-52,-4 6-36,0-6 21,0 0-9,0 0-1,0 15-7,-4 5 0,0 5-7,-5 6 1,1 9 1,-1 11 1,-4 0 0,5-1-4,-1-4-1,0-1 3,5 1 3,4 5 0,0-11 0,4 6-1,5-6 2,4-4 1,0-6 3,3-4 6,6-6 2,4-5 0,4-5 1,4-10-2,0-5-1,0-10-6,0-15-1,5-6-4,-1-10 2,-3-19-6,-1-11-1,0-5-4,-4-6-3,0 1-29,0 0-14,-1-15-67,-2-1-27,-11-14-26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11-22T12:54:02.918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117 6186 389,'4'0'32,"9"5"-10,-13-5 1,0 5-8,0 5-1,-4 0 0,-1 5-3,1 6-1,0 4-9,0 5 0,-5 1-1,0 14 2,1 11-3,0-5 0,-6-1 1,2 1 2,-1 5-1,0-6 2,1 1 0,3 0 1,0-6 0,1-9 2,-1-6-5,5-4-3,0-1 3,-1-5 3,2-5-1,3-5 0,0 1 1,0-6 2,0-5-1,0 0 2,8 5-2,0-5 0,1 0-3,-1 0 1,1 0 0,0 0 3,-1 0-1,5 0 0,-5 0-1,5 0 0,-5 0 0,6 0 2,-6 0-3,5 0 0,4 5-3,-4 0-1,0-5 3,-5 5 1,1-5-1,-5 0-2,-4 0-6,0 0-1,0 0-24,0 0-9,0 0-32,-9 0-107</inkml:trace>
  <inkml:trace contextRef="#ctx0" brushRef="#br0" timeOffset="-492.02">108 6191 200,'5'-5'74,"-5"5"-40,4 0-27,-4 0 18</inkml:trace>
  <inkml:trace contextRef="#ctx0" brushRef="#br0" timeOffset="946.62">548 6644 136,'17'-16'52,"-17"6"-28,5 5-28,-5 5 63,0-15-17,-8 5-8,3 0-8,-4-10-8,-4 4 6,1 1-5,3 5-3,1 5-3,-5 15 4,0 0-6,-4 10-1,0 1-3,0 4-2,0 0-6,0 6 1,-1-1 0,2 1 0,3-1 2,0-5 1,4-4-4,5 9-3,0-5-1,4 6 3,4-6-1,5-15 1,-1 0 0,1 6 0,4-16 0,0 0-2,4-11 0,-1-4 0,-2 0 5,7 0 1,-4 0-3,8-6 1,-3 1 0,-1 0 2,-4 0 1,1-1 3,-10 1-1,0 0 0,6 5 1,-6-1 1,-4 6-1,0 0-1,-4 5-1,0 5 0,0 0-2,0 10-2,-4 5 1,0 1 1,-1 4-1,2 0 2,-2 0-4,5 1 0,-4-1 1,4-5 2,4 5-1,1 1-1,-2-6 1,6-5-1,0 0-9,-1 0-4,1-15-18,4 0-7,-1 0-49,1 0-18,0 0 5</inkml:trace>
  <inkml:trace contextRef="#ctx0" brushRef="#br0" timeOffset="1550.13">754 6946 132,'4'5'49,"4"-10"-26,-11 5-3,3 0 37,3-10-12,2-1-9,8-4-8,-5 0-16,-8 5 1,9-5 1,-1-6 4,1 1 3,4-5-2,-1-1-2,1 1-3,-5-15-1,1 9-5,0 6 0,-1 5-3,1-1 0,-1 11-1,1 0 0,-1 20-2,1 0-2,4 6-2,0-1 1,-5 5-1,5 0 0,0 1 0,-4 4 0,-1 0-7,1 1-4,-1-6-9,0-5-3,5 0-12,0-10-1,0 0-44,8-5-59,14-5 33</inkml:trace>
  <inkml:trace contextRef="#ctx0" brushRef="#br0" timeOffset="2599.84">1377 6697 375,'0'-10'42,"0"0"-21,-4 0-6,4 0-4,-4 5-2,-4 5 0,3-5-5,-4 10-1,-4 5-1,1 5 1,-1 5-2,-8 1-1,4 4 1,-1 0-1,-3 1-5,4 4 1,5-5-5,-1 11 1,13-11 2,0 1 1,4-6 0,17-5 4,0-5 0,-4 0 1,5-5 0,-1-5 2,0-5 3,1-5 7,-5-5 4,0-5 1,-4 4-1,0 1-2,-5 0 1,1 0-2,-1-5 0,-3 4 4,-1 1 1,0 5-1,1 5 0,-1 0-7,-4 5-4,0 0-6,0 0 0,0 0 2,0 25 1,0 1-1,0 4-2,0 0 1,0 6-4,0 4 0,0 11 4,-4 0 1,4 20 0,-5 5-2,1-5-2,0 0 1,-1-1 1,-3 1 2,-1 0-1,1-5 2,-1-5-4,-4-10 0,0-6 1,-4-4 2,4-6-3,-12-9 0,-9-6 1,4-10 0,0-5 2,5-5-1,3-5-1,0-5 1,6 0-1,-1-5 2,4-1 1,0-9 1,4-10 0,5 4-2,0 1 1,4-6 0,4 6 1,5-6-5,3 1 1,1-1 2,17-9 1,5-1 1,-5 6 0,-1 4 2,1 1 1,0 9-1,0 6 1,-5 0-2,-3 5 2,3 5-6,-3-1-3,-1 6 3,1 0 1,-6 0-11,2 0-7,-1 0-22,-4 0-9,-1 0-24,1 0-10,0-5-14,0 0-5,0 5-6</inkml:trace>
  <inkml:trace contextRef="#ctx0" brushRef="#br0" timeOffset="1734.28">1369 6738 168,'4'-5'66,"0"0"-36,-4-5-15,0 5 18</inkml:trace>
  <inkml:trace contextRef="#ctx0" brushRef="#br0" timeOffset="3263.97">1672 7128 212,'0'0'82,"0"0"-44,-4 0-25,4 0 22,0 0-12,0 0-3,0 0-5,0 0 0,0 0-8,0 0 0,0 0 3,4-5-2,0 0 3,1 0-4,3 0 1,1 5-5,4-5 0,-1 0-1,1 0 1,0 0 0,-4-1 3,7-4-3,-2 0 0,-1 0 5,-5 0 3,0-5-4,-3-6 1,-1-4-3,0 5 0,-4 5-1,0-1 0,0 1 0,-8 5 0,-1 0 0,0 5 2,-3 0-3,-1 15-2,-4 0-3,-1 10 1,2 1 1,-6 4 0,5 5-3,0 11 0,0-1 2,5 1 2,3 0 0,5 4 2,4 1-2,8 4-1,5-9-2,8-6 1,5-9 1,4-6 2,13-5-10,-5-5-4,5-5-32,-5-5-13,1-15-84,-5 20-44,-9-20 89</inkml:trace>
  <inkml:trace contextRef="#ctx0" brushRef="#br0" timeOffset="3864.91">2548 6084 228,'4'-10'85,"-8"10"-46,4 0-46,0 0 77,0 0-25,-5 10-12,5 6-8,-8 4-16,0 10 6,-6 11 2,2 9 2,-5 31 3,4 6-6,-4-1 1,0 10-6,0 0-1,4-25-9,0 20 0,5-4-1,-1-11 0,5-11 0,0 1 2,-1-15-14,5-5-7,0-16-23,0-30-68,5-5 1,3-10-21</inkml:trace>
  <inkml:trace contextRef="#ctx0" brushRef="#br0" timeOffset="4480.46">2488 6423 192,'0'-10'71,"25"5"-38,-16 0-17,-4 0 24,-1 0-6,0 0 3,-4 0-1,0 0-1,5 0-18,-5 0 1,3 5 2,-3 0-2,5 5 1,-1 5-4,1 5-1,-1 0-6,0 11 0,1-1-3,-2 10 0,2 6-3,-1 9 1,-4 1-4,4 10 0,5 4 1,-1 6 0,1-5 0,0 0 0,-1 0 0,1 4 0,-1 1 0,-3 5 2,-1-25-1,0-1-1,0-4 1,1-6-1,-1-4 4,0-11 5,1-10 1,-2-10 2,2-5 2,4-10 2,-1-15-5,9-16-1,-4-9-4,8-11 1,1-5-4,3-25-2,1 10 0,4-5 1,0-10-1,0 0 2,-5 0-2,1 5-1,-5 10-2,0 10-1,-3 10-16,-6 6-7,6-6-18,-1 15-7,-4 1-53,-5 4-20,-4 11-14</inkml:trace>
  <inkml:trace contextRef="#ctx0" brushRef="#br0" timeOffset="8017.31">3680 6414 96,'4'-26'38,"1"16"-20,-1-10-1,0 10 16,0 0 0,1-6 3,-1 1-9,-4 0-2,4-5-14,1 5 7,-1-1 2,0 1 5,0 0 2,-4-5-3,0 10-1,0-1-1,0 6-2,0 0-8,0 0-3,0 5 4,0 0 1,-4 5-5,0 5-3,-5 11-3,-4 14-3,-4 11 1,-4 30-1,0 15 0,-5 5 2,1 16-3,3-1 0,-4 1 1,5-1 0,-4-4-3,16-1 2,4-10 1,10-20 0,-1-15 0,5-15 0,0-11-3,3-10 0,6-9-3,-2-11 1,6-10 3,3-6 3,1-29 2,-1-6 1,5-9-2,9-6 1,-9-5-2,-4-5-1,-5 5 1,-4 10 1,-9 11 1,-3 4 3,-10 11-5,-8 10-1,-3 20-2,-1 10-2,-1 5 3,1 0 0,0 0 1,4 1 0,5-1-5,-1 0-1,5 0 0,4 5 2,4-4-1,5-1 4,4 0-7,4 0 1,8 0-6,1 1 1,-1-6-12,2 0-2,-6-5-17,0 0-5,0-5-17,1 0-4,-5 0-14</inkml:trace>
  <inkml:trace contextRef="#ctx0" brushRef="#br0" timeOffset="8496.04">3958 7229 184,'0'0'71,"4"0"-38,1 0-21,-5 0 19,0 0-7,4 0 0,5 0-2,-1 0 1,0-5-13,1 0 5,8 0 3,-4-5-4,0 0 2,0-5-3,4 0 2,0-6-2,-4 1 0,-1 0-3,-3-11-1,0-9-3,-1-1 1,-4 1-2,0 4 0,-4 6-1,0 5 0,-4 4 2,0 6 1,-9 5-3,-9 10-1,6 10-3,-6 15-3,1 6 2,0 4 2,3 6-2,1-1 0,4 1 1,1-1 0,8 1-3,4-6 2,4 1-4,5 4 1,-1-4-16,14-11-4,7 16-15,1-11-5,0-10-16,0-15-5,0-5-49</inkml:trace>
  <inkml:trace contextRef="#ctx0" brushRef="#br0" timeOffset="9280.93">4518 7148 176,'4'-10'66,"-4"5"-36,0-5-11,0 5 23,0 0-1,-4-5 0,4 0-7,-5-1-4,-8 1-16,5 0 2,-1 0 4,-8 5-2,1 0 1,-2 5-4,1 0-1,0 0-8,-4 5-4,-5 5-1,5 0-1,0 5-3,3 6 2,1-1-1,4 0 0,1 1-3,3-1-1,5-5-2,4 0 2,4 0-3,5 6-1,-1-11 5,5-5 2,-1 0 3,6-5 0,-1-5 0,0 0 2,0-5 1,0 0 1,5-6 0,-10 1 2,1 0 1,4 0 3,-8 0 1,3 4 1,-3 1 2,-1 0 4,-3 5-6,3 5 1,1 5-10,-9 5-2,4 5 1,0 6 1,1 4-1,-5 16 1,4 4 0,-4 11 1,0 5-2,0 5 1,0 10-2,-4 0-1,-5 5 1,1 0 1,-1-5 1,-4 5 3,0 0 1,1-10 3,-1-10 1,-4-16 1,0-9-2,-9-6 1,5-5 0,-5-9 1,-4-6-4,5-20 0,-1-6-3,0-9 0,1-5-3,-5-1 1,0 1-7,4-6-1,4-4-9,6 4-2,-1 1-13,0 5-4,4-1-12,5 1-4,3 4-20,1 6-8,4 0-74</inkml:trace>
  <inkml:trace contextRef="#ctx0" brushRef="#br0" timeOffset="9754.75">4629 6991 244,'4'-10'93,"0"-5"-50,0 10-26,-4 5 27,5 10-10,-1 0 0,0 0-6,-4 0-3,0 6-13,0 4 3,0 5 3,-4 6-4,4-1 0,0 0-6,0 1 0,-4-1-7,4 21-3,0-16-4,0 1 1,0-6-21,0-4-11,0-6-29,-5-5-11,5-10-63</inkml:trace>
  <inkml:trace contextRef="#ctx0" brushRef="#br0" timeOffset="9970.94">4795 6713 506,'-8'0'-63,"0"10"-11,-10 0-46</inkml:trace>
  <inkml:trace contextRef="#ctx0" brushRef="#br0" timeOffset="9901.43">4774 6702 352,'21'0'132,"-16"11"-72,-1-11-66,-4 0 22,0 0-15,0 0-2</inkml:trace>
  <inkml:trace contextRef="#ctx0" brushRef="#br0" timeOffset="10808.56">4958 7088 152,'0'15'57,"-5"0"-30,1 0-16,0-5 15,-1 0-6,-3 1-1,-1 4-7,1-5-2,0 0-6,-1 0 6,4 0 5,1 0 2,0 1 1,-1-6 4,2-5 1,3 0-4,0-5 1,3-11-2,2 6-2,3-5 0,1 0 0,-1-5-4,1-1 0,4 1 2,0 0 1,0 5-2,-1-1 0,1 1-1,0 5 0,0 0-4,-1 5 0,6 0-5,-6 0-4,1 5 0,-4 5-1,-1 5 0,-3 10 2,-1 5 0,-8 6-5,-1-1-1,2 1-2,-2 14 2,1 11-1,-1-10 0,1-6-1,0-4 0,-1-6 0,2 0 2,3-9 2,0-6 2,0-5 3,0 0 2,3-15 1,10-20 2,1-6 3,2-4 2,1-6 1,1-4-2,-1-1 1,0 6-4,0-6 1,0 11-3,-4 4 2,-1 6-4,-3 5 0,0 9 1,0 1 2,-6 10-5,-3 0-3,5 10 1,-1 6 2,0 4-7,1 5-3,-5 1-11,4-1-5,0 0-2,0 11-1,1-11-15,3-5-5,1-5-28,-1 1-9,14-21-28</inkml:trace>
  <inkml:trace contextRef="#ctx0" brushRef="#br0" timeOffset="11291.76">5641 6996 216,'13'-5'82,"-8"0"-44,3-20-16,-4 20 28,-4 0-13,0 0-3,0 0-7,-4 5-2,-1 0-14,-3 0 7,0 0 2,-5 10-4,-4 0-1,0 5-3,-1 0 2,1 0-5,1 6-1,-2-1-4,1 0-1,0 1 1,9-1 2,-1 0-3,5 0-2,-1 1 0,5-1-1,5 0 0,3-5 2,0 11 1,6-6 1,-1 10-2,-5 6 1,5-6-2,-4 1-1,-1-1 1,0-5 1,-3-4-1,-5-1-1,-5 0 3,1 0 0,-5-4-1,-3-6 1,-1 0-9,-8-5-1,-14-5-29,5-5-14,9 5-117,-13-5-64,-1-15 105</inkml:trace>
  <inkml:trace contextRef="#ctx0" brushRef="#br0" timeOffset="12796.98">49 8015 228,'4'-15'85,"5"9"-46,-1 1-19,-8 5 24,4 0-9,-4 0-1,0 0-6,0 0-3,5 0-13,-5 0 1,0 0 3,4 11 12,0 4-9,-4 5-3,0 5-5,0 31-2,-8 5-3,-1 5 1,1 5 2,-5 15 2,0 0 3,-4 5 2,4-5-5,1-5-1,-2-5-6,6-5-3,0-5 2,3-10 0,1-11-1,13-9 1,-1-11 0,5-4 1,4-11 0,0-10-2,0 0 1,0-10-2,0-1-1,5-4 1,-6 5 1,1-5-14,5-5-5,-5 4-7,-4 1-2,0 0-8,0 0-2,-1-5-7,-3 4-2,0 1-14,-1 0-3,-4 0-34,1 0-52,-1 4 44</inkml:trace>
  <inkml:trace contextRef="#ctx0" brushRef="#br0" timeOffset="13181.89">-365 8800 248,'-4'-5'93,"8"5"-50,4-5-37,1 5 20,0-5-3,3 0 3,-3 0 3,4 0 2,0-5-16,3 4 9,2-4 5,3 5 0,5-5 3,8 0-12,5 0-2,-9 0-10,0 0-3,0-1-3,-5-4 1,1 0-4,-1 0-2,0 5-16,1-5-7,0 4-12,4 1-3,-4 0-14,-5 5-2,0 0-12,0 0-4,1 5-15,-5 0-27,4 0 42</inkml:trace>
  <inkml:trace contextRef="#ctx0" brushRef="#br0" timeOffset="13598.02">460 8643 220,'4'0'82,"1"30"-44,-1-40-31,-4 20 20,0 1-5,0-1-1,0 0-3,0 0-1,0 5-9,-4 5 4,-1 6 1,-3 4-2,0 6 1,-1-1-5,1 11-2,3 4-2,1 1 0,4-10-2,0-1 2,4-4-4,5-6 0,-1-5 3,9-4 3,9-1 0,-4-5 0,-1-5 1,0-5 3,-4-10 2,5 0 1,-5-10 7,-1 0 2,-3-1-2,1-9-1,-6-5-2,-4-6 3,-4 6-5,-4-1 0,-1 1-4,2 5-1,-6-6-3,0 11-1,0 0-12,-7 5-3,-1-1-33,4 1-14,-4 5-56,-1 0-23</inkml:trace>
  <inkml:trace contextRef="#ctx0" brushRef="#br0" timeOffset="14187.06">1134 8729 300,'9'5'112,"16"-5"-60,-17 10-50,-3 1 23,-1 4-6,0 5 1,-4 11 0,-4 4 0,0 1-11,-1 20 6,10 0 4,-10-5-8,10-1-1,-1-9-6,5 5-3,7-11 0,-3-4-28,-4-6-11,-1-9-28,0-6-10,1-5-64</inkml:trace>
  <inkml:trace contextRef="#ctx0" brushRef="#br0" timeOffset="14397.06">1275 8511 328,'0'0'123,"8"5"-66,1-5-47,-9 0 28,0 0-17,0 0-4,9 5-10,-9-5-5,0 0-1,0 11-17,0-11-6,0 0-36,0 10-14,0 0-67</inkml:trace>
  <inkml:trace contextRef="#ctx0" brushRef="#br0" timeOffset="15614.01">1553 9186 100,'-5'5'38,"5"-5"-20,0 5-6,0-5 16,0 0-1,0 0 4,0 5 3,0 0 3,-4-5-20,-5-5 13,6 0 6,3 5-2,-5-20 1,5 5-5,-4-11-1,4-4-10,4 0-1,1 4-2,-2 1 2,2 0-8,-1-6-1,0 11 1,5-5 1,-1 4-3,5 1 0,0 5-3,0 5 2,4 0-2,0 5 0,0 5-3,0 0 1,1 5 0,-2 5 1,1 5-2,-4 5-2,1 6-2,-6-1-1,0 21-3,5-1-1,-4-4 1,-1-1 4,-8 1-1,9-6-1,-5-4 0,-8-1 0,0-10-2,-1 1-1,1-6-1,0 0 0,4-5 5,-5-5 3,5-10-1,0 0-2,0-10 4,0-5 1,5-16 4,3 6 1,-3-11-3,3 6-1,1-1 1,4 1 0,-1-1 2,-3 11 3,0-5-2,-1 9-2,1 6-2,-1 5 0,5 0-2,-4 5-1,-1 5-2,0 0 1,1 10 1,0 0 0,0 5 0,-1 5 0,1 16-3,-1-6 2,0 1-1,-3-1-2,4 1 0,-5-6 3,0 0-5,1 1 0,-2-6 0,2 0 2,-1-5 2,-4-5 1,0-10 1,0 0 0,4-5 0,-4-5 0,5-5 0,-5-5 2,0-16-1,0-4 2,9-1-2,-6-4-1,6 4 1,8-5-1,-4 6 0,0 10 0,-5 4 0,14 16 0,-9 10 0,-5 10 0,1 5 2,-1 6-3,-3 14 0,-2 21 1,2-5 2,-1-6-6,1 1-1,-1-6-9,-4-4-2,4-6-18,1-5-7,-2-4-30,2-6-12,4-10-44</inkml:trace>
  <inkml:trace contextRef="#ctx0" brushRef="#br0" timeOffset="16313.57">2424 8633 300,'4'0'112,"1"5"-60,-1 0-61,-4 10 84,0 0-28,0 1-8,0 4-6,-4 5-21,-1 6-2,1 4 0,4 6-2,0 14 1,0 16-1,0 10 0,0 11 0,0 9 0,4 10-2,-4 6 1,5 25-6,-5-5-1,0 9 0,0-19 0,0-10 0,0-11 2,0-15-14,0-10-7,0-15-10,-5-15-5,1-11-8,0-9-3,-4-11-3,-1-10 2,-4-10 2,0-5 2,0-10 12,1-15 8,-1-6 8,4-25 7,1 0 4,-1-4 4,5-1 0,-1-25-1,5 4 14,5 1 5,3 0 15,5 0 8,4-10-2,5 5-2,8 4-2,4 11 3,0 5-7,-4 11 1,0 9-4,0 0 0,-5 11-8,1 14-2,-5 11-7,1 10-2,-5 5-6,-4 10-3,-5 6 0,1 9-1,-5 5-7,-4 11-3,0 9-1,-4-4-1,-1 0-7,-4-6-2,1-4-9,0-6-2,3-10-20,-3-4-9,-5-11-53,4-5-64,-3-16 52</inkml:trace>
  <inkml:trace contextRef="#ctx0" brushRef="#br0" timeOffset="16732.32">2753 9413 192,'34'-5'74,"-8"-5"-40,-5 0-13,-12 10 25,3-5 2,2-5 4,-2-6-11,6-4-3,-2 0-21,1-5 3,1-1 1,-1-9-5,0 9 1,-4 1-4,0 5 0,-1-6 4,-3 21-10,3 26 1,1 4-7,-4 0-1,4 1 0,4-1 2,4 5-8,1-4-1,-1-6-14,1 0-6,-6-5-15,1-4-6,1-6-27,7-5-10,-8 0-43</inkml:trace>
  <inkml:trace contextRef="#ctx0" brushRef="#br0" timeOffset="17134.07">3385 9145 272,'-4'0'101,"4"-5"-54,4 10-37,-4-5 23,0 0-3,5 10 2,-5 5-11,0-5-3,-5 10-10,1 6-3,0-1-1,-1 0-5,1 1 1,0-1 0,4 10 2,4-4-1,-4-1-1,4-4 1,5-1-1,4-5 0,0-5 2,4 1-1,0-6 2,0-20 13,0-21 1,-4 1 0,0-6-5,-1-9-2,-3-1-4,0-10-1,-5-4-1,-4 4 0,-4 10-9,-9 6-2,-4 4-14,-4 11-6,-6 10-30,6 0-14,-4 15-83</inkml:trace>
  <inkml:trace contextRef="#ctx0" brushRef="#br0" timeOffset="17608.96">3612 8749 312,'9'-5'118,"-1"10"-64,1-5-43,-9 0 28,4 11-10,0-1-2,1 10-9,-2 5-3,-3 6-9,5 9-4,-5 26 1,4 0 0,1 5 3,-5-15-3,3 35 0,6 0 1,0 0 2,-1-10 1,1-5 3,-1-10-3,9 0-2,-4-10-2,0-6-3,4-19 5,0-1 1,-4-20 13,0-15 5,0-15-6,4-15-3,0-16-6,0-10-4,4-15-5,1 0 0,4-5 0,-5-5 0,4-5-22,5 5-10,-4 4-28,0 12-10,-5 9-60,-4 5-26</inkml:trace>
  <inkml:trace contextRef="#ctx0" brushRef="#br0" timeOffset="18244.14">4005 9256 208,'0'25'77,"8"-14"-42,1 9-21,-5-15 31,13 5-12,5-5-6,-1 0-2,1 0-15,-1 0 1,0-5 0,0 0 2,5 0 3,0 0-3,0-5 2,-1 0 3,-4-5 1,1-5-2,3 0 2,-3-1-6,4-9 0,-5-10-4,-4-6 2,0 1-6,-4-1-1,-1 0 0,-3 6 0,-5 0 2,-4 9 1,-13 16 1,-4 10-4,-4 10-1,-4 16 1,-5 19 0,-5 1-5,5 4 1,5 6-2,4 10 0,7 0 2,11 0 0,11-5 0,9-1 0,9-4-3,16-5 2,10-11-8,4-9-2,7-16-27,10-10-11,0-10-29,-1-10-14,9-6-52</inkml:trace>
  <inkml:trace contextRef="#ctx0" brushRef="#br0" timeOffset="19113.5">5291 8187 352,'4'-51'132,"5"46"-72,4-10-50,-10 15 28,2 0-6,-5 0 1,4 10-7,1 0-4,-5 31-12,0 10 0,-5 9 1,1 16-6,-4 5-3,-1 11-1,0-1-1,1 15-18,-5-4-5,0-1-27,5 0-10,-5-5-63,-4 6-28,4-16 24</inkml:trace>
  <inkml:trace contextRef="#ctx0" brushRef="#br0" timeOffset="19266.68">5244 9768 508,'26'35'189,"-1"-20"-102,0-4-97,-7-11 33</inkml:trace>
  <inkml:trace contextRef="#ctx0" brushRef="#br0" timeOffset="19314.02">5347 9818 667,'-9'-25'-149,"0"-5"-36,-8-41-9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6:44:36.896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-299-7770 74,'18'-2'96,"-18"2"-3,2 51-2,-5 6-78,-6 18-2,-1 35 12,-8 25 1,1 31-3,-8 17-1,2 15 0,-2-2-3,1-6 6,-2-21-11,6-25-14,6-31-20,1-45-40,13-34-44,0-34 1,13-53-5,1-23-10</inkml:trace>
  <inkml:trace contextRef="#ctx0" brushRef="#br0" timeOffset="421.91">-341-6833 123,'17'-30'107,"-12"6"5,8 2-3,-4-22-79,13 2 7,0-21-15,11 7-3,0-18-9,5 11-5,-1-6-5,5 8-1,-3 2 5,-1 8-11,-1 10 5,-3-1-2,2 10-2,-6-4-6,3 16-11,-6-9-16,6 24-39,-13-5-34,-1 15 0,-19-5-2</inkml:trace>
  <inkml:trace contextRef="#ctx0" brushRef="#br0" timeOffset="750.06">-273-6982 149,'-15'39'120,"4"14"0,-5 1-2,4 12-65,0-5-32,12 13 1,0-11-8,11 6-3,3-13-5,9-7-2,4-18-5,4-11-6,7-10-14,-2-25-23,9 8-69,-10-18-8,2 8-1,-10-7-2</inkml:trace>
  <inkml:trace contextRef="#ctx0" brushRef="#br0" timeOffset="1647.81">276-6807 36,'0'0'78,"6"-36"-25,-6 36-1,11-34 1,-11 34-4,10-30-3,-10 30-6,5-22-8,-5 22-6,0 0-4,0 0-4,0 0-1,0 0-3,-26 37-1,17-3-3,-6 8-2,0 19-1,-3 10-3,-2 12-1,0 7-4,2 1 3,1-3-5,5-13 2,4-9-2,4-19 1,10-18 1,-6-29 0,27 3 1,-5-23 0,2-12 0,2-7 1,1-12 1,-1-8 1,-2 1 2,-4-11-1,-6 1 2,-2-3-1,-10 5 1,-4 10-1,-7 14-2,-8 13-5,-2 19-17,-6 5-57,5 25-41,-2 6-2,5 1-7</inkml:trace>
  <inkml:trace contextRef="#ctx0" brushRef="#br0" timeOffset="2414.71">408-6550 141,'-27'-10'102,"27"10"4,-18-36-37,11 1-29,12 4-4,-1-16-4,12 6-4,-3-11-1,11 11-5,-2-6-1,6 18-6,-7 0-4,5 14-1,-7 8-3,-1 12-3,-18-5-3,25 48-1,-16-4-4,-3 10 0,-4 5-4,-2 7-1,-2 2-4,-2-7 1,2-2-2,-3-10 1,3-10 1,-1-12 2,3-27 3,0 0 2,0 0 3,0 0 2,20-46 3,-11 2 1,2-13 2,2-1 2,0-11 2,3 3-1,1-2 3,1 14-2,-2 3-1,1 16-1,-2 13 0,1 22-3,-2 25-1,-1 26 0,-3 18-4,-3 14 0,0 15-10,-5-6-10,7 9-46,-3-30-58,5-25-3,-11-46-3,37-22-3</inkml:trace>
  <inkml:trace contextRef="#ctx0" brushRef="#br0" timeOffset="4383.52">979-6291 1,'-13'39'77,"-7"-9"11,1-11-36,19-19 1,-29 17-1,29-17-4,-16-39-4,19 7-6,-5-24-5,16 5-3,-5-15-2,12 2-6,0-7-1,10 13-4,-4-3 0,10 19-4,-4 8-1,2 17-4,-2 17-2,-4 19-3,1 23-7,-6 7-10,3 22-30,-12-8-80,6 15-4,-8-14-2,6-5-1</inkml:trace>
  <inkml:trace contextRef="#ctx0" brushRef="#br0" timeOffset="4961.62">1705-6719 15,'0'0'93,"-11"-26"3,11 26 4,-20-10-47,-2 0-11,22 10-9,-39 5-3,21 10-5,-6-3-4,2 17-5,-2 0-6,2 13-3,2 4-3,1 3-2,9-5-2,2-2 0,8-8-2,9-7 1,-9-27 0,32 27 0,-7-30-1,1-6 1,-1-8 2,5-5-1,-4-5 2,-3 2 0,0 1 1,-3 2 0,-4 0 0,-16 22 0,22-30-2,-22 30 1,0 0-3,0 0-4,13 22-9,-13-22-10,2 32-18,-2-32-39,9 30-32,-9-30-1,27 9 0</inkml:trace>
  <inkml:trace contextRef="#ctx0" brushRef="#br0" timeOffset="5414.75">2132-6833 144,'0'0'111,"-26"-25"1,26 25-5,-35-5-82,19 20-6,-6 2-8,0 17-7,0 8-4,-2 2-3,6 12-3,0 0-2,10 3-6,-1-10-5,17 0-6,-3-22-2,15-1 0,2-21 3,11-10 1,0-17 8,5-14 12,1-18 10,-4-24 14,5-3 6,-14-29 2,7 10 4,-17-17 1,4 19 0,-14-10-7,3 33-2,-11 16-10,2 32-1,0 27-3,-13 46-2,4 16-1,2 21-5,5 19-1,8-2-10,10 6-15,2-36-60,26-11-38,4-37-7,16-19-3</inkml:trace>
  <inkml:trace contextRef="#ctx0" brushRef="#br0" timeOffset="-213744.22">1134-5311 1,'-6'-34'32,"6"34"45,1-29-35,-2 4 4,1 25 2,-3-46 0,3 46-2,-3-39-4,3 39-9,-4-29-5,4 29-6,0 0-4,0 0-5,0 0-2,-5 26-4,5-4-3,1 8-1,3 6 0,0 13 0,-1 10-1,1 7 1,-2 7-2,1 6 0,1-1-9,-2-2-5,4-3-11,-8-19-18,11-3-49,-4-17-20,1-9 2,-6-25-2</inkml:trace>
  <inkml:trace contextRef="#ctx0" brushRef="#br0" timeOffset="-213447.35">1179-4946 20,'0'0'96,"-2"-42"3,2 13 4,0-10-49,9 4-10,-5-16-4,10 5-7,-3-15-5,10 7-7,-5-5-4,8 13-4,-4-1-4,4 11-3,-4 9-4,0 10-6,2 12-13,-22 5-17,31 14-37,-31-14-44,21 37-2,-21-13 1,0 6 6</inkml:trace>
  <inkml:trace contextRef="#ctx0" brushRef="#br0" timeOffset="-213150.41">1281-5159 103,'-11'-22'112,"11"22"2,0 0 0,0 0-68,0 0-3,17 12-9,-17-12-9,16 44-7,-8-12-6,4 12-4,0 2-4,-2 3-4,5 0-9,-4-10-15,11 10-31,-7-22-69,5-5 0,-4-12-4,7-8 1</inkml:trace>
  <inkml:trace contextRef="#ctx0" brushRef="#br0" timeOffset="-212134.77">1599-4998 1,'0'0'54,"-17"-2"24,17 2-5,0 0-40,0 0-3,-20-12-2,20 12 0,0 0 2,0 0-2,-24-37-2,24 37-2,-5-32-3,5 32-3,0-41-1,0 41-3,12-39-2,-12 39-1,22-32-1,-22 32 1,32-20-1,-14 18-1,0-6 1,4 13-2,-4 5-2,1 7 0,-3 15-3,-1 0-1,-6 9-3,-2 8-2,-1 7-3,-6 1 0,0-6-2,-4-7 0,2-2-2,-1-11 0,3-4 1,0-27 1,-2 27 2,2-27 1,0 0 1,0 0 1,0 0 1,-2-22 1,0 0 3,2-2 0,-1-13 2,1-2 1,1-5 1,1-5 1,0-5 3,5 3-1,-1 4 1,1 8-1,2 8-1,-9 31 0,26-30-1,-10 38 0,1 6-2,3 16 1,0 1-2,4 8 0,0 1-2,-2 4-2,0 2-5,-4-7-4,6 3-12,-11-15-14,11 12-46,-24-39-43,31 36 1,-31-36-2</inkml:trace>
  <inkml:trace contextRef="#ctx0" brushRef="#br0" timeOffset="-211212.94">2196-5132 89,'-11'22'97,"2"5"1,0 0 0,9-27-75,-7 44-1,7-44-4,3 29-2,-3-29-2,0 0-1,26 0-2,-26 0-2,28-12-2,-12 2-2,-16 10-3,29-24 0,-29 24-1,26-32-1,-17 10 1,0 0-1,-3-8 1,-2-1-1,-4-1 0,0 3 0,-6 2 1,6 27-1,-18-32 0,18 32 1,-32-3 0,14 18 2,-7 12 2,1 15 1,-6 4 1,3 8 3,-3 0-2,9 4 1,0-6-3,10-1 1,7-12-4,12-12-2,10-10-5,6-12-7,14-5-15,-1-17-28,12 7-63,-4-10-3,4 6 0,-7-1-4</inkml:trace>
  <inkml:trace contextRef="#ctx0" brushRef="#br0" timeOffset="-210556.68">2697-5198 39,'-18'-32'97,"18"32"5,-23-27 2,23 27-59,-20-22-9,20 22-1,-23-7-6,6 12-4,6 17-3,-8 5-6,5 17-2,-8 5-4,3 12 0,1-3-6,3 3 1,6-4-4,6-8-1,4-10-5,-1-39-5,28 34-14,-9-44-16,15 8-25,-6-20-53,9 0 1,-4-15-1,3 8 22</inkml:trace>
  <inkml:trace contextRef="#ctx0" brushRef="#br0" timeOffset="-209916.04">2829-5790 76,'0'0'101,"-2"-36"9,2 36-6,2-25-53,-2 25-25,0 0 2,0 0-8,0 0-10,-9 32 7,9 5-15,-6 9 8,4 15-11,2 10 8,0 7-10,0 8 2,4 2 1,-3 2-3,3-7 3,0-9-3,-2-11 2,0-14-1,1-10 1,1-14 0,-4-25 0,0 0 0,22-3 0,-13-19 2,2-5-1,4-9 0,2-6 1,1 1 0,2 2 1,-2 4 1,2 13 0,0-2 1,1 17 1,-5 4 1,1 20 0,-17-17-1,21 47 0,-12-18-1,1 3-1,-3 2-3,0-5-5,5 1-9,-12-30-13,24 29-23,-24-29-66,25-7 0,-25 7-3,31-39 0</inkml:trace>
  <inkml:trace contextRef="#ctx0" brushRef="#br0" timeOffset="-208228.22">3296-5738 79,'-24'9'105,"1"-4"6,6 5-4,1-15-56,16 5-14,0 0-5,0 0-7,0 0-6,34 8-5,-6-18-4,6 0-2,7-5-8,7 1 10,-1-3-11,1-3 8,-1 0-12,-1 3 2,-5 3-8,-5-1-1,-3 10-5,-12-7-15,6 17-21,-27-5-64,27-8 2,-27 8-3,17-12 6</inkml:trace>
  <inkml:trace contextRef="#ctx0" brushRef="#br0" timeOffset="-208650.05">3366-6027 54,'0'0'85,"2"-24"-31,-2 24-6,0 0-6,7-25-6,-7 25-8,0 0-6,2-24-5,-2 24-3,0 0-2,0 0 0,0 0-1,10 39 1,-10-12-1,4 14 8,-4 6-3,2 12-4,-4 7 4,4 12-5,-4 0 3,2 10-5,0-12 3,2 2-11,2-7 3,1-10 0,4-12-2,4-12 0,4-18-3,1-12-1,4-7-2,2-12-6,4-5-5,-5-15-8,9 1-10,-11-13-16,11 9-56,-12-6-6,2 4 0,-7-4 4</inkml:trace>
  <inkml:trace contextRef="#ctx0" brushRef="#br0" timeOffset="209967.14">-711-5188 31,'3'-39'85,"-3"39"1,4-32 2,-4 32-54,-4-25-7,4 25-1,0 0-5,0 0 1,0 0 0,0 0 0,0 0-1,-15 27-1,14 10-2,-7-3-3,5 10-2,-5 3-4,3 4-1,0 0-4,1 5-1,0-4-3,0-1 0,4 5-6,0 1 1,2 6-8,-2-2-6,2 3-7,-4-15-20,8-5-68,-5-10 0,-1-34 1,0 0 5</inkml:trace>
  <inkml:trace contextRef="#ctx0" brushRef="#br0" timeOffset="210502.16">-743-4709 1,'0'0'72,"-16"22"10,16-22-1,0 0-46,11-22-5,-11 22 0,28-54-5,-5 22 1,-1-14 1,8 7-3,-5-10-1,7 7-3,-7 1-2,6 6-5,-11 4-2,4 6-5,-4 3-3,-2 3-2,3 2 0,-3 2-4,-1 5-5,-17 10-10,31-17-14,-31 17-21,20-15-51,-20 15-2,0 0 0,0 0 8</inkml:trace>
  <inkml:trace contextRef="#ctx0" brushRef="#br0" timeOffset="210861.53">-558-4902 2,'0'0'91,"0"0"4,0 0 5,-16-8-45,16 8-7,0 0-4,0 0-7,0 0-5,19-2-6,-19 2-3,20 15-5,-20-15-5,23 36-3,-10-14-3,0 8-3,0-1-7,-2-2-8,1 5-16,-12-32-21,19 44-65,-19-44-7,13 29 3,-13-29-5</inkml:trace>
  <inkml:trace contextRef="#ctx0" brushRef="#br0" timeOffset="211502.11">-328-4753 49,'18'19'85,"-18"-19"3,0 0-32,24-9-21,-24 9-8,18-15-6,-18 15-6,20-17-3,-20 17-4,24-25-1,-24 25 0,26-29 0,-14 7 1,-12 22 2,32-46 0,-14 19 0,-2-8 0,3 4-1,-5-11-1,1 3-1,-3-5 1,-2 0-3,-4 0 2,-4 2-1,-4 3 1,-2 5-1,-7 5 1,0 7-1,11 22 1,-29-27 0,12 20 1,17 7-1,-29 14 0,29-14-1,-24 42 0,15-6 0,-2 8-1,5 13 0,-3 6-1,4 3-1,3 0-2,4-2 1,5-8-2,6-10-3,9-14-7,4-20-23,14-4-83,-2-20-4,4-8-1,-1-9-2</inkml:trace>
  <inkml:trace contextRef="#ctx0" brushRef="#br0" timeOffset="212486.56">165-4978 26,'-13'27'81,"13"-27"1,-11 22-2,11-22-62,0 0 1,-6 27 1,6-27-1,0 0-4,0 0-4,0 0-3,19 17-2,-19-17-2,18-3-2,-18 3-1,24-12 0,-24 12-1,26-22 1,-26 22-1,25-34 0,-15 12 0,-1 0 3,-4 0 0,-3-3 3,0 1 2,-7 0 4,5 24 1,-17-35 3,17 35 2,-29-17 0,12 22 0,-5 5-1,4 14 0,-5 6-4,5 9-1,2 2-2,5 6-1,2-3-4,9-3 0,5-4-3,6-10-2,6-5-5,4-10-1,9-5-6,-3-14-14,14 7-25,-10-12-65,5-5 1,0-8-3,-3-4 4</inkml:trace>
  <inkml:trace contextRef="#ctx0" brushRef="#br0" timeOffset="213314.64">462-5135 80,'0'0'104,"2"-29"2,-2 29-1,0 0-67,5-22-5,-5 22-6,4 27-6,-3 0-4,-2 7-7,1 10-3,-4 7-3,3 6-2,-2-4-5,0-4-4,5-5-12,-4-17-12,11 0-18,-9-27-31,0 0-30,20-17-2,-9-10 4</inkml:trace>
  <inkml:trace contextRef="#ctx0" brushRef="#br0" timeOffset="213502.2">480-5491 197,'0'0'116,"-2"31"-2,2-31-14,8 22-117,-8-22-82,0 0-10,18 0-4,-18 0-7</inkml:trace>
  <inkml:trace contextRef="#ctx0" brushRef="#br0" timeOffset="214658.74">633-4961 1,'0'0'30,"0"0"42,-19 15 2,19-15-53,0 0 1,0 0 1,-17-5 4,17 5 1,0 0-4,-5-34 0,5 34-1,2-32 0,-2 32-2,9-39 0,-9 39-2,16-44-2,-16 44 1,26-42-1,-9 27-2,-17 15-2,29-22-2,-29 22-2,27 13-1,-19 9-4,-2 12-1,-6 10-4,-3 7-1,-2 5-4,-2 1-1,-1 1-2,1-9 2,4-2-3,-1-16 2,8-1-2,-4-30 3,14 22 1,-14-22 2,25-12 1,-25 12 0,28-40 3,-13 9 1,-2-6 4,0-2 1,-8-8 2,4 1 1,-5-3 2,3 3 2,-8-3 0,6 12 0,-7-2 0,5 10-2,1 2 0,-4 27-1,17-32-3,-17 32-1,29 0-2,-29 0-2,33 34-2,-17-2-3,3 5-7,-10 2-9,6 15-18,-17-15-34,7 7-50,-5-9-1,4-3 0,-4-12 0</inkml:trace>
  <inkml:trace contextRef="#ctx0" brushRef="#br0" timeOffset="-196086.38">5436-5513 122,'0'0'109,"0"0"4,21-5-2,-21 5-65,0 34-7,-5-10-8,1 20-6,-8 5-8,0 10-7,-2 0-7,-5 4-7,5 3-15,-8-15-16,13 8-29,-9-22-54,12-5-1,6-32-2,-11 22 3</inkml:trace>
  <inkml:trace contextRef="#ctx0" brushRef="#br0" timeOffset="-195852.02">5692-5577 185,'18'0'123,"2"22"-1,-12 7-2,-3 25-88,-12 5-7,-4 19-5,-14 8-18,-12-6-20,2 13-59,-13-27-43,10-5-3,-2-24-3,10-13-1</inkml:trace>
  <inkml:trace contextRef="#ctx0" brushRef="#br0" timeOffset="-206742.91">-673-3915 17,'0'0'97,"0"0"2,-11-22 3,11 22-54,0 0-7,0 0-7,0 0-7,0 0-6,-13 22-4,13-22-3,0 47-5,0-13-5,0 5-3,4 7-7,-2-6-7,7 8-12,-5-11-11,8 9-30,-4-6-46,2-9 0,0 1-1,-10-32 66</inkml:trace>
  <inkml:trace contextRef="#ctx0" brushRef="#br0" timeOffset="-206477.29">-561-3795 33,'0'0'96,"0"0"4,0 0-12,-17 17-46,17-17-7,8 29-9,-3-2-7,-5 10-15,-3 9-19,4 13-49,-1 5-40,-5-3 1,3 5-3</inkml:trace>
  <inkml:trace contextRef="#ctx0" brushRef="#br0" timeOffset="-205477.3">-345-3839 65,'6'-29'100,"-3"-6"3,1-6-23,1 14-41,-5-7-5,0 34-8,6-39-4,-6 39-6,0 0-5,2 41-3,-4 6-4,0 11 0,-2 16-4,3 6 2,-1 8-3,2 5 2,3 0-1,3-3-6,5-2 6,0-4-2,6-11 2,1-5-4,0-11 3,4-13-6,2-13 0,-4-9 3,4-14-7,-4-11-2,2-7-1,-7-14 6,7-3-5,-9-12 8,0-3-4,-2-9 4,-4-5 2,-4-10 7,-3-7 3,0-3 0,-7-15 7,4 8-4,-7-7 8,5 12-2,-4-3 2,5 17-3,-5 8-1,7 20-1,-2 11-3,4 25 0,0 0-1,2 44-2,2 5-3,5 19 2,0 11-5,4 9 1,0 7-2,3-2 1,3-8-4,-1-11 0,4-6-4,-2-19-3,8-3-15,-10-24-12,13 5-38,-7-17-44,4-12 3,-6-1-4</inkml:trace>
  <inkml:trace contextRef="#ctx0" brushRef="#br0" timeOffset="-204789.72">187-3116 1,'-6'27'23,"-10"-19"61,16-8-4,-17 22-43,17-22-7,-13-25-6,6-2 0,9 5-2,-7-12 3,12 10-2,-7-18 3,7 13-4,-2-10 0,9 9 0,-5-6-2,7 4-1,-3 0-4,7 8-3,-5-1-2,3 15-1,-18 10-2,30 13-2,-21 14-1,0 17-2,-3 7 0,-3 12-9,0 8 6,0-2-5,0-3 3,-1-10-4,2-7 1,-1-12-3,5-11 1,-8-26 5,0 0-3,22 3 0,-22-3 1,18-49 7,-7 10-7,-4-8 6,1-1-1,-1-6 4,-1 0 0,1 0 3,-5 3-1,5 14-3,-5 5 7,-2 32-1,9-26 0,-9 26-1,0 0 1,20 48-1,-13-11-1,6 14-6,0 3 5,3 2-4,5 1-4,-1-8-12,11-3-23,-7-22-73,11-9-14,-6-22 7,4-15-9</inkml:trace>
  <inkml:trace contextRef="#ctx0" brushRef="#br0" timeOffset="-204055.03">992-3436 1,'-4'-22'41,"-11"-12"48,5 12 1,10 22-52,-32-42 1,32 42 0,-40-9-4,22 28-2,-8 6-3,7 19-3,-5 0-4,8 17 0,-2 0-4,9 10-5,1-10-3,10-2-6,4-13 1,8-2-4,5-10-1,6-12-5,10-12-8,0-22-7,11 7-24,-6-22-37,6 0-37,0-5-2,-2-2 3</inkml:trace>
  <inkml:trace contextRef="#ctx0" brushRef="#br0" timeOffset="-203680">1257-3387 84,'-18'-27'105,"18"27"5,-16-12-12,16 12-57,0 0-11,-17 20-8,17-20-6,-12 34-5,2-5-6,5 5-1,-1 13-1,3 4-3,-1 0 0,4-2-2,4-2 0,1-8-2,6-10 1,-11-29-2,31 25 1,-12-38 6,1-4-7,-2-7 4,1-10 1,-1-8 3,-6-7 0,0-5 3,-9 3-1,1 10-3,-10 4 5,-3 8-2,-7 9-4,-5 5-17,5 20-37,-6-7-62,0 2-1,0 0-4,22 0 4</inkml:trace>
  <inkml:trace contextRef="#ctx0" brushRef="#br0" timeOffset="-202914.32">1458-3514 32,'0'0'89,"-17"0"-19,17 0-7,0 0-8,0 0-2,-24 17-8,24-17-6,-13 22-6,10 0-5,3-22-7,-4 54-4,2-15-7,5 10-2,1 10-2,4 9-4,4 0 1,3 1-3,2-6 1,-1-4-1,2-8 1,1-9-2,-1-20 1,0-12 0,-1-15 2,-1-12 0,1-20 0,3-14 5,-1-23-5,-1-16-4,6-15-6,-3-17-13,12 4-22,-6-6-73,9 4-2,-5 10-8,10 12 4</inkml:trace>
  <inkml:trace contextRef="#ctx0" brushRef="#br0" timeOffset="-201758.11">1883-3358 13,'-10'25'93,"10"-25"5,-9 29-2,9-7-51,0-22-13,-7 47-5,1-18-5,10 8 0,-8-6-6,7 6-4,-3-8-1,1 3-4,-1-5-1,4-5-2,-4-22-2,0 0-2,20 12 1,-20-12 3,27-29-6,-10 2 6,3-7-6,-1-5 1,2-3-1,0-4-4,-5 2 4,-5 2-2,2-2 6,-11 10-5,-4 7 6,2 27 0,-24-32 2,6 30-1,-10 7 2,-1 9 0,-8 4 0,2 8-1,-3 4 0,5 4-1,2 8 1,5 4-1,6 5-1,7 3-2,6-3 1,9 3-1,9-5 0,5 0 0,6-10-2,4-10 2,10-9-2,3-10 1,7-8 0,-2-9 0,1-8 0,1-4 0,-2-6 0,-2-2 0,-9-2 0,-1-8 4,-10-4-5,-6-6 0,-5-4 0,-5-8 0,-4-4 0,-1-6 0,-1 1 1,0 7-5,0 9 6,4 8 0,5 15 0,-9 29 0,23-12 1,-23 12 2,29 54-3,-15-5 2,-1 14-1,2 10 2,-2 1 2,-1-1-1,3-7 0,2-12-2,-1-13-3,5-16-2,4-18-15,-1-34-16,12 0-37,-6-24-52,1-3 2,-3-7-3,1 0 20</inkml:trace>
  <inkml:trace contextRef="#ctx0" brushRef="#br0" timeOffset="-200380.36">2565-3849 126,'-35'-19'123,"9"6"1,-3-9 3,29 22-75,-37-24-13,37 24-9,-22-7-8,22 7-6,0 0-5,-1 34-5,1-34-10,9 39-9,5-7-23,-14-32-45,24 24-50,-24-24-2,35-2-1,-35 2 0</inkml:trace>
  <inkml:trace contextRef="#ctx0" brushRef="#br0" timeOffset="-200692.88">2647-3568 60,'-1'-24'103,"1"24"3,0 0 0,-15-25-71,15 25-5,0 0-7,-8 22-2,8-22-6,-4 39-5,4-14-4,4 2-1,4 0-1,1-3-1,-9-24-2,27 34-1,-9-26-1,3-8-2,1-3-2,0-4 0,2-5 0,-4-3-1,2-5 1,-8-4-1,1 0 3,-6-8 2,-3 0 5,-1-2 1,-5 0 3,2 2 1,-6 0 2,3 8-1,1 24 0,-4-32-1,4 32-3,0 0-1,0 0-2,0 0-1,-14 22-2,14-22 0,0 32 0,0-32 1,9 39 0,-9-39 0,20 39 0,-6-17 0,3-3-1,1 1 1,2-3-1,0-5 0,0-2 0,-1-3 0,-2-4 1,-1-6 0,-16 3 2,29-19 1,-16-6 2,1-4 0,1-10 0,0-3 1,-2-4 0,0 4-1,-6-4 0,-1 9-3,-6 6 2,0 31-2,-12-30 2,12 30-1,-24 3 1,24-3-1,-23 44 0,13-8 0,4 8-2,3 8 1,6 6-1,3 8 0,6 3-2,-1 2 2,3-1-2,3 9 3,-2-4 0,-3-1-1,0-6 1,-2 1-1,-2-3 0,-5-8 1,-3-4-1,-3-7 1,-5-6-2,-5-2 2,-3-5 0,-6-2 0,-6-5 1,-1-5-1,-5-5-1,-2-9-2,2-8-2,-1-10-3,4-5-4,2-14-4,5-3-6,-2-19-13,19 7-28,-11-27-71,15 2-1,0-9-3,6 2 5</inkml:trace>
  <inkml:trace contextRef="#ctx0" brushRef="#br0" timeOffset="-199598.16">3657-4235 17,'0'-56'93,"-7"0"13,-4 2-5,0 15-42,-11-8-17,4 20-2,-14-2-8,9 27-9,-14-3 4,8 14-11,-8 9 7,6 13-6,-4 6 1,7 22-7,-1 7 0,7 19-6,2 15 1,9 18-3,6 4-3,8 3 2,12-3-3,6-12 1,18-15-3,5-19-2,9-22-7,0-30-9,13-7-18,-9-31-27,11-4-57,-9-18-3,-3-3 3,-9-15 0</inkml:trace>
  <inkml:trace contextRef="#ctx0" brushRef="#br0" timeOffset="-198976.99">3965-4340 122,'0'0'114,"0"0"-1,-23-25 0,23 25-80,-30 5-3,30-5-5,-33 20-6,33-20-4,-27 39-6,18-12-2,1 7-2,8 13-1,4 9-3,3 10 1,6 10-2,1 4 0,5 6-1,1 2 2,2-5-2,-2-7 2,1-13-3,-5-7 1,-3-9-4,-3-11 2,-4-9-2,-6-27-1,0 32 0,0-32-1,0 0 1,-25 0 0,25 0 3,-26-39-1,11 5 4,-3-10 0,-3-12 4,3-13-1,-2-9 4,4-3-1,3-12 2,5-2-1,7-3 3,10 3 7,4 0-10,12 12 3,3 4-2,5 16 4,1 9-4,3 17 4,-4 13-5,4 17-5,-6 16 5,-7 16-2,-6 9 0,-5 10-7,-8 15-4,-8 2-11,0 15-12,-20-15-29,14 7-67,-15-17-6,11-4-3,-7-23 3</inkml:trace>
  <inkml:trace contextRef="#ctx0" brushRef="#br0" timeOffset="-197945.79">4453-4611 83,'0'0'110,"-26"-30"0,26 30 5,-27-34-59,27 34-17,-19-17-8,19 17-7,0 0-5,0 0-5,-5 37-4,14-6-3,-2 13 0,5 13-4,0 11 2,3 15-3,0 15 2,5 2-3,0 8 2,-2-3-3,2 0 0,2-12 0,-3-10 0,3-17 1,-2-15-2,-5-12 1,1-24 2,-16-15 1,30-29 2,-14-15-1,-2-30 2,3-19-2,2-26-3,1-23 4,7-12-16,4-15-15,13 13-37,-4-20-62,16 17-3,-9 2 0,8 25-1</inkml:trace>
  <inkml:trace contextRef="#ctx0" brushRef="#br0" timeOffset="-23283.15">-93 20 23,'0'0'80,"0"0"4,0 0-31,12-25-14,-12 25-4,0 0-6,0 0-2,0 0-3,0 0-2,0 0-2,0 0 1,0 0-4,0 0 1,2 28-2,-2-28-3,-4 34 0,3-7-3,-3 2-3,2 8 0,-4 8-1,1 9 0,0 0-2,-1 10 3,-3 5-2,4 2 1,-7 0 0,3 3 1,-2-10-2,4-3 1,-2-9-1,1-8 0,4-9-2,1-11 1,3-24-1,-2 27-1,2-27-1,0 0 0,0 0-1,17-27-3,-17 27-3,12-24-5,-12 24-7,15-25-11,-15 25-17,0 0-56,22-10-13,-22 10-3,0 0 6</inkml:trace>
  <inkml:trace contextRef="#ctx0" brushRef="#br0" timeOffset="-22267.52">468-32 55,'0'0'88,"0"0"2,-4-27-31,4 27-17,0 0-3,0 0-6,-11-22-1,11 22-5,0 0-3,0 0-4,0 0-2,-17 0-2,17 0-5,-18 17-2,18-17-4,-22 40 0,7-13-2,3 12 0,-5 5-1,4 13 0,-3 7-1,1 7 2,-2 8-3,1 2 3,-1 0-2,2-2 1,3-8-1,1-9 1,4-11-2,1-9 1,8-10-1,2-10 0,-4-22 0,21 22 0,-21-22 0,33 0 0,-12-5 0,-1-5 0,2-2 0,2-3 0,0 1-1,-3-4 0,1 1 1,-3 3-1,-3-1 4,-16 15-1,21-27 1,-21 27 0,3-30 1,-3 30 1,-18-34 1,18 34-2,-27-42 0,27 42-2,-30-39 1,30 39-4,-26-27-4,26 27-12,-16-5-22,16 5-43,-17 5-36,17-5-2,-10 24 0</inkml:trace>
  <inkml:trace contextRef="#ctx0" brushRef="#br0" timeOffset="-21564.38">638 544 34,'0'0'90,"0"0"1,0 0 2,0 0-51,0 0-8,0 0-7,0 0-2,-17 17-3,17-17-4,0 0-1,0 0-2,0 0-1,0 0-2,0 0-3,0 0-2,0 0-1,0 0-1,0 0 2,0 0 1,0 0 1,0 0-1,0 0 0,0 0-1,6-25 0,-6 25-5,0 0-14,-2-24-29,2 24-76,0 0-2,13-35-2,-13 35-2</inkml:trace>
  <inkml:trace contextRef="#ctx0" brushRef="#br0" timeOffset="-20658.12">1129 27 22,'0'-24'87,"0"24"3,0 0 0,-9-37-49,9 37-12,-7-22-5,7 22-3,0 0-2,0 0-1,-26-25-1,26 25-1,-22 5 0,22-5-1,-27 15-1,27-15-1,-30 32-3,15-10-2,-3 8-1,3 9-2,-5 5-1,2 13 1,-2 4-2,1 8 2,1 7-3,2-2 1,-1 0-1,6-8 1,4-7-1,3-7 0,6-10-1,3-13 0,-5-29-1,32 27 1,-11-24-1,6-6 0,0-4-1,2-3 1,-1-2-1,-3 2 0,1 0 1,-6-2 0,-20 12 3,28-25 0,-28 25 2,9-34 0,-11 11 0,-2 1 1,-7-5 0,-2 5 0,-3 5-4,-1 0-3,1 12-10,-4-3-22,20 8-66,-22 25-21,14-3-1,8-22-5</inkml:trace>
  <inkml:trace contextRef="#ctx0" brushRef="#br0" timeOffset="-19298.73">1560-265 14,'0'0'93,"0"-27"-4,0 27 9,0 0-49,-6-37-11,6 37-9,0 0-2,0 0-3,-18-22-4,18 22 1,-16 15-5,16-15 1,-23 39-4,13-2 2,-5 4-4,2 18 4,-5 9-5,5 15 2,-5 10-3,3 7 2,-2 1-3,3 4 0,1-10-3,4-7 0,2-12-2,4-13 0,6-14-2,4-7 0,4-15-1,4-5 2,3-3-5,0-9-1,6 2-9,-4-12-16,8 12-21,-28-12-71,38-2 1,-22-5-6,5 2 5</inkml:trace>
  <inkml:trace contextRef="#ctx0" brushRef="#br0" timeOffset="-18501.79">1665 179 54,'0'0'104,"5"-26"4,-5 26 3,13-35-44,-7 4-23,13 13-4,-4-11-4,9 14-5,-6-7-8,8 10-5,-6 0-3,2 10-4,-5 4-4,-17-2-2,25 37-1,-19-3-2,-6 10-2,-4 12 2,-3 8-3,-6 7 0,-2 2-2,-1 0 1,-3 1-3,1-13 1,0-8-2,2-11 1,1-8 1,2-12-1,13-22 2,-19 12 1,19-12 0,0 0 0,-13-34 1,10 12 1,3-5 0,0 0 2,2-2-1,3 0 2,-1 2 1,1 2 1,3 3 0,-8 22 0,16-29 0,-16 29 0,23-7 1,-23 7 0,30 17-1,-11 0 1,1 3-2,2 4 1,-2 0-3,2 1-1,0 2-5,-2-8-3,4 3-9,-24-22-13,41 20-18,-41-20-32,38-22-48,-22 2-1,8 1 2,-7-11 2</inkml:trace>
  <inkml:trace contextRef="#ctx0" brushRef="#br0" timeOffset="-18158.04">2190 380 184,'0'0'125,"0"0"3,0 0 0,0 0-80,0 0-11,0 0-11,0 0-8,0 0-8,0 0-11,0 0-12,0 22-23,0-22-37,0 0-56,0 0-2,-16-7-1,16 7 1</inkml:trace>
  <inkml:trace contextRef="#ctx0" brushRef="#br0" timeOffset="-17045.52">2350 131 11,'-18'-5'90,"18"5"2,-19-5 2,19 5-36,0 0-18,0 0-5,-16-20-4,16 20-2,0 0-3,0 0-2,7-29-1,-7 29-2,0 0-2,24-22-4,-24 22-4,18-15-2,-18 15-3,19-7-1,-19 7-2,18 2-2,-18-2-1,13 25 0,-13-25 0,11 44 0,-6-12-1,-1-3 0,-2 5-1,0 0 1,-1 1-2,-2-4 1,-1 1-1,0-7 1,-2-1 0,1 0 1,3-24-1,-4 32 1,4-32 0,0 0 1,-2 22 0,2-22 0,0 0 0,0 0 0,0 0 1,0 0 0,0 0 2,18-22-1,-18 22 0,0 0 1,21-10 0,-21 10 0,20 0 0,-20 0 1,22 15-2,-22-15 2,24 34-2,-15-9 1,-3 4-2,-3 5 1,-1 5-1,-6 1 0,0 1-1,-6-2 1,-3-2-3,-2-5 1,-1-8-6,-2-9-3,1-5-13,-5-23-20,22 13-70,-27-46-11,17 9 2,-1-9-2</inkml:trace>
  <inkml:trace contextRef="#ctx0" brushRef="#br0" timeOffset="-16482.95">2517-295 180,'-9'-27'120,"9"27"-3,20-9-23,5 18-49,-2-1-9,15 21-2,-3 13-11,4 24-3,-6 17-7,-3 24-3,-9 18-10,-10 9-11,-4 18-42,-22-13-72,3 15-6,-16-19-1,-1-13-6</inkml:trace>
  <inkml:trace contextRef="#ctx0" brushRef="#br0" timeOffset="-15342.37">3435-231 97,'2'-37'103,"-2"37"7,2-24-3,-2 24-57,0 0-10,0 0-5,-13 44-6,-3 2-6,3 25-4,-13 15-6,0 16 0,-8 13-4,-1 5 0,-4-3-6,3-7-2,3-10-11,0-26-14,16-6-30,-5-34-67,22-34 0,0 0-5,0 0 3</inkml:trace>
  <inkml:trace contextRef="#ctx0" brushRef="#br0" timeOffset="-15701.69">3241 1 82,'-24'0'103,"2"0"2,-3-5 4,8 10-56,-5-20-11,22 15-6,-22-9-6,22 9-4,0 0-6,0 0-3,18-25-3,1 28-2,1-1-1,7 10-3,-1 8-1,4 16-2,-3 11-2,2 16 0,-3 13-3,-3 7 0,-2 8-3,-5-3-1,1 0-6,-5-17-3,5-3-15,-11-29-16,14-2-32,-20-37-46,26 10 2,-15-32-1,5-10 4</inkml:trace>
  <inkml:trace contextRef="#ctx0" brushRef="#br0" timeOffset="-14842.35">3815-148 167,'-2'-27'118,"2"27"6,0 0-3,-13-27-75,13 27-7,0 0-6,-5 39-9,-4-2-10,0 19-3,-4 8-5,-1 14-1,0 7-4,-1 6-2,2-3-7,3-10-4,8-7-17,-2-32-23,19-2-72,-15-37-4,27 7 2,-8-36-1</inkml:trace>
  <inkml:trace contextRef="#ctx0" brushRef="#br0" timeOffset="-14326.75">3985-89 61,'0'0'94,"0"0"6,0 0-1,0 0-40,-1 24-31,1-24-4,0 56-5,-6-9-6,4 16-3,-5 11-6,0 4-2,-1 0-3,1-2 1,-1-5-3,5-18 1,5-16 0,-2-37 0,20 20 1,2-35 2,2-14 6,5-13 3,-1-14 4,1-10 1,-3-12 4,-2 2-1,-14-5 4,0 15-2,-18 3-3,-3 16-5,-11 15-2,-5 20-3,-4 15-11,-6 2-32,11 12-85,-1-10-3,27-7-7,-24-5 0</inkml:trace>
  <inkml:trace contextRef="#ctx0" brushRef="#br0" timeOffset="-13482.91">4185-644 71,'-22'0'106,"22"0"3,0 0 4,-20-8-39,20 8-30,0 0-3,0 0-7,17 3-6,-17-3-7,27 15-6,-8-3-3,-3-2-6,2 2-6,4 2-10,-3-6-11,8 6-23,-27-14-46,40 0-31,-17-14-5,6 4 4</inkml:trace>
  <inkml:trace contextRef="#ctx0" brushRef="#br0" timeOffset="-12982.95">4644-1023 129,'-3'-29'106,"3"29"2,0 0 0,-16-5-76,16 5-1,-13 24-5,8-2-5,-4 3-6,0 9-3,1-2-4,2 9-1,1-2-3,1 5 1,3 0-3,2 0 1,3-5-2,4-4 0,1-4 0,3-6 0,-12-25-1,32 22-2,-14-22-5,1-10-8,4 3-10,-4-20-17,10 12-34,-9-17-39,8 5 1,-9-7-2,5 2 8</inkml:trace>
  <inkml:trace contextRef="#ctx0" brushRef="#br0" timeOffset="-12717.28">4896-1040 188,'0'0'122,"-18"12"1,15 27 1,-18 0-76,16 32-8,-11 7-10,8 23-8,-7 1-5,2 3-11,3 0-14,-4-21-46,14 4-72,-5-30-8,13-19-3,-8-39-3</inkml:trace>
  <inkml:trace contextRef="#ctx0" brushRef="#br0" timeOffset="-9746.15">804 1856 100,'-21'-34'115,"21"34"0,-22-27 2,7 3-51,15 24-32,-18-8-6,18 8-4,-11 35-9,5 11-3,-1 20-3,-4 29-3,-2 23-2,0 24-2,-3 9 0,-1 10-2,1 1-4,-1-13-3,4-17-8,4-32-13,11-14-23,-6-47-67,4-39-4,19-8-1,-1-33 2</inkml:trace>
  <inkml:trace contextRef="#ctx0" brushRef="#br0" timeOffset="-9402.38">633 2289 82,'3'-54'117,"8"-2"2,4-20 3,10 8-55,-1-25-14,18 15-10,-1-15-7,12 17-10,-2 3-6,6 19-5,-7 15-4,-5 31-3,-10 26-3,-7 21-3,-13 27-3,-15 17-1,-10 15-3,-12 4-2,-9 11-4,-8-13-5,-1-7-5,-7-25-13,10-4-32,-5-42-63,9-12-2,4-25 3,12-22 3</inkml:trace>
  <inkml:trace contextRef="#ctx0" brushRef="#br0" timeOffset="-8355.25">1107 2164 113,'-20'-41'111,"16"14"0,8-2 4,0-15-70,18 9-10,-2-16-1,17 14-5,-4-12-3,12 23-4,-3-4-4,12 25-2,-5 8-3,2 21-1,-4 18-4,-5 16-1,-8 18-3,-5 20-1,-10 6-3,-14 8-4,-12 10-1,-19 0 0,-10-5 0,-12-8-3,-11-11 0,-8-28-6,-1-17-5,-5-38-15,16-16-40,3-46-53,16-14-2,9-33-1,14-6-2</inkml:trace>
  <inkml:trace contextRef="#ctx0" brushRef="#br0" timeOffset="-8824.25">1318 1812 90,'-20'-24'112,"20"24"2,-24-15 3,7 5-59,17 10-13,-21 27-8,17 5-6,-9 2-9,7 25-5,-3 9-8,4 20-2,1 8-5,3 6-5,1 6-3,0-3-6,3 0-8,-3-17-13,13 3-20,-13-38-70,9-4 1,-5-22 0,-4-27 1</inkml:trace>
  <inkml:trace contextRef="#ctx0" brushRef="#br0" timeOffset="-7495.83">2031 1832 81,'4'-34'100,"-1"-1"0,1 1 1,-8-5-60,8 15-9,-9-8-6,5 32-5,-12-29-4,12 29-2,-25 14-2,12 11-1,-7 9-2,2 15 0,-6 12-2,4 20 3,-6 21-5,6 11-1,0 6-1,3 9-1,2-9 0,10-6-1,7-13-2,7-19-1,9-28 1,6-21 1,9-22-1,4-17-1,3-15 1,0-8-1,-5-4 1,-4-5-1,-5 0 2,-11 0-1,-9-3 1,-10 1 1,-7-1 3,-6 5 3,-3 3-1,0 5 3,-1 2-3,5 7 2,16 20-2,-20-7 0,20 7-4,0 0-2,22 17-8,0-24-6,11 7-19,-2-27-36,17 5-55,-3-22-6,11 5 1,-5-17-3</inkml:trace>
  <inkml:trace contextRef="#ctx0" brushRef="#br0" timeOffset="-6252.43">2816 1898 69,'0'0'91,"-17"-17"7,17 17-29,-7-25-11,-2 1-9,9 24-7,1-42-5,-1 42-3,15-51-2,6 27-5,-5-11-2,11 11-5,1-5-3,5 11-4,-2 9-3,4 14-2,-4 7-4,-1 20 0,-9 16-4,-3 16 0,-4 19-2,-13 10 0,-2 17-4,-13 7-1,-5 3-1,-9-3-1,-3-2 1,-8-10-3,1-9 3,-1-16 0,3-23 2,3-23 2,5-19 1,4-20 1,6-22 2,7-15 1,4-16 2,7-6 0,3-7 1,6 5 2,1 3 0,3 9 2,1 10-2,3 12 1,-1 15-1,4 14 3,1 13-3,0 12-2,3 5 1,4 7-3,-1 1 0,1 1-6,3 1-6,-4-15-15,10 10-23,-15-30-40,13 13-41,-11-18 1,3 1-3</inkml:trace>
  <inkml:trace contextRef="#ctx0" brushRef="#br0" timeOffset="-5674.35">3439 1739 169,'4'-46'110,"-4"46"3,1-37-33,-1 37-40,0 0-8,0 0-7,-9 24-7,2 15-6,-6 18-6,2 9-1,-6 17-4,3 7 0,1 8-1,1 2-1,4-7 0,4-12-2,6-15 3,8-17-4,8-22 2,3-18-2,11-18 2,2-18-1,3-17 4,2-8 4,-4-14 0,-2-7 5,-9-13 0,-6 1 4,-15-6 0,-4 11 2,-14 2-4,-5 16-2,-7 14-3,-3 11-10,3 27-23,-10 0-96,15 27-5,-2-4-4,13 14-5</inkml:trace>
  <inkml:trace contextRef="#ctx0" brushRef="#br0" timeOffset="-4658.7">4028 1473 157,'-8'-27'115,"-3"-8"3,11 35-4,-20-56-69,20 56-6,-4-41-6,4 41-5,0 0-6,-1 34-4,-5 27-4,-1 37-1,-10 26-6,-3 26 1,-4 18-4,-4 8-4,3 3-5,-1-18-8,8-14-15,-2-52-39,18-17-64,0-46-5,2-32 0,18-20 2</inkml:trace>
  <inkml:trace contextRef="#ctx0" brushRef="#br0" timeOffset="-4158.68">4383 1294 102,'0'0'109,"8"-44"6,-8 44-2,5-49-50,-5 49-23,9-36-4,-9 36-6,0 0-8,0 0-5,-7 53-7,-2 4 0,-6 11-5,-1 22 0,-1 11-3,2 4 2,3-5-2,6-7 2,6-15-1,6-22 0,10-21 0,8-26 0,9-21-2,9-17-2,4-8-3,3-14-4,5 4-6,-5-6-13,10 18-26,-19-6-69,10 19-4,-20-3 0,2 18 1</inkml:trace>
  <inkml:trace contextRef="#ctx0" brushRef="#br0" timeOffset="-3768.08">4752 1323 80,'-17'-34'108,"-3"-5"7,7 5 1,-7-8-38,20 42-27,-20-29-6,16 53-8,-5 25-7,7 44-2,-5 27-7,5 36 0,-4 28-6,5 24-4,-1 19-6,-4 10-9,3 5-31,-6-44-100,10-34-3,-1-62-10,17-60-2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6-03-01T01:30:57.968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2977 396 1,'0'0'46,"0"-25"-4,0 25-4,0 0-11,0 0 4,-8-30-8,8 30 4,0 0-9,0 0 3,-10-24 0,10 24 1,0 0-2,0 0-1,0 0-4,0 0-2,-23-22-2,23 22-2,0 0-3,0 0-2,0 0-1,0 0-1,-18-6 1,18 6 0,0 0-1,0 0 2,0 0-1,0 0 1,0 0 1,0 0-1,-19 0 1,19 0 0,0 0 1,0 0 0,-18-2 0,18 2-1,0 0 1,-22-6-2,22 6 1,-21-5-2,21 5 0,-20 0-1,20 0 0,-23 3 1,23-3-1,-22 5 1,22-5-1,-23 3 2,23-3-1,-24 0 1,24 0 0,-25 0 0,25 0 0,-25-3-1,25 3 1,-24-3-1,24 3 1,-24 0-2,24 0 1,-25 0 0,25 0-1,-23 0 0,23 0-1,-22 0 0,22 0 0,-22 0 0,22 0-1,-21 3 2,21-3-1,-25 3-1,25-3 2,-24-6-2,24 6-1,-27-5 2,27 5-1,-28-8-1,28 8 1,-23-9 0,23 9 0,-25-2 1,25 2 0,-22-3 0,22 3 0,-23 3 0,23-3-1,-22 2 1,22-2-2,-25 3 2,25-3-1,-27 6 0,27-6 0,-26 8 0,26-8 0,-27 5 1,27-5-1,-26 8 1,26-8-1,-27 6 0,27-6 1,-28 0-2,28 0 2,-29-3-1,29 3 1,-31-5-1,31 5 0,-35-3 1,35 3-1,-34-8 1,15 5 0,1 0 0,-3 1 0,1-1 0,0 0 0,1 3-1,-3 0 1,-1 0 0,2 3-1,1 0 0,0-1 0,-1 1 0,3-3 0,-3 3 0,3 0 0,-1-3 0,1 2 0,18-2 0,-35 0-1,17 0 1,18 0 0,-35-2 0,35 2 0,-33-3 0,15 0 0,-1 3 1,19 0 0,-34-3-1,15 3 1,0 3 0,1-3 0,-2 6 1,1-4-1,-3 1-1,0 0 0,-1-1 0,2 1 0,-1 0 0,1-3-1,1 0 1,2-3-1,18 3 2,-31-11-1,31 11 0,-29-8 1,29 8-1,-27-11 1,27 11 0,-24-11 1,24 11 0,-26-5 0,26 5 0,-27-3-1,27 3 1,-27-3 0,27 3-1,-30-2-1,30 2 1,-29 0 0,29 0-1,-33-3 1,33 3-1,-33 0 0,33 0 1,-33 0-1,15-3 1,18 3-2,-37-3 1,19 1 1,-1-1-1,-1 0 0,0-2 0,1 5-1,1-3 1,18 3 0,-35-3 0,35 3 0,-35 0-1,17 3 1,18-3 0,-35 3 0,12-3 1,3 2-2,0-2 1,-1 3 0,3-3 0,-1 0 0,0 3-1,2-3 2,17 0-2,-33 5 1,33-5 1,-31 0-1,31 0 0,-29 0 0,29 0 0,-28-8 0,28 8 0,-27-5 0,27 5 0,-25-6 0,25 6 0,-26 0 1,26 0-1,-25 3 1,25-3-1,-20 3 1,20-3-1,0 0 1,-23 8-1,23-8-1,0 0 2,0 0-1,0 0 0,-18 5 0,18-5 0,0 0 0,0 0 0,0 0 0,0 0 0,0 0 0,0 0-1,0 0 1,0 0-1,0 0 0,-19 14 1,19-14 0,0 0 0,0 0 0,0 0 0,0 0 0,-20 5 1,20-5 0,0 0-1,0 0-1,0 0 2,0 0-1,-19 3 0,19-3 0,0 0 0,0 0 0,0 0 0,0 0 1,-20-19 0,20 19-1,0 0 0,0 0 0,-10-27 0,10 27 1,0 0 0,0 0 0,-9-30 0,9 30 1,0 0 0,0 0 0,-8-25-1,8 25 0,0 0 0,0 0-1,0 0 0,0 0 0,0 0 0,0 0 0,-8-25 0,8 25 0,0 0 0,0 0-1,0 0-6,0 0-19,0 0-71,23-32-22,-17-9-8,2-11-4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6-03-01T01:31:03.193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0 82 1,'3'-24'1,"-3"24"49,0 0-28,0 0-5,0 0-3,0 0-1,-8-25-4,8 25-6,0 0-12,0 0-27,0 0-17,0-33 22,0 33 31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6-03-01T01:31:02.334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37 159 1,'-3'-35'56,"3"35"24,-3-36 3,3 36-35,-5-32-8,5 32-5,-8-28-1,8 28-2,0 0-1,-18-30-2,18 30-4,0 0-2,0 0-4,0 0-5,0 0-3,-14 25-4,14-25-1,3 41-3,2-11 0,1 5-2,0 6 1,2 9-2,-2 2 1,0 5-1,1 3 1,-3 3-1,-1 3 0,0-4 0,-3-4 0,0-3 0,0-12 0,-3-4 0,3-9 0,0-30-1,3 32 1,-3-32 0,0 0 0,0 0 0,21 14 1,-21-14-1,18-3 1,-18 3 0,27-2 1,-27 2 1,28-9-1,-28 9 0,29-10 1,-29 10-1,29-14 0,-29 14 0,26-14-1,-26 14-1,20-3-1,-20 3-7,0 0-13,31 36-21,-31-36-31,11 36-39,-11-36-4,10 41 2,-10-41-3</inkml:trace>
  <inkml:trace contextRef="#ctx0" brushRef="#br0" timeOffset="1639.88">420 203 1,'0'0'49,"0"0"24,-17-35-1,17 35-38,0 0-10,-14-33-5,14 33-2,0 0 1,0 0 1,-8-27 1,8 27 2,0 0 1,0 0 2,0 0-2,16 24 0,-16-24-3,13 52-2,-9-14-3,6 17-1,-6 2-5,2 12-1,-4 7-3,3 4-1,-5-4-2,0-2 0,0-6-2,0-13-1,-2-9 1,2-10 0,0-36-1,-3 30 1,3-30-1,0 0 0,0 0 0,-6-44 1,2 14 0,0-5-1,0-6 1,-2-6-1,-3 1 0,3-1 0,3-2 2,-4 0-2,1-3 1,2 0-1,2 0 1,0 0 0,4 0 2,0 0-1,4 0 2,0 9-1,2 2 3,3 5-2,-3 6 3,-8 30-2,20-38 1,-20 38-1,21-3 0,-21 3 0,18 27-2,-9-2 1,-1 8-2,2 8 1,-1 2-1,-2 4 1,1 8-2,3 2 1,-3 3-1,0 0 1,3 0-2,-3 3 1,4-3-1,-1-5 0,1-6-2,-2-10 0,2-7-3,-12-32-3,23 41-6,-23-41-11,0 0-13,0 0-11,27-21-11,-34-4-13,7 25-20,8-47-10,-6 20 7</inkml:trace>
  <inkml:trace contextRef="#ctx0" brushRef="#br0" timeOffset="1905.51">490 484 86,'0'0'88,"0"0"2,-18-19-32,18 19-22,0 0-3,0 0-2,0 0-2,0 0-3,1-30-3,-1 30-4,0 0-4,23-20-3,-23 20-7,18-24-8,-18 24-13,25-36-17,0 25-32,-25 11-43,34-38-1,-15 16-2,-19 22 6</inkml:trace>
  <inkml:trace contextRef="#ctx0" brushRef="#br0" timeOffset="2749.33">752 52 12,'-22'16'71,"22"-16"4,0 0-20,-25 28-21,25-28-8,-18 27-1,18-27-3,-21 27 2,21-27-2,0 0 0,-17 30 1,17-30-2,0 0 1,0 0-2,0 0 0,9-30-2,-9 30-2,21-30-2,-21 30-2,28-35-3,-9 16-2,-19 19-1,28-31-3,-28 31 0,29-21 0,-29 21 0,27-20-1,-27 20-1,24-10 0,-24 10-3,21-14-1,-21 14-4,18-19-4,-18 19-9,19-19-8,-19 19-11,0 0-6,33-14-9,-33 14-6,0 0-12,18-8-18,-18 8-2,0 0 24</inkml:trace>
  <inkml:trace contextRef="#ctx0" brushRef="#br0" timeOffset="3093.08">881 101 48,'0'0'86,"-20"0"2,20 0-29,0 0-8,0 0-6,0 0-6,-19-8-3,19 8-5,-4 24-6,8 9-2,-4 6-7,5 15-3,-3 12-5,2 8 0,0 8-5,2 2 1,0 1-5,2-11 0,1-8-8,-3-23-5,6-4-9,-12-39-10,24 16-9,-18-41-12,18 9-18,-15-25-36,6-5 6,-3-4 3</inkml:trace>
  <inkml:trace contextRef="#ctx0" brushRef="#br0" timeOffset="3671.16">1042 33 1,'0'0'66,"0"0"11,-19-11-10,19 11-27,0 0-5,0 0-7,0 0-2,-14 24-2,14-24 0,0 0-1,0 0-2,0 0 0,20-13-1,-20 13-1,25-25 0,-7 9-4,-18 16-2,33-41-4,-15 22-2,-18 19-3,31-39-2,-31 39-2,29-24-6,-29 24-6,21-11-7,-21 11-4,18-8-5,-18 8-7,21-3-6,-21 3-14,0 0-29,24-19-11,-24 19 1,0 0 26</inkml:trace>
  <inkml:trace contextRef="#ctx0" brushRef="#br0" timeOffset="3889.94">1228-99 15,'0'0'88,"0"-27"2,0 27 4,0 0-44,0 0-8,2 36-2,-2-36-5,-4 65-2,-4-21-7,14 22-3,-11 2-6,12 17-4,-9-6-5,6 6-3,-2-3-2,0-3-1,0-11-2,2-7 0,1-12-6,-4-16-8,10-3-18,-11-30-20,18 0-48,-18 0-12,18-47 0,-7 3 0</inkml:trace>
  <inkml:trace contextRef="#ctx0" brushRef="#br0" timeOffset="4398.92">1464-159 30,'10'-43'86,"-10"43"6,4-28-9,-4 28-35,0 0-3,-4-24-5,4 24-4,-2 30-2,6 5-6,-10-2-1,8 19-6,-6 0-4,6 19-4,-4 0-4,4 14-1,-7-11-3,8 5 0,-3-5-5,0-6-1,2-5-7,-2-25-17,10 3-45,-10-41-49,18 0-2,-12-33-2,9-13-3</inkml:trace>
  <inkml:trace contextRef="#ctx0" brushRef="#br0" timeOffset="5090.95">1839-57 14,'0'0'84,"-11"-44"3,-1 16-2,0 1-45,12 27-13,-29-49-4,29 49 1,-32-41-1,32 41 1,-31-17-2,31 17 0,-23 17 0,17 16-2,0 5-2,6 22-4,-2 6-3,4 10-1,-2 6-3,6 11 0,-6-14-2,6-5 0,-2-5-3,5-15-2,-1-7-3,2-17-3,-10-30-7,29 24-11,-4-18-18,-7-25-25,9 2-46,-3-13-1,3 0 0,-3-5 15</inkml:trace>
  <inkml:trace contextRef="#ctx0" brushRef="#br0" timeOffset="5669.09">1995-271 34,'0'0'95,"0"0"2,0 0 3,0 0-50,0 0-9,0 0-7,-13 28-4,18 18-6,-8 1-4,8 21-3,-4 6-6,4 16-3,-1 0-3,2 3-1,-4-11-4,2-11-3,5-2-10,-6-26-14,9-4-29,-12-39-55,21 8-2,-10-33-1,3-5 1</inkml:trace>
  <inkml:trace contextRef="#ctx0" brushRef="#br0" timeOffset="5919.16">2011-232 85,'10'-28'98,"-10"28"-2,7-27-4,-7 27-64,0 0-9,10-25-3,-10 25-6,0 0 1,0 0-5,24-16 0,-24 16-2,21 0-12,-21 0-7,21 0-17,-21 0-13,22 16-31,-22-16-23,17 25-1,-17-25 5</inkml:trace>
  <inkml:trace contextRef="#ctx0" brushRef="#br0" timeOffset="6202.57">2068 137 1,'0'0'6,"-6"24"65,6-24 3,0 0-34,0 0-3,3-24 1,-3 24-1,9-33 3,-9 33-4,15-30-4,-15 30-5,16-25-8,-16 25-6,0 0-6,21-33-6,-21 33-8,0 0-6,23-5-10,-23 5-7,0 0-7,18 3-9,-18-3-19,18 19-28,-18-19 1,0 0 20</inkml:trace>
  <inkml:trace contextRef="#ctx0" brushRef="#br0" timeOffset="6421.42">2144 331 47,'-4'41'92,"-4"-3"6,2-13-20,6 18-19,0-43-11,-4 50-6,4-50-5,2 27-8,-2-27-7,0 0-8,27 0-11,-27 0-14,43-38-21,-21-1-25,13 7-55,0-9-2,4 2-3,-5-10 0</inkml:trace>
  <inkml:trace contextRef="#ctx0" brushRef="#br0" timeOffset="9056.34">8 1247 1,'0'0'49,"0"0"26,0 0-1,0 0-38,-10-25-13,10 25 3,0 0-1,0 0 1,-21 5-1,21-5 0,0 0-1,-8 25-1,8-25-1,0 0-5,-10 30 1,16-3-3,-6 3-2,4 11-4,0 1 1,2 9-5,2 1-2,3 6-1,-1-4-1,-2-10-3,2-6 1,3-7 2,-13-31-2,20 32 0,-20-32 0,19 0-1,-19 0 1,14-24-1,-14 24 1,8-44-1,-4 17 1,-2-3 0,1 0 1,-3 2-1,0 1 1,0 0 0,0 27 1,3-39 0,-3 39 0,0 0-1,0 0 1,27 22 0,-17 5-1,5 9 1,-3 2-2,2 3 2,3-2-2,-3-4 1,0-2 0,1-8 0,-15-25 0,24 30 0,-24-30 0,21 0 0,-21 0 1,0 0 0,18-39 2,-15 12 1,-6-9 4,1-2 0,-6-8 3,2-4-1,-6-7 1,1 5 0,-1 3-2,4 5-5,0 14-8,-3 3-16,11 27-49,0 0-43,0 0-8,15 24 1,-15-24-5</inkml:trace>
  <inkml:trace contextRef="#ctx0" brushRef="#br0" timeOffset="9731.09">551 1386 44,'0'0'92,"0"0"-2,0 0 4,0 0-49,-18-6-9,18 37-4,0-31-8,-8 62-2,0-26-6,9 13-2,-5-11-3,8 12-1,-4-15-5,7-2 0,-1-6-4,-6-27 1,18 36-1,-18-36 0,29 3-1,-11-14 0,3-6 0,-1-7 0,1-6 2,-3-3-2,-1-5 1,-5-1 1,-8 1 1,-4 0-1,-4 2 1,-8 6 2,-7 6-2,-1 2 1,-3 13-5,-1-2-9,24 11-15,-42-2-21,42 2-61,-18 11-3,18-11-2,0 0-1</inkml:trace>
  <inkml:trace contextRef="#ctx0" brushRef="#br0" timeOffset="10278.03">859 1257 93,'0'0'104,"0"0"1,0 0 3,0 0-62,4 52-8,-8-22-9,6 22-5,-4 3-4,4 16-7,-2 3-6,4 5-5,-2-2-3,2-6-2,2-5-2,-2-9-2,3-8-6,-3-19-9,6-2-14,-10-28-18,0 0-52,0 0-2,23-39 1,-22 4 1</inkml:trace>
  <inkml:trace contextRef="#ctx0" brushRef="#br0" timeOffset="10715.54">895 1670 62,'-15'-30'90,"15"30"4,-15-41-2,3 14-49,12 2-11,-6-10-5,9 5-4,2-11-3,5 8 0,0-5-3,7 10 2,-1-2-4,4 16 1,-20 14-2,37-13 1,-37 13-5,29 41-2,-19-8 0,-2 13-3,-5 6 0,-3 5-4,-3 9-3,0 0-2,-3-6 0,-1-5 1,1-4-1,2-12 1,0-12-1,4-27 1,-6 27 2,6-27-1,0 0 1,0 0-1,-15-38 3,15 38-2,-10-35 2,10 35 0,-8-30 2,8 30-1,0 0 1,0-25 1,0 25 1,0 0-1,18 11 0,-18-11 0,21 24-1,-21-24 0,27 39 0,-27-39-1,30 46-2,-30-46-2,31 44-4,-31-44-7,33 35-17,-33-35-25,35 9-61,-35-9-3,35-22-1,-21-3 0</inkml:trace>
  <inkml:trace contextRef="#ctx0" brushRef="#br0" timeOffset="11371.84">1304 1189 78,'0'0'104,"-4"-24"2,4 24-1,0 0-52,0 0-19,-15 27-8,9 0-5,8 17-7,-4 2-1,6 15-3,1 1-1,3 7-2,0-4-2,2 1-5,3-9-3,-4-5-2,2-5-6,-3-17-10,4 5-15,-12-35-16,17 25-57,-17-25 1,0 0-2,0 0 3</inkml:trace>
  <inkml:trace contextRef="#ctx0" brushRef="#br0" timeOffset="11684.3">1363 1744 43,'6'-25'92,"-2"-5"1,3-5 6,3 5-51,-8-17-7,10 12-7,-8-3-2,11 7-7,-7-4-2,6 8-6,-1-1-8,-13 28-8,28-41-9,-28 41-6,33-38-8,-33 38-12,35-33-15,-35 33-36,27-30-21,-27 30 0,22-22 4</inkml:trace>
  <inkml:trace contextRef="#ctx0" brushRef="#br0" timeOffset="11965.55">1459 1539 165,'0'0'111,"0"0"4,11 38-5,-11-38-70,8 33-11,-8-33-10,23 47-4,-9-23-3,6 6-2,-1-5-8,3-6-15,7 8-47,-7-18-57,5-4-5,-6-13-2,3-9-7</inkml:trace>
  <inkml:trace contextRef="#ctx0" brushRef="#br0" timeOffset="13285.14">2093 1050 13,'0'0'76,"0"0"2,-20-19-2,20 19-49,-27 5-7,27-5-2,-29 22 1,29-22 3,-30 35 2,17-4 1,13-31 2,-26 54-4,9-29-1,9 10-2,-6-7-5,8 2-2,6-30-2,-11 46-3,11-46 0,-2 33-1,2-33-1,0 0-3,19 22 3,-19-22 0,22 5-1,-22-5 0,29 3-1,-29-3-1,30 11 0,-30-11 0,31 19-1,-31-19 1,27 28-1,-27-28 0,19 41-1,-19-41 0,7 38 0,-7-38 0,-1 41-1,1-41 1,-14 38-1,14-38 1,-27 27 0,27-27 0,-35 22 0,14-16-1,1-4-2,-3-4-4,2 4-5,-5-12-11,26 10-15,-39-14-24,39 14-54,-22-19 1,22 19-4,-6-28 5</inkml:trace>
  <inkml:trace contextRef="#ctx0" brushRef="#br0" timeOffset="13906.54">2296 670 93,'12'-28'106,"-12"28"2,0 0-1,5 50-58,-10-15-16,11 25-9,-6 9-8,6 18-1,-3 6-5,5 11-3,-4-6-1,2-5-3,3-8-5,-3-11-5,4-9-12,-6-29-19,15 0-24,-19-36-47,20 10-4,-20-10 1,20-38 0</inkml:trace>
  <inkml:trace contextRef="#ctx0" brushRef="#br0" timeOffset="-2568.62">2669 1501 1,'-4'-33'52,"4"33"25,-6-38-5,6 38-39,-8-39-8,8 39 2,-4-35 2,4 35 0,-4-27-2,4 27 1,0 0 3,-6-25-7,6 25 3,0 0-9,-5 46-5,-3-18-1,4 16-1,-8 2-2,0 11-3,-5 1 0,1 7-3,-5-7-1,3-6-2,1 2-10,-3-18-10,14 8-15,6-44-17,-11 27-56,11-27-3,9-25 0,3 1 3</inkml:trace>
  <inkml:trace contextRef="#ctx0" brushRef="#br0" timeOffset="-3334.26">2837 2521 1,'-4'24'30,"4"-24"-3,0 0-2,0 0 1,0 0 1,0 0 5,-20-16 1,20 16 2,0 0-6,0 0-3,0 0-5,0 0-2,-19-8-3,19 8-1,0 0-1,-3-25 0,3 25 1,-5-44 1,-1 9 2,4 5-1,-6-14 0,5-3-3,-6-5-1,3 6-4,-5-9 0,3 3-4,-3-5-1,3-3-1,-4-3 1,2 3 0,0-3 1,-1 0-1,3 3 1,0 2-2,0 12 1,-1 5-4,6 11-6,-6 3-15,9 27-26,0 0-59,0 0-5,0 0 0,-21 38-4</inkml:trace>
  <inkml:trace contextRef="#ctx0" brushRef="#br0" timeOffset="-2240.44">2651 1509 92,'0'0'105,"23"-25"3,-23 25-1,18-21-64,0 29-6,-18-8-8,33 38-4,-18-2-6,5 15-1,-1 4-6,1 11-2,-1-3-3,1-3-3,-1-6-8,-3-15-10,7 4-32,-23-43-70,26 36-4,-26-36-2,20-11-4</inkml:trace>
  <inkml:trace contextRef="#ctx0" brushRef="#br0" timeOffset="14172.84">2306 1143 100,'-18'5'106,"18"-5"-1,0 0 4,0 0-66,-10-27-13,10 27-12,20-28-6,-20 28-4,39-38-11,-6 22-19,-8-20-34,11 14-49,0-8-8,-4 3 2,-1-6-6</inkml:trace>
  <inkml:trace contextRef="#ctx0" brushRef="#br0" timeOffset="15174.17">2819 779 47,'0'0'91,"-19"-33"6,19 33-2,-20-11-53,1 6-12,19 5-5,-30 24-5,15 4-3,-1-4-3,6 17-4,0-2-4,5 4 0,-1-4-1,6 4-2,0-7-3,5-3 1,1-3-2,-6-30 1,14 41-1,-14-41 0,19 24-3,-19-24 1,18 6-1,-18-6 0,21-14 0,-21 14-1,15-33 3,-8 9 1,-3-6 6,0 0 0,-6-6 4,2 6 0,-4-3 1,2 9 0,-5-4 0,7 28-2,-7-32-3,7 32-2,0 0-1,0 0-1,0 0-1,10 30 0,0-3-1,2 6 2,1 0-2,1 5 1,3-5-1,-3-1-2,0-4-1,-2-4 0,-12-24-1,25 28 0,-25-28-1,19 5 2,-19-5-1,0 0 2,16-41 1,-14 14 1,-2-9 1,-2-5-1,2-2 3,0-7 0,0 1 4,2 5 0,0 3 3,6 11 0,-3 3 3,-5 27-1,22-3 0,-22 3-3,29 52-2,-11-11-2,-2 3-5,3 0-5,0 5-12,-5-25-19,12 9-38,-26-33-42,33 0 2,-19-24-3,3-9 9</inkml:trace>
  <inkml:trace contextRef="#ctx0" brushRef="#br0" timeOffset="15502.3">3114 101 90,'0'0'112,"-14"-30"0,14 30 0,-10 30-53,11 22-24,-4 11-13,6 30-4,0 11-6,5 11-1,2 5-7,2-8-10,9 0-17,-6-33-15,15 1-16,-12-45-15,18-8-30,-12-27-17,3-16 5,0-17 41</inkml:trace>
  <inkml:trace contextRef="#ctx0" brushRef="#br0" timeOffset="16972.16">3147 358 152,'-51'55'124,"1"-20"1,14 6-4,5-27-58,31-14-36,-20 0-17,28-25-12,14-5-9,5-27-21,26 8-38,2-39-49,15-10-6,8-23-1,6-21-2</inkml:trace>
  <inkml:trace contextRef="#ctx0" brushRef="#br0" timeOffset="16597.09">3436 749 13,'12'27'79,"-12"-27"-2,0 0 4,0 0-54,0 0-8,0 0-4,0 0 1,0 0 1,17-30 1,-17 30 0,8-46-5,-8 16-2,2 2-2,-4-7-1,4 2 0,-10-8 1,4 11 0,-11 3 3,15 27 0,-24-30 2,24 30 1,-31 8 0,14 19-1,3 9-2,2 21-3,2 9-2,6 10-1,-1 9-7,8-6-4,9 6-12,0-22-8,17 0-11,-7-33-8,20-3-9,-12-35-8,18 0 2,-12-25 5,12 0 19,-12-13 13,-1-1 15,-2 1 9,-11-4 14,-1 9 9,-11 3 7,-2 8 2,-11 3-5,3 27 0,-13-28 0,13 28 2,-23-5-1,23 5 1,-28 5-3,28-5-2,-27 17-4,27-17-4,-26 33-5,14-6-1,-1 3-3,2 14-2,4 5-3,0 8-1,3 1-1,4-1 1,3 1-3,3-12 0,2-5 0,0-14-1,-8-27 1,26 11-1,-26-11 0,31-38-2,-17-3 2,1-8 2,-3-11-2,-1-3 2,-3-14-1,-4-5-1,-4 0 2,-2 0-2,-4 0 2,-3 3-2,-3 5 3,0 9-2,-3 7 4,1 20-2,0 8 2,14 30 2,-27-14-1,27 14 1,-14 55-1,10 0 0,4 21-1,6 17 1,2 11-1,4 11-1,2 0 0,7 2 2,0-5-3,1-11-2,-1-21-3,2-23-5,1-13-3,-6-31-11,11-2-17,-15-41-27,17-3-46,-12-24-7,8-9 3,-9-13 0</inkml:trace>
  <inkml:trace contextRef="#ctx0" brushRef="#br0" timeOffset="-7292.69">5878 2736 20,'0'0'53,"-18"-5"-20,18 5-7,0 0-3,0 0-3,0 0-1,-21-16-3,21 16 2,0 0 0,0 0 0,-21-3-1,21 3 0,0 0-3,0 0 1,-24 8-2,24-8-2,0 0-1,-18 0-1,18 0-1,0 0 0,-19-11 0,19 11 1,0 0 1,0 0 1,-24-11 0,24 11-1,-19-3 0,19 3-1,0 0-1,-27 3-3,27-3-1,0 0-2,-24 3 1,24-3-1,0 0 2,-22 8-1,22-8 1,0 0-1,-24 11 1,24-11 0,0 0-1,0 0-1,-18 8-3,18-8-6,0 0-15,0 0-33,0 0-43,0 0-7,0 0 0,-18-8-6</inkml:trace>
  <inkml:trace contextRef="#ctx0" brushRef="#br0" timeOffset="-9333.91">5843 1966 34,'0'0'71,"0"0"-4,-14-25-24,14 25-4,0 0-6,0 0-5,0 0-6,0 0-2,0 0-4,-19-14-1,19 14-3,0 0 0,0 0-1,-14 36 1,14-36 1,-2 30 1,2-30-1,6 57 1,-3-18-1,4 15-1,0 1-3,-1 13-1,-2 6-5,-2 5 0,-2 1-8,-2-15-6,4 4-17,-10-26-31,10 4-40,-7-23-4,5-24 1,0 28-3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29.40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129 1 2815,'-14'14'383,"1"2"-1,1 0 1,0 0-1,2 1 1,0 0-1,0 1 0,2 0 1,0 1-1,1-1 1,1 1-1,1 1 0,1-1 1,0 1-1,1 0 1,1 22-1,2-41-325,0 0-1,0 1 1,0-1-1,0 1 1,1-1-1,-1 0 1,1 1 0,-1-1-1,1 0 1,-1 1-1,3 1 1,2 10 20,1-16-801,24-8-2499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5:38:04.903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98 3741 1,'0'0'25,"-32"29"53,32-29-23,0 0-21,-34 22-5,34-22-3,-22 3-4,22-3-1,0 0-4,-12-41-2,10 8-1,7 1-2,-5-10-1,9-6-1,-2-7 1,3-3-1,5-13 1,4 1 0,6-18 1,3 1 0,7-15 0,9 2 4,-1-19-7,13-1-2,-5-2-3,4 0-1,-4 6 0,5 3-2,-5 4 0,0 2-5,-2 14 7,2 3-1,-5 6 2,0 10-1,-3 3 0,4 7 0,-4 6-1,1 6 2,0-5-1,-1 8 0,6-5 2,-3-1-2,3 3 1,-4-2 0,4-2 1,-3 5-2,0 3 0,0 3-1,-4 3 1,1 4-1,-3-2 0,-2 5 6,-1 3-6,-6 0-2,-2 3-2,0 3 2,-4 0-4,-3 1 5,2 2-4,2 4-4,-1-4 4,4 0 4,-1-2 0,2-1 0,1-2 1,1 2-1,-1-7 2,1 4 0,2 0 2,0 1 0,-3-5 0,1 4 1,-3 0 0,0 4-1,-5-1 0,1 4-1,-25 22-1,34-43-1,-34 43-1,29-32-1,-29 32 1,0 0-1,29-32-3,-29 32-2,0 0-4,0 0-4,0 0-9,12-29-8,-12 29-13,0 0-14,0 0-25,-26 16-30,26-16 5,-30 7 1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10-28T10:23:28.956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 contextRef="#ctx0" brushRef="#br0">1054 346 179,'-15'-14'77,"15"14"6,0 0-1,-26-18-34,26 18-14,0 0-1,0 0-4,-21 9-4,21-9-3,0 0-3,-7 23-3,7-23-2,0 0-2,3 25-3,-3-25-2,16 16-2,-16-16 0,21 15 0,-5-10-1,1-3 0,1 0 0,1-2-1,1 0 0,2-2 0,-2 0-2,1-3 1,-1 3-1,1-2 0,-3-3 0,1 2 0,-2-4-1,0 3 1,-17 6 0,27-14-1,-27 14-2,23-11-4,-23 11-8,18-5-13,-18 5-32,0 0-47,0 0 0,16 0-3,-16 0 3</inkml:trace>
  <inkml:trace contextRef="#ctx0" brushRef="#br0" timeOffset="640.69">1169 633 235,'-19'7'88,"19"-7"1,0 0 1,0 0-49,-23 13-9,23-13-5,0 0-4,0 0-2,-17 7-3,17-7-2,0 0-3,0 0-1,0 0-3,5-20-1,-5 20-3,0 0-1,17 4-1,-17-4-1,16 23-1,-16-23 0,16 29 0,-16-29 0,20 27 1,-20-27 0,21 18 0,-21-18 0,23 9 1,-23-9-2,30 7 0,-15 0 1,2-3-2,1 8 1,-1-1 0,2 0-1,0 3-1,-3-3 1,1 3-3,-1-12-6,1 7-15,-9-32-40,14 26-45,-17-35-2,15 21-3,-13-35-4</inkml:trace>
  <inkml:trace contextRef="#ctx0" brushRef="#br0" timeOffset="-1515.64">24 195 143,'0'0'68,"0"0"0,0-23 3,0 23-41,0 0-5,-4-22-7,4 22 0,0 0-2,0 0 1,0 0-1,0 0 0,0 0 0,0 0-3,-12-23 1,12 23-2,0 0 1,0 0-1,0 0-1,0 0-2,0 0-2,0 0 0,0 0-1,0 0 0,0 0-2,-12 20-1,12-20 0,3 36-5,0-13 6,1 6-7,0 3 6,6 2-6,-4 2 5,4 0-5,0-2 5,0 2-2,2-2 0,2-2 1,-1-3-2,1-4 1,-1-5 1,-13-20-1,30 32 0,-30-32 0,26 9 1,-26-9-1,26-16 0,-26 16 1,24-36-2,-13 9 0,0-3 2,-3-1-2,2-1 2,-3 1-2,2-3 1,-3 2 3,1 0-4,-2 8 5,1 1-5,-2 3 4,-4 20-4,7-30 5,-7 30-5,0 0 1,0 0 1,0 0 0,0 0 1,0 0-4,0 0 5,0 0-4,14 21 5,-14-21-6,0 27 6,0-27-5,1 36 5,3-14-2,-2 1 0,1 4-1,2 2 0,0 3 0,4 2-1,-3-2 0,2-1 0,2-4 1,-1-2-2,3-5 2,-12-20-1,24 28 1,-24-28 0,25 6-1,-25-6 1,31-11 1,-16-2 1,2-6 1,-2-3 1,1 2 1,-5-8 1,1 4-1,-3-4 2,-6 1-2,-3-2 0,-1 6-2,-10-1 0,-2 3-1,-3 1-1,-2 0-1,-1 2-5,-1-7-2,5 2-19,-5-22-41,17 13-43,-8-24 1,15 13-6,-6-32 0</inkml:trace>
  <inkml:trace contextRef="#ctx0" brushRef="#br0" timeOffset="2359.46">2018-499 299,'0'0'98,"-9"-34"1,9 34-1,-7-20-68,7 20-6,0 0-4,0 0-5,0 0-2,0 0-3,-1 23-1,6 2-3,3 8-1,3 15-2,2 6-1,1 14-1,2 6-1,0 12 2,-1 0 0,0 7-6,-3-8 6,-1-3-6,-4-10 5,-6-9-6,0-13 2,-3-14-8,-2-9 2,4-27-2,-15 20-1,15-20-1,-22-22 2,6-3 0,3-4 0,-6-16 10,-1-7-3,-2-7 9,-2-7-5,2-1 8,0-8-5,1 3 7,3-7-2,3 11 0,1-4 3,11 6-1,-2-4 0,4 2 0,2-2-1,7 7 0,3 0 0,5 2-2,3 5 0,5 8-2,-1 10 1,8 8-2,-2 15 0,1 10 0,1 12-2,-4 11-1,0 14 0,-2 13 1,-3 11-3,-2 10 1,-2 4-2,-6 4 0,0 3-3,-6-5 2,1-2-1,-4-9 0,-3-9 0,0-13 0,-1-10 1,-4-9 1,5-20 1,0 0-1,-18-2 1,18 2 0,-13-32 0,6 12 1,3-3-1,-2 1 0,2 2 2,4 20 0,-2-34 1,2 34-1,1-21 0,-1 21 0,0 0 0,19 12 1,-19-12-2,25 43 1,-8-12-1,1 5 0,3 3 1,4 1-1,1-4-1,1 1 2,0-10-1,0-7 1,0-9-1,1-6 2,-3-10-1,-2-4 0,0-4 1,-3-5 0,-1 0-1,-3 0 0,-16 18 0,24-37-1,-24 37 1,15-36-2,-15 36 2,0-31-1,0 31 0,-12-34 0,12 34 0,-27-34-1,11 20 1,-3 5 0,0 5 0,1 2 0,-1 2 1,2 9-1,17-9 1,-25 33 0,16-5-1,6 3 1,1 8 0,5 1 0,3 3-1,2 5 1,4 1-1,5-1-4,1-8 5,3-4-8,4-6 1,-1-14-13,13 4-33,-8-38-60,15 7 0,-14-32-1,16 4-8</inkml:trace>
  <inkml:trace contextRef="#ctx0" brushRef="#br0" timeOffset="5390.74">2360 1048 188,'0'0'85,"-22"-20"4,22 20 2,-18 2-36,18-2-11,-21 9-8,21-9-4,-21 9-6,21-9-4,-21 14-3,21-14-2,-19 4-2,19-4-4,0 0-2,-16 5-2,16-5-2,0 0-1,0 0-1,21-11-1,-4 6 0,4-2-1,6 3-2,5-3 1,2 3 0,5-1 1,3 1 0,3-3-1,5 0 2,2 2 0,1-1 1,2-1 0,3-7 0,0 5-1,-2-4 1,-2 4-2,-1-3 0,-6 3-1,-1 3 1,-6 1-1,-2 7-1,-6 1 2,-2 3-1,-1 1-1,-2 0 1,-1 0-1,-4 2 1,2-7-2,-3-2 2,0-2-1,-1-5 1,-2 0 0,1-6 1,0 1-1,0-8 0,-3 4 1,3-2-1,0 0 0,1 0 0,-1 2-1,1-2 1,0 5-1,0 6 1,2 2 0,-1-1 0,0 8-1,-3-2 1,2 0 0,-2 4 0,4-4 0,-4 3-1,0-1 2,1-2-1,1 0 0,-1 2 1,-2 3-2,1-3 2,-1 2-1,1 1 1,-2-1-2,0 5 2,0-2-1,0 0 0,-1 2 1,0-2-1,0 2 2,1-2-2,-1-3 1,-15-4-1,27-4 1,-11-3-1,-16 7-1,28-25-1,-16 2-4,-12 23-7,22-42-16,-5 32-63,-15-23-22,15 24-4,-19-25-2,2 34-1</inkml:trace>
  <inkml:trace contextRef="#ctx0" brushRef="#br0" timeOffset="3171.91">3326 414 203,'-9'31'85,"9"-31"8,0 0 0,-29-31-46,22 8-1,-9-31-8,5 7 2,-9-28-13,4 0 0,-8-17-11,0-1 2,-2-8-10,4-1-2,0 5 0,7 2-2,4 9 0,5 7-2,6 11 1,7 5-2,3 11 2,5 9-2,2 7 0,2 9 0,1 7 0,0 6-2,0 10 2,2 6 1,-2 7-1,0 5 0,0 8 2,0 5-1,1 5-1,-1 4 2,0 9-2,1 5 1,1 9-1,-2 4 2,0 9-2,1 7 2,-4 5-3,1 2 2,-2-1-1,0-1 0,-4-3-1,2-9-4,-4-8 5,0-15-8,-1-10 4,-1-14-7,-8-25 2,0 0-3,21 4-11,-23-33-12,2 29-59,8-59-16,0 30-4,-12-23 3,11 20-1</inkml:trace>
  <inkml:trace contextRef="#ctx0" brushRef="#br0" timeOffset="3500.04">3386-36 323,'0'0'107,"-24"14"-3,24-14 2,-19 7-80,19-7-3,0 0-3,0 0-5,-5-30-3,5 30-3,24-29 0,-6 11-4,4-5-2,1 1-3,3-1-2,-1 1-5,2 6-10,-3-11-21,11 24-70,-16-19-3,14 29-2,-16-23-2</inkml:trace>
  <inkml:trace contextRef="#ctx0" brushRef="#br0" timeOffset="4406.3">3812 66 295,'18'9'105,"-18"-9"-3,15-16 2,-15 16-68,11-20-14,-11 20-2,20-20-2,-20 20-4,24-10-2,-24 10-2,27 0-1,-27 0-2,27 14-1,-27-14-4,26 34 0,-14-2-1,-3 4-6,0 11 5,-4 5-7,0 7 7,-5 2-7,0 2 6,-4-4-5,-2-5 6,-3-9-1,-3-4 0,-1-12 2,-2-9-1,0-8 2,-3-12 1,4-5 1,-2-11 0,16 16 2,-25-45 0,18 14 0,3-1 0,4 5-1,4 2-1,4 5-2,-8 20 0,29-21-1,-6 24-1,0 3 0,4 8-3,0-1-3,4 3-6,-5-11-14,10 11-34,-15-30-54,12 12-3,-16-28 2,15 10-4</inkml:trace>
  <inkml:trace contextRef="#ctx0" brushRef="#br0" timeOffset="41850.11">6505-225 234,'0'0'93,"-21"-25"-1,21 25 1,-26-18-61,26 18-5,-30-18-3,30 18-4,-34-7-3,20 11 0,-5-1-3,4 6-3,-4 2-3,6 9-1,-3 3-3,4 8-1,4 8-1,1 8-2,4 12-2,3 11-3,3 7 4,4 6-5,7 8 4,-1 1-4,5-4 4,1-4-4,5-12 4,-1-11 1,5-16 0,-1-18 0,0-13 1,2-18 0,-4-17 3,2-13-1,-5-15 3,2-12 0,-6-14 0,0-6 7,-10-12-5,-1-2 5,-7-4-6,-5 9 4,-5 2-7,-4 11 4,-6 11-4,-1 17-2,-2 12 0,-3 15-2,4 11 0,-2 4-2,3 9-2,-2 0-1,5 1-4,1-10-3,17 7-7,-25-20-6,25 20-8,-12-37-15,12 37-45,3-45-9,-3 45 3,17-38 1</inkml:trace>
  <inkml:trace contextRef="#ctx0" brushRef="#br0" timeOffset="42506.42">7018 174 217,'0'0'86,"0"0"0,0 0 2,-3-31-62,3 31-1,0 0 0,0 0-1,-23-25-1,23 25-3,0 0-4,-18-7-2,18 7-4,-16-2-3,16 2-3,0 0-3,-14 9 0,14-9-1,-6 25 0,6-25 0,2 31 0,0-10-5,-2-21 6,7 38-7,-7-38 7,7 29-6,-7-29 8,0 0-7,0 0 7,16 18 1,-16-18-1,0 0 8,9-22-8,-9 22 7,0-29-8,0 29 5,-2-32-7,2 32 0,-3-23-13,3 23-17,0 0-73,0 0-4,0 0-2,-8 23-4</inkml:trace>
  <inkml:trace contextRef="#ctx0" brushRef="#br0" timeOffset="43459.51">7462-126 242,'0'0'96,"-7"-50"-1,7 50 2,-11-43-66,11 43-6,-9-33-5,9 33-5,-11-21-2,11 21-2,0 0-2,0 0-2,-15 39-4,15-8 1,0 12-4,2 9 1,1 11-2,3 12-4,0 6 4,1 5-4,3 4 5,-2 1-5,3-6 5,-1-3-4,0-15 5,0-10 0,0-12-2,2-16 2,-12-29-2,22 14 0,-22-14 2,24-41-1,-14 5 2,2-9 2,-2-7 2,-2-7 0,-4-11 2,2-4 5,-10-7-4,0-3 4,-4-4-5,-2-2 3,-4-1-6,-1 10 3,0 6-5,-3 17-3,4 10 1,-2 14-2,1 19-3,15 15-5,-22 20-13,22-20-31,-12 70-59,-1-34-2,18 23-5,-12-19-3</inkml:trace>
  <inkml:trace contextRef="#ctx0" brushRef="#br0" timeOffset="43887.95">7855-481 216,'0'0'95,"0"0"3,0 0 1,0 0-53,0 0-14,3 21-8,-3-21-7,2 34-4,0-3-2,-1 3-3,1 9 0,-2 4-2,3 8 0,-3 3-2,2 8 2,0-1-3,-2 3-4,-2-5 4,2 1-6,0-10 5,0-5-5,0-8 4,2-7-5,0-14 5,-2-20-1,0 0 0,20 16-2,-20-16-1,24-16-1,-8 5-1,-1-5-2,4 7-2,-2-9-3,5 11-6,-6-8-2,11 10-16,-14-18-21,13 19-47,-11-16 6,7 15-4,-10-18 6</inkml:trace>
  <inkml:trace contextRef="#ctx0" brushRef="#br0" timeOffset="44262.94">8039-250 253,'0'0'102,"0"0"0,0 0 0,0 0-69,0 0-3,14 25-7,-5 8-2,-6 8-5,9 20-2,-7 7-3,3 20-7,-2 11 2,2 12-5,-7 9 2,4 4-5,-5-4 3,-3-10-7,3-8-3,-7-23-8,12-7-20,-14-40-27,17-3-46,-8-29-1,0 0-2,5-65 2</inkml:trace>
  <inkml:trace contextRef="#ctx0" brushRef="#br0" timeOffset="44950.44">8390-112 160,'0'0'93,"0"0"1,0 0 2,0 0-27,0 0-39,-20 0-8,20 0-3,0 0-3,-16 29-4,16-29-1,-13 38-1,4-17-3,6 6 1,-4-2-2,5 6 0,0-1-2,3 1 2,-1-4-1,5 3-5,0-8 5,4 3-5,-9-25 6,20 34-6,-20-34 5,26 25-6,-12-16 4,-14-9 0,29 20 1,-29-20-1,27 18-1,-27-18 1,22 23-1,-22-23 0,14 29 0,-14-29-1,5 41 0,-8-12 1,-3 3-1,-2 8 0,-4 3 0,-3 7 0,-2 0 0,-3 2 0,-1-3-1,0-1-1,0-5-3,-1-14-1,5-4-5,-3-18-5,20-7-10,-27-27-13,27 6-26,-9-35-44,18 8-1,-8-28 2,16 12 1</inkml:trace>
  <inkml:trace contextRef="#ctx0" brushRef="#br0" timeOffset="45466.07">8372 66 246,'0'0'99,"-21"-7"0,21 7 1,0 0-64,-13-20-8,13 20-5,-6-30-4,6 30 0,-1-31-4,1 31-2,5-29-2,-5 29-1,6-32-1,-6 32-2,12-34-1,-4 11 0,4 3-1,2-5-2,3 0 0,0 1-1,4 1 0,-1-4 0,5 4-2,4 3 0,0 0 0,3 4 0,2-2 0,2 0-1,-1-3 1,-1 6 0,-2-3 0,-5-1-1,-3 1-2,-4 3-3,-6-6-5,-14 21-6,18-34-10,-18 34-27,6-36-62,-6 36-2,0-45 0,0 45-3</inkml:trace>
  <inkml:trace contextRef="#ctx0" brushRef="#br0" timeOffset="40818.85">5136 698 124,'-7'25'76,"2"7"2,-6-5 3,4 14-16,-9-17-26,6 15-4,-8-17-3,4 14-4,-8-20-3,7 9-2,-8-18-3,4 2-4,-4-9-3,5 2-1,-4-9-2,5-4-2,0-7-3,2-5-1,3-6 0,5-7-3,3-5 1,4-4-3,6-5 3,4-1-1,2-1 1,5 4 0,2-2 1,1 8 0,0 1 0,2 5 0,0 2 0,0 7-1,-2 0-3,3 2 8,-2 5-9,0-1 8,-1 3-8,-1 2 6,-2 1-6,-2 8 7,0 0-5,-15 7-1,27 4 1,-27-4-6,26 28 9,-13-8-8,0 9 7,1 3-6,2 6 4,-1 1-5,2 1 6,-1 1-2,5-3-1,1-1 1,4-6-1,-1-6 1,4-7 1,2-7 0,0-6 0,0-7 1,1-7 0,0-7 0,-3-7 0,0-4 2,-3-11 1,-6-3 0,-5-4-2,-5-5 8,-8-9-7,-7 3 5,-7-7-6,-5 4 4,-6 0-6,-2 3 5,0 6-7,-3 0-6,5 14-5,-2-7-12,10 21-26,-11-23-59,26 45-2,-19-59-3,23 34-1</inkml:trace>
  <inkml:trace contextRef="#ctx0" brushRef="#br0" timeOffset="6781.34">2523 1681 372,'0'0'109,"0"0"3,7 47-11,-6-13-88,6 13-5,0 14-5,1 14-1,5 15-4,1 3 2,3 8-6,2-3 3,1-10-4,0-12 6,2-8-9,-3-16 0,4-11-11,-10-19 1,4-10-7,-17-12 3,0 0-4,8-48-4,-8 19 11,-12-19 1,-1 3 16,-4-7 5,-9-2 13,3 4 0,-8-11 11,7 7 0,-8-13 4,10 10-3,-6-13-1,10 11-5,0-13-1,10 7 4,1-3-12,8 11 8,3 1-11,6 4 9,6 0-10,2 2 3,4 12-5,4 4-4,0 11 3,3 12-6,3 11 4,-1 14-1,-4 20 2,2 11-6,-4 16 4,-3 11-6,-3 7 5,-6 5-5,-6 1 3,-5-3-9,0-10 5,-6-9 2,-3-4-2,-3-18 2,0-5 0,10-36 0,-23 27 1,23-27 1,-23 2 0,23-2 2,-20-25 0,13 5 1,0-5 2,4 5 0,-1-1 1,3 1 0,1 20-1,0-25 1,0 25-1,0 0-1,15 12-2,-7 10 1,6 8-2,3 8 1,5-2 0,0 7 0,5 0-1,0-9 1,2-3-1,0-13 1,2-9 1,-4-11-1,1-5-1,-2-8 1,-1-12 1,1 2-1,-4-11 1,-2 2-2,-2 0 0,-2-7 1,-3 3 2,-2 4-1,-5-2 0,0 2 0,-9 7 1,0-5-1,-3 7 2,6 25-1,-22-34-1,6 23-1,1 9 1,-2 6 0,2 3 0,0 16 0,1-1-1,2 14 2,4 7 0,4 5 0,4 2 0,4-1-1,6 1 1,3-5 0,4 2-1,4-10-2,4-8-3,1-9-3,4-8-6,-1-15-12,10 8-17,-12-37-46,16 19-24,-10-30-1,12 16 1,-12-28 2</inkml:trace>
  <inkml:trace contextRef="#ctx0" brushRef="#br0" timeOffset="7578.27">3700 1674 296,'0'0'108,"1"-34"-8,-1 34 6,0 0-69,0 0-14,-7-20 1,7 20-14,-2 22 9,4 1-19,1 6 11,1 10-14,3 10 9,1 15-5,0 6 0,0 6 0,2 10-2,0-5 2,-2 1-2,0-3 1,-4-11 0,0-12 0,-1-13 0,-3-9 1,0-34-1,-8 22 0,8-22 0,-11-27 1,3-7 3,-2-11 0,-3-13 2,-3-10-1,1-18 1,2-7-1,-4-6-2,5-3 10,2-2-12,6 1 10,4 5-10,5 6 4,4 15-4,5 14 6,1 11-1,4 11-9,-1 12 7,4 20-7,0 11 7,5 14-2,-3 16-1,1 8 7,2 14-3,-1 14-5,-1 4 5,-1 14-5,-2 7 3,-3 4-3,1-7 4,-5 3-11,0-10 6,1-8 1,-3 0-2,1-21 0,-2-7 0,-1-15-2,0-3-4,-11-29-4,17 25-5,-17-25-11,0 0-19,9-27-68,-9 27-4,6-36 0,-6 36 0</inkml:trace>
  <inkml:trace contextRef="#ctx0" brushRef="#br0" timeOffset="37860.38">3842 2089 131,'0'0'59,"-6"23"3,6-23-1,0 0-38,-9 29-3,9-29-2,-10 21 0,10-21-3,0 0-2,-19 20 0,19-20-1,0 0-4,-12 23 0,12-23 0,0 0 0,0 0 1,0 0-1,-16 15 1,16-15 0,0 0-1,0 0 0,0 0 0,0 0 0,0 0-1,0 0 0,0 0 1,0 0-1,0 0 1,0 0-1,0 0 0,0 0-2,0 0 0,20-6-1,-20 6-1,15-5-1,-15 5 0,19-2-1,-19 2 0,20 0 0,-20 0 0,20-5-1,-20 5 3,22-6-2,-22 6 0,18-12 1,-18 12 0,19-15-1,-19 15 1,16-10-1,-16 10 0,0 0 0,20-13-1,-20 13 0,0 0 0,15-5 1,-15 5-1,0 0-1,0 0 1,19-18 1,-19 18 0,0 0 0,13-27 2,-13 27 0,9-22 1,-9 22 0,0 0 1,13-21-1,-13 21-1,0 0 1,0 0-2,12-22 0,-12 22-1,0 0-1,0 0 0,0 0-1,0 0 0,0 0-3,0 0 0,0 0-2,0 0-1,0 0-3,15-14-3,-15 14-5,0 0-6,5-36-16,-5 36-53,10-23 0,-10 23-2,0 0 2</inkml:trace>
  <inkml:trace contextRef="#ctx0" brushRef="#br0" timeOffset="39560.74">4374 2254 176,'0'0'70,"0"0"3,-10 25-11,10-25-34,0 0-2,0 0-1,-16 18-1,16-18 0,0 0-2,-14 9-1,14-9-2,0 0-1,-19 9-4,19-9-4,-17-2-2,17 2-2,-16 2-1,16-2-2,0 0-2,-17 7-1,17-7 2,0 0-2,0 0 0,-7 27 0,7-27 0,0 23 0,0-23 2,0 22-3,0-22 2,3 27-1,-3-27 0,1 32-1,-1-32 2,11 38-1,-11-38 0,18 39 1,-6-17 6,-2-1-7,5-3 8,-15-18-8,27 29 7,-27-29-7,23 18 7,-23-18-6,22 12-2,-22-12 1,25-3-2,-10 1 2,-15 2 0,26-18-1,-26 18-7,21-27 6,-21 27-5,23-39 7,-15 17-7,0-1 7,-1 3-7,0-3 9,-2 1-1,-4-3 3,2 5 1,-3 20 1,-4-36 2,-1 15 2,5 21 0,-17-38 0,17 38-1,-25-39 0,10 21-2,-4 0-1,2 5-3,-2-3-1,0 7-4,3 7-8,-1-5-12,17 7-61,-28-5-22,28 5-5,-20-18-2,20 18-6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5:38:05.408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-1505-3040 68,'-36'13'88,"4"0"-1,6 9-41,5-19-19,21-3-2,0 0-4,0 0-3,0 0 0,0 0-1,28-16-1,-6 10-1,-1 0-2,6 6-1,-3 0-2,5 3 0,-1 3-1,6 4 1,2-4 0,7 4 0,-3-7 0,6 3-1,-2-9-1,4 6-1,-6-6-1,2 6-3,-13-3 0,-2 7-1,-5 5 0,-24-12 0,26 45-1,-24-13 1,-4 3-1,-5 7 3,-5 3-3,-5 3 1,-5 0 2,1 0-4,-8-1 3,3-2-7,-3 3-1,-2-6-11,7 6-15,-10-20-42,12 11-47,1-7 0,21-32-5,-29 38 20</inkml:trace>
  <inkml:trace contextRef="#ctx0" brushRef="#br0" timeOffset="1015.64">-595-3139 2,'0'0'82,"0"0"3,-4-35-13,4 35-25,0 0-6,26-29-5,-26 29-3,24-35-4,-24 35-4,34-42-2,-34 42-3,40-48-3,-40 48-4,46-41-3,-22 19-4,-2 9-2,1 0-2,-23 13-6,36-13-4,-36 13-7,24 10-8,-24-10-12,10 29-19,-10-29-23,-7 38-28,0-9 0,-3 6 4</inkml:trace>
  <inkml:trace contextRef="#ctx0" brushRef="#br0" timeOffset="1531.32">-539-2509 29,'0'0'88,"-5"32"9,5-32-39,29-13-8,-29 13-4,48-35-12,-24 3-5,16 6-9,-9-12-4,5 9-7,-4-3 2,1 3-8,-6 7-9,-6 0-10,-21 22-12,27-29-20,-27 29-52,0 0-5,0 0 3,0 0 18</inkml:trace>
  <inkml:trace contextRef="#ctx0" brushRef="#br0" timeOffset="2409.03">-74-3075 1,'7'-45'41,"-7"45"37,9-51 4,-9 22-38,0 29 0,8-64-1,2 36-4,-10-11-4,0 39-3,6-54-2,-6 54-4,3-45-4,-3 45-2,0 0-4,0 0-4,3-29-3,-3 29-1,0 0-3,-3 48-2,0-12-1,1 11 0,0 11-3,2 9 1,-2 13-1,-1-3 1,0-4-2,1 1 2,4-10-2,-2-7 1,3-9-1,0-9 2,1-11-1,-4-28 0,17 39-1,-17-39 0,24 0 2,-24 0 0,33-35 0,-16 3 0,2-10 1,-2-9 0,2-7 2,-2-6-1,-5 1-1,0 2-1,0 3 2,-2 7 0,-3 10 0,0 12-2,-7 29 1,10-29 0,-10 29 0,4 29 0,-4 0-2,0 6 0,0 9 1,0 8-1,0 2 0,0 3 0,3-2-2,-1-4 3,5-6-2,1-7 2,1 0-2,3-9 2,-12-29-1,27 35 0,-27-35 0,31-3 1,-31 3 0,29-38 1,-17-1 1,-3-9-1,-4-9 2,-1-13 0,-4-10 0,0-10 0,-2 1 0,-2-1-1,1 4 2,0 3-5,1 12-1,0 8-7,6 21-10,-8 4-16,4 38-35,0 0-42,0 0-3,0 0 1,0 0-2</inkml:trace>
  <inkml:trace contextRef="#ctx0" brushRef="#br0" timeOffset="1265.58">-446-2979 14,'0'0'89,"0"0"1,0 0 4,15-45-52,-15 45-5,31-38-6,-7 15-4,-24 23-6,40-41-5,-40 41-6,39-32-6,-39 32-9,33-16-7,-33 16-10,0 0-9,26 38-12,-26-38-14,-4 45-22,-3-13-17,-5 3 4,-3 7 55</inkml:trace>
  <inkml:trace contextRef="#ctx0" brushRef="#br0" timeOffset="718.8">-520-3216 1,'14'-48'34,"-14"48"45,15-51 3,-15 51-40,9-38-4,-9 38-2,-2-32-5,2 32-2,0 0-3,-19-42 0,19 42-3,0 0-2,0 0-1,-29-3-1,29 3-3,-15 58-4,13-10-2,-8 19-5,8 6 1,-5 17-4,4 6 1,-1 3-5,-1-6 3,0-4 1,3-9-4,0-13 1,-4-9-5,6-10-4,0-48-4,-2 44-10,2-44-5,0 0-18,5-54-11,12 16-19,-5-17-27,0-5 4,0 2 11</inkml:trace>
  <inkml:trace contextRef="#ctx0" brushRef="#br0" timeOffset="2987.16">798-3538 86,'0'0'95,"5"-42"5,-5 42-31,0 0-15,-7-48-6,7 48-8,0 0-5,0 0-6,-14-29-7,14 29-4,-8 32-5,6 0-3,-8 10-3,6 25-1,-4 6-3,1 17 1,0 6-3,2 6 0,-2 0-3,2 4 2,0-10-2,3-13 2,2-3 1,0-13-2,0-10 0,0-15-4,5-10 2,-5-32-3,5 32-10,-5-32-8,0 0-17,0-45-12,0 45-50,4-64-12,-1 29 1,-8-6-2</inkml:trace>
  <inkml:trace contextRef="#ctx0" brushRef="#br0" timeOffset="3393.41">652-3148 1,'3'-36'84,"-1"-8"5,0 2 1,3 7-43,-2-16-1,9 12-4,-3-15-4,10 9-5,-4-6-3,13 6-5,-4-6-3,12 0-3,-4-10-1,6 17-4,-7-8-2,8 17 0,-11 0-3,4 16 0,-11 6-1,0 23-2,-21-10-2,20 51-1,-22-3-2,-10 9 1,-6 14-2,-6-1 0,-6 0-1,-6 1-1,-3-4-3,-4-16-1,2-9-6,0-27-7,13-8-17,-11-39-38,25-6-43,-5-33-3,14-18-1,5-30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8-10-28T15:14:26.693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5304 765 72,'-4'-4'27,"4"4"-21,0 4 5,0-4 3,0 0 1,0-4 3,0 1-1,0 3-1,0 0-2,0 0-1,0-3-3,0 3-1,0 0-5,0 0 2,0-4 0,0 1 4,-4 0 4,0-1-4,1 1 0,-1-1-4,0 1-1,0 0 1,0-1 1,-3-2-1,-1-1 1,1 0-4,-1 1 0,-3-4 1,0 0 0,-1-1-2,-3 1 1,0 0-2,-4 0 2,0 0-4,-3 0 0,-5 0 3,-3-3 1,0-1-4,-4 1 1,0-4-2,-3 0 0,-5 1 4,4 2 1,1 4 1,-5-3 0,5-1-2,-1 4-2,-4-3 1,8 0 1,0-1-1,-3 1-1,-1-4 1,4 4 1,0-8-1,0 1-1,4 0 3,4 3 0,-1 1-1,5-4 1,3-1-2,4 1 2,3 0-2,1-3-1,4-1 1,3-2-1,4-1-3,0 0 2,4 3 5,-1 1 2,5 0-7,-1-1-1,5 1-2,-1 6 2,0 0-1,1 4 1,-1-1 2,4 1 2,0 3-1,4 0-1,0 3-2,3-3 1,1 3 1,0-3 2,-1 0-3,1 0 0,0 3-1,-1-3 0,1 4 4,-1-1 1,-3 0-4,0 1 1,0 2 0,0 1 0,0 0 0,-4-1 2,-4 4-1,0 0 2,1 0 2,-5-3 4,1 3-4,-1-4-3,1 4-1,-1 0-1,-3 0 0,0-3 2,-4 3-10,4 0-4,-4 0 12,0 0 9,0 0-11,0-3-2,0-1-23,0 1-10,-4-4-127,-4 1 65</inkml:trace>
  <inkml:trace contextRef="#ctx0" brushRef="#br0" timeOffset="366.03">4531-415 168,'-4'0'63,"8"0"-49,-4 0-6,0 0-7,0 0-2,3 0 0,5 0 12,3 0 5,4 0-8,4-3 2,4 3 3,3 0-1,1 0 1,7 3-5,-4 0 0,-4 4-3,1 0 2,-9 3 0,1 0 3,0 3-3,-8 1-2,-3 6 2,-4 7 0,-4 3-3,-8 3-3,-3 4-3,-4 0-1,-4 0 2,0 0 0,-4 0-35,1-4-15,-1-6-49</inkml:trace>
  <inkml:trace contextRef="#ctx0" brushRef="#br0" timeOffset="1491.07">5187-345 168,'-8'-3'63,"8"3"-49,-4-7-6,1 4-5,-1 0 3,-4-4 6,1 0 5,-5 0 2,1-3-10,0-3 1,0 0 1,-1-1 0,5 1 1,3-4-2,0-3-1,4 0-3,0-4 1,8 1-4,-1-1 0,5 1 3,-1 0 3,4 2-2,0 5-2,0-1-2,0 3-3,0 1-2,0 3 1,0 3 1,1 7 2,-1 0-1,0 7-1,-4 3-2,4 3 1,0 4-1,-4 0 0,1 0 4,-1 0 1,0-1-4,1-2-1,-1-8 3,-3 1 3,3-7 3,-4-3 3,8-11 1,1-6 1,-5 7-4,8-21-3,0-3-2,3-6 0,-7 9-4,4-6 0,0 3-1,-8 7 0,1 3 2,-9 4 2,-3 3-34,-3 0-16,-12 6-77</inkml:trace>
  <inkml:trace contextRef="#ctx0" brushRef="#br0" timeOffset="2586.07">5843-985 156,'4'-23'60,"3"9"-47,1-12-3,-1 15-5,1-5-5,-1-8 2,1 1 8,-1-4 3,1 0-6,-1-3 0,1 3 0,-4 0-1,-4 7-1,0 0 3,-4 3 5,0 4-3,-3 0 2,-5 6-1,-3 0 1,-4 7-9,-3 7-3,-5 3-1,1 3 2,-4 4 0,3-3-1,1 2 3,3 1 0,5 0-4,-1 0 1,11-1 0,4 1 2,1 3-3,6-3 0,5 0 3,-1-1 1,9 1 1,-1 0 0,0 0-2,0-1 1,4 1 2,-1 3 4,1-3-9,0 3-4,-4-3 6,0 3 5,0-3-12,1 3-3,-1-3 3,-4 3 2,0 0 9,1 0 6,-5 3-8,-3 1-2,-4 3-2,-4 0 2,-3-1-1,-5 5 2,-3-1-11,-4 0-2,-3 3 9,-1-6 5,0-3-1,1-4 0,3-7-1,-4-3-2,4-6 3,-3-8 2,-1-6 2,4-3 1,4-11 0,0-3 2,8-3-5,3-3-1,11 3-4,1-4-1,7-3 1,0 4 2,4-1-1,4 4-1,-1 0-2,5 3 1,-1 0 1,0 0 0,1 1-9,-5-1-4,1-3-15,0 0-5,-4-4-27,-4 4-12,0 0-14</inkml:trace>
  <inkml:trace contextRef="#ctx0" brushRef="#br0" timeOffset="3322.67">6141-1243 140,'0'-3'52,"0"-1"-41,3 1 4,-3 3-1,0 0-1,0 0 3,0 0-7,0-3-3,0 3-3,0 0-3,0 0 3,0 6 0,-3 8 1,-5 6 4,-3 13 5,-8 8-3,0 9 0,-7 14-6,3-1-3,0-2 0,8-8 1,4 1 1,3-7 1,8-4-2,4-6 1,8-3 0,3-4 3,7-10 1,8-10 3,4-7-5,0-6-1,0-10 0,0-14 2,0-10 3,0-10 2,0-7-5,-4-3-4,-3-3 1,-5 3 0,-3 4 1,-8 6 0,-7 6 4,-4 8 3,-7 6-4,-9 10-2,-2 7-2,-5 10-3,-3 7-8,-1 6-3,1 4-34,-1 0-13,1 0-54</inkml:trace>
  <inkml:trace contextRef="#ctx0" brushRef="#br0" timeOffset="3872.61">6774-1792 220,'11'-11'82,"-3"8"-64,-1 0 0,-3 3-6,0 3-11,0 4 0,-4 10 3,-4 13 5,-11 13-5,-12 21 7,-6 23 4,-13 20-3,-18 31 1,-7 26-6,-9 20-2,-3 17-5,4 0 0,4-9-5,11-11 1,15-24-25,11-23-10,8-30-33,15-34-50,11-29 30</inkml:trace>
  <inkml:trace contextRef="#ctx0" brushRef="#br0" timeOffset="4596.91">6653-707 304,'-37'17'112,"25"-10"-87,1-4 9,7 1-4,-3-4-18,-1 3-5,1-3-4,3 0-3,0 0 1,4 0-1,0-3 2,4-1-12,7-13-67,1-3-23,-9-13-22</inkml:trace>
  <inkml:trace contextRef="#ctx0" brushRef="#br0" timeOffset="4295.92">6175-1776 356,'-4'-6'134,"8"6"-104,-1 0-2,-3 0-6,0 0-18,0 0-2,0 3-13,0 7-3,0 0 7,-3 3-8,3 4 1,0 0-6,0 0-1,0 3-26,7-3-9,4 3-61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5:37:56.816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-405 390 48,'33'-42'34,"1"1"0,0-4-3,-1 7-7,-4-4-4,5 13-6,-8 1-1,0 5-2,-26 23-2,38-32-2,-38 32-3,30-19-2,-30 19 0,21-9-2,-21 9-1,0 0-8,21-16-17,-21 16-33,0 0-14,22-26-2,-22 26 66</inkml:trace>
  <inkml:trace contextRef="#ctx0" brushRef="#br0" timeOffset="1428">-489 348 14,'14'-32'68,"-14"32"-30,17-28-4,-17 28-4,19-29-2,-19 29-4,22-26-2,-22 26-3,22-28-2,-22 28-3,23-29 0,-23 29-3,34-35-2,-12 19-1,4 0-2,-2 0-1,7 0 0,-2 0 0,5 3 0,-4 0 1,4-3-1,0 0 2,-3 7 0,2-7 0,1 9 0,0-2 0,2 2-1,-3-6 2,6 7-2,-6-3 0,5 2 0,-2-6-1,2 4 0,-2-4 0,0 7-2,-2-4 1,0 4-1,0-1 0,-4 4-1,0-3 1,-2-1-1,1 4 1,2 0-1,0 0 1,0-1-2,-2 4 2,0 4-2,-3-1 1,1 0 0,-3 3-1,-3 4 1,-21-10-1,41 6 0,-19-6 0,-1-3-1,0-6 1,1 2-1,2-2 0,-2-4-1,0 3 1,-1-3 0,0 4 0,-21 9 1,39-16-1,-39 16 0,33-13 1,-33 13-1,36-6 1,-36 6 0,34-7-1,-34 7 0,36 0 1,-36 0-1,43 0 1,-43 0 0,41 0 0,-20-3 0,-21 3 0,38-3 0,-38 3 1,39-3-1,-39 3 0,33-7-1,-33 7 2,30-9-1,-30 9 0,28-10 1,-28 10 0,32-9 1,-32 9-1,36-10 1,-36 10 0,40-10 0,-16 4-1,0 0 0,-2 2 0,-1-2 0,1 3-1,-1 3 0,-21 0-1,34 0 0,-34 0 0,28 3 0,-28-3-1,29-3-2,-29 3-3,29-16-4,-7 6-6,-22 10-5,40-32-7,-23 0-7,7 20-9,-7-24-9,7 24-13,-24 12-19,17-45-8,-17 45 7</inkml:trace>
  <inkml:trace contextRef="#ctx0" brushRef="#br0" timeOffset="1990.63">1757-697 20,'0'0'81,"-21"-6"2,21 6-25,0 0-20,0 0-3,-22-13-10,22 13 1,0 0-10,0 0 3,0 0-3,0 0-2,0 0 0,22-3-1,-22 3-1,29 9-2,-8-2-1,-21-7-2,45 19 4,-21-6-6,5 0-1,2-4 0,5-2 0,-2 5-2,4-5 1,1-7-1,-1 3-5,-2-3 4,2 3 1,-6-3-1,-2 3 0,-3 1 0,-27-4 0,41 22-1,-41-22 2,24 35-1,-24-35 0,7 48 1,-12-13 0,-5-6-1,-6 6 0,-8 3 0,-10 1 0,-6 6-1,-4-4 1,-2-3-3,-1-6-4,8-3-10,-1-16-7,13 3-15,-1-26-40,28 10-31,-15-41 1,20 6-2</inkml:trace>
  <inkml:trace contextRef="#ctx0" brushRef="#br0" timeOffset="3319.24">3136-710 18,'9'32'81,"-9"-32"-5,3 36-31,-3-36-20,0 0-6,-22 25 3,22-25-5,-26 19 3,26-19-7,-39 3 6,39-3 5,-38-28-4,38 28-1,-38-64-6,18 25 3,1-21-4,0 2 1,-3-19-5,-4 10-3,2-3 0,-2 0 1,0-7 2,2 3-2,2-5 0,2 2-1,8-3 1,10-3-1,4-7-1,10 4 1,8 0-1,4 9 1,2 3 1,3 7-2,2 13 1,0 9 0,-2 7-1,-3 12 0,1 7 0,-3 10-2,0 5 0,-24 4 0,40 16-1,-40-16 0,32 45-1,-18-13 0,-2 13 0,-5 3-1,3 6 1,-5 7-1,-1 6 0,4 0 1,-4 7-2,1-7 2,2 0-2,1-3 2,-2 0-1,2-7 0,2 1 0,-1-1 0,-2-6 0,1 1 0,-4 2 0,-4 0 1,-2-6-1,-6 7 1,-6-8 0,-2-2 0,-6 0 3,-4-3-2,-3-4 2,-2-6-8,-3 3 8,8-13-4,-3-6 5,5-9-5,2-14-3,22 7 3,-26-48-4,21 7 10,8-20-8,1 0 4,4-3-2,4 1 3,2 2 2,3 13-1,-3 10 2,-14 38-1,36-36 1,-36 36-2,38 20 0,-14 8 0,0 11-2,5 2 1,2 7-4,1-3-3,1 6-11,-6-16-13,13 13-29,-14-16-60,6-6 3,-10-10-6,2-7 4</inkml:trace>
  <inkml:trace contextRef="#ctx0" brushRef="#br0" timeOffset="4553.68">4071-2122 12,'-29'-42'75,"29"42"8,0 0-31,-27-38-4,27 38-4,0 0-1,-9-32-5,9 32 0,0 0-7,0 0-3,0 0-4,0 0-3,7 51-3,-2-16-4,2 23-2,0 12-5,3 16 0,-5 13-5,2 13 1,-2 6-4,-1 1 2,1-7-3,0-7 2,-3-12-3,-2-20-1,10-12-3,-10-23-4,5-6-9,-5-32-8,0 0-12,0 0-20,21-32-50,-18 4-3,-1-8 5,-7-2 15</inkml:trace>
  <inkml:trace contextRef="#ctx0" brushRef="#br0" timeOffset="3928.61">3737-1832 39,'0'-41'90,"5"9"2,-5-10 0,-7-2-53,11 8-4,-10-2-3,6 38-7,-15-54-3,15 54-4,-29-29 0,29 29-4,-43 13-1,17 12-4,-5 14-1,-3 15-1,-2 16-2,0 17 1,0 9-4,10 9 3,5 1-3,11-1 3,10-12-4,12-10 1,12-16-2,12-16 1,7-22 0,5-13-1,2-10-1,3-15-4,0-1-5,-5-19-13,0 7-19,-12-13-70,0-4 0,-6-5-2,-3-1 1</inkml:trace>
  <inkml:trace contextRef="#ctx0" brushRef="#br0" timeOffset="4960.88">3826-1931 77,'5'-54'100,"9"0"5,6-4 1,1-9-61,18 9-1,-1-5-11,12 8 3,-2-2-10,7 15-3,-5 17-8,6 18-2,-6 20-4,-2 25-8,-10 17 6,-2 21-9,-10 20 3,-4 13-1,-12 9 1,-8 7-2,-9 3-2,-10-10 2,-7-6-4,-4-10 1,-4-12-2,-6-17-1,2-15-4,-7-20-3,7-12-11,-5-26-13,15 3-33,-5-26-45,4-9 2,1-3-2,4-9 9</inkml:trace>
  <inkml:trace contextRef="#ctx0" brushRef="#br0" timeOffset="6163.02">4610-2170 37,'2'-45'94,"-2"-13"9,-2 1-3,9 2-48,-7-15-8,12 13-4,-2-17-7,14 13-1,0-9-7,14 9-6,3 1 2,9 8-5,-2 1 2,7 13-5,-5 12 0,1 17-2,-8 12-3,-5 19-1,-14 23-3,-7 19 0,-14 19-3,-15 13-1,-20 9-1,-20 11-2,-16-1-1,-13-3-4,-10-4-4,-5-22-6,5-6-11,0-41-14,31-7-32,5-42-46,26-19-2,14-28 3,23-17 1</inkml:trace>
  <inkml:trace contextRef="#ctx0" brushRef="#br0" timeOffset="5788.01">4759-2516 56,'4'-51'90,"4"10"4,-1-1-1,-10 7-52,3 35-7,15-29-2,-15 29-2,0 29-4,-3 9-4,-9 4-2,3 22-4,-6 3-2,1 10-4,-3 6 0,3 13-2,-3 6 0,7 3-4,-2 7-1,5 0 0,0 3-4,5-3 2,-1-10-3,6-9 1,-1-13-3,1-16-2,4-13-5,-7-16-3,0-35-8,14 32-8,-14-32-8,0 0-8,24-48-10,-24-9-13,7-1-35,-4-12 2,-6-7 9,3 4 78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4T18:13:13.168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68 243 108,'-11'-3'41,"7"0"-32,0-1 9,4 4 3,-4-3-8,1 0-2,-1-4 7,0 0 5,0-3-12,0 0 1,1-3 1,-1 3-5,0 0 0,4-4-2,0 1 1,0-1 0,4 4 1,0 0-2,-1 0-1,5 0-1,0 0 0,-1 0 0,4 0 0,4 0-5,1 0-1,-1 0 3,4 3 1,-1 0 0,1 4-2,-4 0 1,0 3 1,0 0-1,4 0 2,-7 3 0,-1 4 1,0 3-5,1 3 1,-1 4 2,-4 0 1,1 3-1,-4 3 1,-4 4-4,0 0 0,-4 6 3,0 1 1,-3 0-4,-1-1 1,-3 4 2,-1 0 3,-3-4-4,0-3-1,-4 1-2,4-5 0,0-2 4,0-4 3,0-3-2,0-4-2,0 1-5,0-4-2,-4-4 7,4 1 6,0-4-3,0 1-2,3-4 1,5-4 0,-1 1 5,5 0 3,-1-4-4,0 0-2,4-3-2,0 3-3,4-3 3,0 4 0,-1-4-4,5 3 1,-1 0 0,1 1 0,0-1 0,3 0 2,0 4-1,0-1 2,5 1-4,-1 0-2,0-1 2,0 4 2,0 0 0,0 4-1,-4-1 1,4 7 3,-3 4 0,3-1 1,4 0-1,-8 1-2,4 3-2,0-1-2,-4 1 1,1 0 1,-1-4 0,-3-3 0,-1 0 2,1 0-1,-1-3-1,-3 0-2,0-4 1,-4-3-10,0 0-3,0 0-22,0-3-7,-4-4-48,0-3-45,-3 0 49</inkml:trace>
  <inkml:trace contextRef="#ctx0" brushRef="#br0" timeOffset="775.83">569 72 96,'8'-20'35,"-1"14"-27,-3-8 11,0 8 3,4-1-4,-1 0 2,1 0 2,-1 1 1,-3-1 1,0 0 0,-1 1-13,1 2 7,0 1 2,0 0-6,0-1-1,-4 1 6,0 3 5,0 0-11,0 0-2,0 0-5,0 0-1,0 0-3,0 0 1,0 0 0,0 0 1,0 0-2,0 7-2,0 3 1,0 3-1,-4 7 2,0 4 1,0 6-1,-3 3-2,-1 4 3,1 3 2,-1 4-2,-3-7 0,3 0-1,1-4 1,-1 1 0,1-4 1,-1 0-2,1-3-2,-5 0 1,1 6-1,0 1 2,-1-1 1,1 1-1,0-4-2,3-3 1,1-4-1,-1-3 0,4-3 0,1-7-7,3 0-3,-4-7-14,4-3-5,0-6-14,0-8-3,0-2-28,0-5-50,4 1 29</inkml:trace>
  <inkml:trace contextRef="#ctx0" brushRef="#br0" timeOffset="1916.94">1192-18 100,'0'-3'38,"0"-1"-29,0 1 17,0 3 5,0 0-3,-4 0 0,0-3-6,0 3-4,0 0-10,1-4 1,-5 4 4,1 0-5,-1 0 0,-3 4-2,-1-1-1,1 4-1,0-1 2,-4 4-3,-4 7-2,0 3 0,0 7 1,-3 7-1,-5 6-1,1 3 1,-4 8-1,3-1-3,1 0 2,3-6 1,1-1 2,3-2-1,4-1-1,3-3-2,1-1 1,3-2 1,5 0 2,-1-4-1,4-4 2,4-2-2,-1-7 2,5-4 0,0 1 3,-1-4-1,4-4 2,1-6 5,-1 0 2,0-6 1,1-4 4,-1-4-5,0-6 0,1-3-6,-1-1-3,0-3 0,0 0-1,1 4 0,-1 3 0,-3 0 0,-1 3 2,-3 4-3,0 3 0,0 0 1,-4 3 2,3 0 1,-3 0 1,0 1-2,0 2-1,0 1-3,-3 0 1,-1-1 0,0 4 1,4 0-5,0 0-1,-4 0 1,4 0 0,0 0 1,-4 0 0,4 0 0,-3 0 2,3 0-3,0 0-2,0-3 4,0 3 1,0 0-3,0 0 1,0 0 0,-4 3 0,4-6-3,0 3 2,0 0 1,0 0 2,0-3-1,0 6 2,-4-3-4,0 0 0,-3-3 1,-8 3 2,-8-4 1,-7 1 1,-8-4-2,-3 4-2,-1-4-19,5-3-8,14-20-129</inkml:trace>
  <inkml:trace contextRef="#ctx0" brushRef="#br0" timeOffset="5310.95">1659 458 76,'11'-3'30,"-3"3"-24,-1 0 13,-7 0 4,4-4 5,4 1 3,-5-1 1,1-6 2,0 7-9,0 0-6,0-4-10,-1-3 0,1 0 2,0 0-2,0 0 0,-1-4-3,-3 1 1,0 0-2,0-1 2,0 1 2,-3-4 2,-1 0-3,0 1-3,-3-1-2,-1 3 0,0 1 0,1 3 3,-4 3-3,3 0-2,-3 4-3,-1 0 1,1 3 1,0 6 0,0 1-3,-1 3 2,1 4-1,0-1 0,3 0 2,1 1 0,-1-1-3,4 4 2,0-4 1,4 1 2,0-4-1,4 0-1,0 0 1,0-3-1,0 3-3,3-7 2,-3 0 3,3 1 1,-3-1 3,0-3 3,0 0-2,-4 0 1,3-3-3,-3 3 2,0 0-4,0 0 0,0 0-1,0 0-2,0 0 1,0 0-1,0 0-3,0 0 2,0 7 1,0-7 0,0 3-3,0 10 2,4 4 3,-4 0-1,0 3-1,0 0 1,4 3-1,-4 1-3,0 3 2,0 0 1,0 3 0,-4 3 0,0 4 0,-3-3 0,-1-1 0,1 4 2,-1-7 1,1-3 3,-1-7 1,-3 0 3,0-3 4,-4-4-2,-1-3 3,-2 0-6,-1-6-3,0-1 1,0-3 0,0-3-1,0-4-1,0 0-6,1 1 1,3-1-9,-1 0-2,1-3-10,0 0-1,4-3-22,0-1-7,3-6-30,4 0-12,4-3-1</inkml:trace>
  <inkml:trace contextRef="#ctx0" brushRef="#br0" timeOffset="7906.67">2085 495 80,'8'-7'33,"-8"4"-26,0-1 16,3 1 7,-3 0-5,0-1 0,0 1-8,0-7-2,0 0-3,0 0 2,0 0-7,0-4 0,-3 4 3,-1-3-2,0 3 3,4 0-4,-4 3-2,1 0 0,-1 1-1,0 2 0,0 1 0,0 3-5,1 0 1,-5 7-2,-3 3 0,0 0 2,3 3 2,-3 4-3,3-4 0,1 1-1,-1-4 0,4 3 2,0-6 0,1 3 0,3-3 0,0-1 0,0-2 2,0-4-3,0 0-2,7 0 2,1 0 0,-1-4 1,-3 4 0,0-3 0,0 3 0,-1 0 2,-3-3 5,0 3 4,0 0-2,0 0 2,0-4-2,0 4 2,0 0-8,4-3-2,-4 3-3,0 0-2,4 0-2,-4 0 1,4 0-4,3 3-1,1-3 2,-4 7 3,3 0-2,-7-7 0,4 0-1,0 6 0,3-2 5,-7-4 3,0 0-1,4 6 0,-4-6 3,0 0 1,8 4 7,-8-4 4,7 0 1,-3-4 4,0-2-9,3 2-3,1-2-4,-5 2 0,1-2-2,0 2-1,0 1 1,0 0 1,-1-1-6,-3 4 1,4-3 1,-4 3 1,0 0 1,0 0 0,4 0-3,-4 0 2,4 3 1,-1 4 0,1 0 0,0-4 0,0 0 0,3 1 0,1-1-3,-1 0 2,1-3 1,3 0 2,0 0-3,5 0 0,-5-6 3,-4 2 1,1 1-1,-1 0-2,1-7 9,0 3 4,-5 0-4,1 0-1,0-3 0,-4 4 2,0-1-1,0 4 2,0-1-2,0 1 2,0 3-6,0-3-3,0 3-1,0 0-1,0 6-3,0-2 0,0-1 2,0 7 0,0-3 1,4 6 0,3 4 0,-3 3 0,0 7-3,0 3 2,-1 4 1,-3 2 2,0 5-1,-3 2-1,-1-3 3,0 7 0,-4-6-1,1-5-2,-1 1 1,-3-7-1,0-3 0,-1 0 2,-3-7-1,-4-3 2,4 0-4,0-7 0,0 0 3,0-3 1,0-4-4,4-3 1,-1 0 2,1-3 3,4-1-2,-1-6-2,4 3 0,1-9-1,3-4 2,3-1-3,1 1 0,0 0 1,3 0 0,5-3 0,-1-1 0,4-3-3,8 1 0,3-1 2,4-3 2,4-1-2,0 5 0,0 2 1,0 4 2,0 0-3,-4 3 0,0 0 1,-3 1 0,-1 2 2,-3-3 3,-1 1 0,-3-1 0,-4 0-1,0 4 2,-3-4-3,-1 0 0,-4-3-1,1 3 1,-4 1-2,-4 2-1,0 1 1,-4-1-1,-4 8 0,1 2 0,-4 8 2,-4 2-3,-1 11 0,1 3-1,4 4 0,0 3 0,3 3 0,8 3 2,4 1 0,4 3 0,7-4 0,7-3-3,8-3 2,4-10-19,8-7-7,3-10-72,12-10-30,-8-7 20</inkml:trace>
  <inkml:trace contextRef="#ctx0" brushRef="#br0" timeOffset="8972.84">3363 398 164,'4'-14'63,"4"11"-49,-1-11 7,-3 11 2,0-4-3,-1-3 3,1-3 0,0-1 1,-4-2-13,0-1 9,-4-3 6,0 0-3,-3 0 1,-1 3-7,-3 0-2,0 0-9,-4 7-4,-1 7-1,1 3-1,0 3-3,-4 7 2,4 10 1,-3 4 0,-1 6-5,-4 4 1,12 2 2,-1 1 1,9 0 1,-1 0 0,8-7 0,-1 0 2,5-3-3,0 0 0,-1 0 1,1-4 0,3-3 2,-4-3 1,5-3-8,-1-8-2,0-2-9,1-4-5,3-4-16,0-6-4,0-3-7,0-1 0,4-6 6,0 4 6,3-8-31</inkml:trace>
  <inkml:trace contextRef="#ctx0" brushRef="#br0" timeOffset="9905.84">3642 388 184,'0'0'71,"0"3"-55,0 4 11,0-1 0,0 1-7,0 0 1,-4-1-12,1 4-3,-1 0-4,-4 1-2,5-1 3,-5 0-2,4 3 2,1 0-4,3 1 0,0 3 1,0-4 0,3 4 0,1-4 0,4 1 6,-5-4 4,5 0-1,-1-4 2,1 1-2,-4-4 0,0-3-1,-1-3 0,1 0-2,0-4 1,-4 4-2,0-7 2,-4-7-6,-3 3-1,3 4 0,-8-6 2,1-1-10,4 4-2,-5-1-8,5 4-2,-1-3 0,1 3 0,-1 0 4,4 3 2,1 3 2,-1-2 2,4-1 1,0 4 1,0-1 5,0 4 3,0-3 5,0 3 2,4 0 8,3 0 2,4 0 0,5 0 0,2 0-3,5 0 1,7-3-6,0 3-1,0-4 2,1 4 4,-5 7-2,-3-4 1,-1 1-3,1 2-1,-4 1-5,0 0-1,-4 3-1,-4 0 1,0 3 0,-3 1 3,-4-1-3,-1 1-2,-3-1 0,0 0-1,0 1-3,0-4 2,0-3 3,0-1 1,0 1-1,0-7-2,0 0 1,0 0 1,0 0-1,8 0-1,-1-7 7,1 1 3,0-5-3,3 1 1,-4 0-1,5 0 3,-5 0-5,5 4-3,-5-4-4,4 3-1,1 0 2,-5 0 0,1 4-2,-1 3 2,-3-3-1,4 6 0,-5 0 0,1 1 0,0 2-5,0 1 0,-1 0-4,1 3 0,0-3-14,0-1-6,-4-6-17,4 4-5,-1-4-23,1 0-9</inkml:trace>
  <inkml:trace contextRef="#ctx0" brushRef="#br0" timeOffset="10414.48">4317 106 228,'4'0'88,"3"3"-69,5-3-5,-12 0-7,7 4-7,-3 2 0,-4 1 8,0 3 5,-4 7-6,-3 6-2,-5 11 1,1-1-1,-4 14 0,0 4-3,-4 6-2,-4 10-2,1 10-1,-8 6 4,7 5 1,4-1-3,4-10 1,4-7-2,3-6 0,4-7 2,4-7 0,4-6 6,4-11 6,-1-9 0,1-8 3,3-6 1,4-10-1,0-6-3,0-8 0,4-2-1,-4-8 1,-3 1-4,-5-7 0,-3-7-3,-8-7 0,0 4 1,-3 3 1,-1 4-3,1 2-1,-4 5-17,-5 2-5,9 4-13,-1 3-3,1 0-21,3 1-9,4-1-47</inkml:trace>
  <inkml:trace contextRef="#ctx0" brushRef="#br0" timeOffset="10745.69">4351 579 236,'0'3'90,"0"4"-70,4-1-7,-4-6-10,4 7-4,-4 0 2,3-1 2,1 1 3,0 3-3,0 0 7,-1 0 5,1-3-9,0 0-6,0-1 0,3 1 1,-3 0 0,4-1 2,-5-2-11,1-4-4,4 0-34,-1-7-13,8-6-35</inkml:trace>
  <inkml:trace contextRef="#ctx0" brushRef="#br0" timeOffset="10974.28">4464 354 252,'-7'17'96,"3"-7"-75,0 10-5,4-13-7,-4 3-10,4 0 0,0 0-8,0-4-2,0 1 6,4 0-15,-4 0-4,0-7-6,4 6 1,0-2-6,3-1-1,-3-3-20,3 3-13</inkml:trace>
  <inkml:trace contextRef="#ctx0" brushRef="#br0" timeOffset="11570.24">4604 525 148,'15'0'57,"-8"3"-44,1 4 18,-4-4 6,-1-3-6,-3 0-1,4 0-10,-4 0-5,4 4-8,-4-4 8,0 0 5,0 0-8,0 0-4,0 6-3,0 1 1,0 0-5,0-1-3,0 1 1,0 0 2,0 0 2,0-1 1,0-2-5,0 2 1,0-6 0,0 7 2,0-7 3,0 0 2,0 0 10,0 0 4,4 0-3,-1 0 2,1 0-5,-4 0-1,0 0-8,0 0-2,4 0-4,-4 0-1,0 0 1,4 3 2,0 4-3,-1 3-2,1 4 2,0 6 2,0 6-2,-1 5 0,5 12 1,-4 1 0,-1 3 0,1 0 0,0 3 0,-4 0 2,0 0-1,0-3 2,-4 0 0,-3-3 1,-5-4-5,5-3 1,-8-4 2,-4-6 3,-4-3-9,1-11-2,-1-6-13,0-7-5,1-7-9,-1-6-5,4-7 1,4 3 0,0 0 7,0 0 4,0 1 4,0-1 3,4 0-18,3 4-8,4-1-29</inkml:trace>
  <inkml:trace contextRef="#ctx0" brushRef="#br0" timeOffset="12096.12">4864 843 160,'11'-6'63,"-3"-1"-49,-8-3 14,7 7 2,-3-4 0,0-3 4,-4-4-1,3 1 2,-3-4-19,0 7 4,0 0 3,0 0-6,-3 0 1,-1 0-9,0 3-1,-3 0-2,3 4 1,-4 0-4,1 3-2,-5 0 0,1 6-1,0 1-3,0 0 2,7 3-1,-4 0-2,1 3 3,3 8 0,4 5-2,4 1 0,3 0 2,1 3 2,-4 4 0,7-4-1,0 3 1,-3-3 1,-1 1 1,-3-1 3,-4 0-1,-4-3 2,-3-4-2,-5 1 0,-6-4-8,-9-3-2,-3-4-18,-4-3-5,-7-7-37,-5-6-13,1-4-45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7:27:43.979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194 43 132,'-3'-6'49,"3"2"-38,-4 1 17,4 0 4,0-1-4,-4 4 0,0-3-2,1-1-1,-1 1-14,0 0 4,0-1 3,1 1-4,-1 0 2,-4 3-7,4 0-3,1 6-1,-5 1-1,1 3 0,-1 4 0,0 6 0,1 3 0,-1 4-2,5 6 1,-12 8 0,3 9 3,5-3-3,-1 0-2,1 0 2,-1-4 0,1-2-1,-1-5-2,4-2 1,0-1-1,1-2 0,-1-8 0,4 0 0,-4-6 2,4-3-1,0-1-1,-4-3-6,4-3-4,0 0-21,0-7-10,0 0-9,4-4-5,0-3-42,3-3-20,9-3 59</inkml:trace>
  <inkml:trace contextRef="#ctx0" brushRef="#br0" timeOffset="646.25">138 194 116,'0'-17'44,"0"14"-35,0-7 14,4 7 2,-4-1-2,3-2-2,1-1 0,4 3-1,-4-2-11,-1 2 3,1 1 2,0 0 1,-4-1 1,4 4-4,-4 0-2,0 0-6,3 0-1,-3 0 1,8 4 2,-1 2-5,1 1-1,0 7-2,3-1 0,-4 4 2,5 6 0,-1 11 0,0-1 2,1 7-3,-1 1 0,0-5-1,1 1 0,-1-3 4,0-1 3,0-2-2,-3-5-2,0 1 0,-1-7 1,1 0-1,-1-6-1,-3-1 3,0-3 2,-1-3 4,-3-7 2,4 3-3,4-6 0,-4-4-1,3-3 3,1-3-3,-1-4-2,1-6 4,-4-4 2,3-7-6,-3-3-1,3-3-2,1 0 1,-1 3-2,1 4-1,0-1-2,-1 4 1,1 3 1,-1 4 0,1 2-7,-5 5 0,1 2-26,0 4-8,4 0-17,-1 4-4,1-1-39</inkml:trace>
  <inkml:trace contextRef="#ctx0" brushRef="#br0" timeOffset="1472.58">726 378 152,'0'-10'57,"4"10"-44,-4-6 12,0 6 4,0 0-6,0 0-1,0 0-10,0 0-3,0 6-5,0 1-1,0 3 1,-4 4-2,0 6-2,1 3-2,3 1 1,-4 2 1,4-2 2,0 3-1,0-1-1,4-5 1,-1-1-1,1-4 0,0 1 0,3-7 0,1 0 2,-1-3 1,1-4 1,3-3 0,1-3 0,-1-4-2,0-3 1,8-3 0,-8-7 3,4-4 1,1-3 3,-5-3-1,0 0 2,0 0-2,1 3 0,-1 4-5,-3 3-1,-1 3 3,-3 7 1,0 3-3,0 7-1,-1 7-3,-3 6-3,0 1 2,4 2 0,4 4 1,3 1 0,0-1-3,4-4 2,0 1-1,0-3 0,4-4 2,0 0 0,0-7-29,0-3-10,0-3-78</inkml:trace>
  <inkml:trace contextRef="#ctx0" brushRef="#br0" timeOffset="2808.26">1160 647 128,'-4'-11'49,"11"15"-38,-7-14 10,0 6 4,4 1-1,-4-4 1,0 1-1,0-4 0,4-4-13,0-3 0,-1 1 2,-3-1-5,4 0 0,0 0-2,0 1 1,3-1-2,1 0 2,-4 0-4,3 4 0,1 3-8,-1 0-4,-3 3 13,4 0 7,-1 4-5,1 0-3,-1 3-5,1 0 1,-1 3 3,5 0 1,-1 1-4,0 3 1,1-1 0,-1 4 0,-4 0 0,1 4 0,-1-1 0,1 1 0,0-1 0,-1 4 2,1-1-1,-1 1-1,-3 0 1,0-4-1,-1 1 0,-3-1 2,0-3-1,0-3 2,0 0 0,0-1 1,0-6-2,0 0-2,0 0 1,-3 0 1,3-3-1,0-4-1,0 1 3,0-4 0,0-4-1,0 1-2,0-4 3,3 0 0,1 0-1,0 4-2,0 0-2,3-1 1,1 4 1,-1 0 0,1 0 0,-1 3 0,1 4-3,0 0 2,-1 3 3,1 0 1,-1 3-1,1 4-2,-1-1 1,1 5-1,-1-1-3,1 0 2,-1 6 1,1-6 0,0 4 0,-1-1 2,1 4-1,-1 0-1,1 0 1,-5-4-1,1 0-3,0 1 2,-4-4 3,4 0 1,0 0-1,-4-7 1,0-3-2,0 0-1,0 0 3,0-3 2,0-4-2,3-6-2,1-4 2,0 0 0,3-3-1,1-3-2,-1-1 3,1 1 0,3 3-4,1 3 1,-1 4 0,0 2 2,-3 5-1,-1 2-1,1 4 1,-1 4 1,1 2-1,-4 5 2,3-1 0,1 3 1,-1 0-2,1 1-2,-1-1 1,1 1-1,0-1-3,-1-3 2,1 0-32,-5-3-13,1 3-85</inkml:trace>
  <inkml:trace contextRef="#ctx0" brushRef="#br0" timeOffset="3799.26">1989 486 164,'-4'0'63,"1"6"-49,3-6 3,0 0-1,0 0-1,0 0 3,0 0-10,0 0-2,0 0-4,0 0 3,0 4 4,0-4-3,0 0-1,0 0-2,0 0 0,3 3 2,-3-3 2,4 0 1,4 0 2,-5-3-1,1-1 0,4 4-5,-4-10-1,-1 4-1,1-4 1,0 0 0,-4-1 3,0 1-1,0-3 0,0 3-3,-4 0 1,0 3 2,1 0 2,-1 1-6,-4 2 0,1 4-1,-1 0 0,-3 7-3,-1 3 2,1 7 1,-4 6 0,4 4-3,-1 3 2,1 1 1,4-1 0,3 0-3,0-3 0,8-1 4,0-2 3,3-4-1,4-3-2,1 0 0,3-7 1,0-4 1,4 1 1,0-4-5,0-3 1,-1 0-9,-3-3-4,1 0-18,-1-1-7,-4 1-27,0-4-11,1 4-6</inkml:trace>
  <inkml:trace contextRef="#ctx0" brushRef="#br0" timeOffset="4910.42">2181 667 80,'-3'3'33,"3"-3"-26,-4 7 11,4-7 4,0 3 1,0 0 3,0 1-3,-4-1-2,4-3-3,0 0-1,0 0-9,0 0-1,0 0 3,0-3-2,0 3 3,0 0-2,0-4 0,4-2 1,0-4 1,-1 0-1,1-4-1,4-3-3,-1 4 1,1-4-2,-1 4 0,1-4-1,-1 4 2,1-1-3,3 1-2,-3-1 0,3 1 1,0 6-1,-3-6-1,0 6 3,-1 1 0,1-1-1,-5 0 1,1 4-2,4-1-1,-8 4 1,3 4-1,1-1 0,0 7 0,0 0-3,0 4 2,-1 2 1,1-2 2,0 3-1,0-1-1,-1 1-2,1-3-1,0-1 4,3 0 1,1 1 2,-4-4 0,0-4-5,3 1 1,1-3 0,-1-1 0,1-3 0,3-3 2,0-1-1,1 1-1,-1-4 1,0-3-1,1-3 0,-1-1 2,0-2-1,-3-1 2,-1 0 0,1 0 1,-1 0-2,1 4 1,-4 6 0,-1-6 1,1 10-2,0-1-2,-4 4-2,4 7 1,0 6 1,-1-3 0,1 4 0,0 3 2,3-4-3,1 0 0,-1 1 1,1-1 2,3-3-3,1 0 0,-5-3 1,1-4 2,-1-3-14,1 0-7,-4-3-30,-1-4-13,1-6-48</inkml:trace>
  <inkml:trace contextRef="#ctx0" brushRef="#br0" timeOffset="5140.14">2570 154 236,'-4'-3'90,"4"3"-70,-4 0 10,4 0 2,0 0-16,0 0-1,0-4-9,0 1-2,0-1-2,0 1-4,0 3 1,0 0-23,4 0-12,0 3-32,3 1-12,1 3-7</inkml:trace>
  <inkml:trace contextRef="#ctx0" brushRef="#br0" timeOffset="6411.2">3015 385 164,'-4'-3'63,"8"-1"-49,-4 1 16,0 3 3,0-3-5,0-1 0,0 4-2,0-6-1,-4 2-14,0 1 4,0 0 3,-3 3-4,-1 0 0,1 3-6,-5 10-3,-3-3-5,0 7 0,0 3 0,-4 7 0,0 0 0,1 0 0,3 0 0,-1 3 0,9 0 0,-1-3 2,5-4-1,3 1-1,0-4-2,7-4 1,4-2 3,1-4 1,3-3-4,4-1-1,0-2-4,-1-4 1,1-4-8,0 1-2,0 0-12,0-1-3,0-2-4,-4-1 1,0 4 9,0-4 7,0 0 10,-4 0 4,1 1 3,-1-1 0,-4 0 0,1 1 0,-4-1 6,0 0 6,-1-3 5,-3 3 2,0 1-6,-3-1 0,-1 0-2,0 4 1,-4 0-2,1-1-1,-1 4-3,1 0 1,-1 0-4,5 0 0,-1 0 1,0 0 0,0 4-2,0-1-2,1 0 1,-1 4-1,4 0 0,0-1 0,0 1-3,4 0 2,-4-7 1,3 3 2,5 1-1,0-1-1,3-3 3,0 0 0,0 0-1,5-3 1,6-1-4,-3-3-2,4 1 4,-1-4 1,1-4 2,3 1 0,1-4 0,-5-3 2,5 0 1,-5-4 3,-3-2-5,0-4-1,0-4 0,-4 0 0,0 1 0,-7-1 0,-1 1-2,-3 3 1,0 0-2,-1-7 2,-3 10-2,0 3 2,-3 8 0,-1-1 1,-4 7-5,1 3 1,-1 7-2,-3 7-2,-4 6 3,4 7 2,-1 7-5,1 10 1,3 7 3,5 3 2,3-1-3,7 1-1,8-3 1,0-4 0,4-3 1,0-7 2,7-3-1,1-7 2,3-6-7,0-8 1,4-6-43,0-6-17,0-4-63</inkml:trace>
  <inkml:trace contextRef="#ctx0" brushRef="#br0" timeOffset="7281.84">4048 613 160,'-4'3'60,"4"-3"-47,-4 4 6,4-1 0,-4 0-5,1 1 2,-1-1-3,0-3 0,0 3-7,1-3 5,-1 0 4,0 0 4,0-3 3,4-4-3,0 1 0,0-1-8,0-6-4,0-1-2,4-3-1,0-3-2,0-6-2,3-1 3,1-3 0,-1-1-1,4 1 1,1 7-2,-1-1 2,0 4-2,-3 3-1,3 4 1,1 3-1,-5 3-3,1 1 2,3 6 1,-3 10 0,-1 6 0,1 11 0,-1 7-3,1 6 0,-1-3 4,1 0 3,3-4-1,4 1-2,0-7 0,0-4-1,0-6 0,0-4 2,1 1-19,-1-8-6,-4-2-48,0-4-21,1-4-10</inkml:trace>
  <inkml:trace contextRef="#ctx0" brushRef="#br0" timeOffset="7852.6">4489 502 168,'-8'0'66,"12"0"-52,0-3 10,0 3 2,-1-3-4,1-1 1,0-2-8,3-1-2,1-3-7,0 0 3,-5-4 3,5 1 3,-1-4 3,-3 1-8,-4-5-3,-4-2 2,1-1 2,-1 4 0,0 0 1,-3 4-4,-1 2-3,-3 4-2,-1 7-3,1 6-2,-4 7 1,0 7 1,0 6 0,0 7 0,3 7 0,1-6-3,7-1 2,4-3 1,4-4 0,7 0 0,5-6 2,2 0-1,5-4 2,3-3-4,1 0 0,3-3 1,-4-3 2,1-1-1,-1-3 2,0 0-37,1-3-15,-1-4-81</inkml:trace>
  <inkml:trace contextRef="#ctx0" brushRef="#br0" timeOffset="8437.71">4922 251 152,'-7'-7'57,"3"1"-44,0 2 14,4 4 3,-3 0-2,-1-3 3,0 3-4,0 0 1,-3 0-16,-1 0-5,1 3 0,-1 7-2,1-6 2,-1 6 0,0 3 1,1 1-4,3-1-3,4 4 0,0-1 1,4 1 1,3 3 1,5-3-2,-1 0 1,4 0 0,0-1 3,0 1-3,0 0-2,0 0 0,1-4 1,-5 0-1,0 1-1,-3-1 3,-4-3 0,-4 0-1,0 0-2,-4 4 1,-4-1-1,-3-3 0,-4 0 2,0-3-1,-4 0 2,0-1-2,-4-2 2,-3 3-7,0-7 1,3 0-17,0 0-4,5 0-17,2-4-6,5 1-35,0-1-43,7 1 35</inkml:trace>
  <inkml:trace contextRef="#ctx0" brushRef="#br0" timeOffset="9311.12">5235 335 160,'-3'-4'60,"3"4"-47,0 0 15,0 4 4,0-4-7,-4 3-2,0 4-9,-4 0-1,1 3-8,-1 3 6,1 4 4,-1 3-7,1 0-2,3 0-4,0 0-2,4 0 1,0 0 1,4-3-3,4 0 0,-1-4 1,4 1 0,1-4 0,3 0 0,0 0 2,4-10 1,0 0-1,-1-3-2,-2-4 1,-1-3 1,0-4 1,0-2 3,0-1-3,-4-3 0,0-4 3,1 1 3,-1-1 0,-3 1 0,-1 3-3,-3 3 1,0 4-6,-1 9-1,-3-2 0,0 12 0,0 4-3,-3 7 2,-1 7 1,0-1 2,0 1-3,4 2 0,0-9 1,4 3 2,4-3-3,-1-4 0,5-3 3,3-3 1,0-3-1,4-4-2,-1-4-8,1-6-5,4-3-26,0-4-13,-1-3-65</inkml:trace>
  <inkml:trace contextRef="#ctx0" brushRef="#br0" timeOffset="9999.21">5556 536 96,'-8'10'38,"8"-10"-29,0 3 12,0 1 7,0-4-3,0 0 3,4 6-5,-4-6-2,8 4-11,-1-1 0,4-3 3,1-3-3,3-1 2,0-2 2,4-4 3,0-4 0,-1-3 1,5-3-5,-4-10 0,0 0-4,0-3 0,-4-4-8,0-4 0,-4 1-3,0-3 0,-3-4 4,-4 3 1,0 4 1,-4 6 2,-4 4 1,0 10 1,-4 7-4,1 9-1,-8 8-3,0 9-1,0 11 1,-4 6 0,0 13-3,0 4 2,0 17 1,4 0 2,8-4-1,3 0-1,4-3 1,11-6-1,4-5 2,4-9 1,4-7-1,3-6 1,4-7-2,4-7-1,0-7-4,4-6 0,-4-11-33,0-6-13,-4-3-30,-4-7-10,1-4 2</inkml:trace>
  <inkml:trace contextRef="#ctx0" brushRef="#br0" timeOffset="10941.6">6027 197 252,'27'-26'96,"-9"16"-75,5-4 14,-8 7 3,0 1-7,4-4-1,0-4-8,0-2-1,0-1-12,7 0-5,-3 0-3,-1 1-1,1-1 0,-1 3-3,1 4 2,0 4-19,-1-4-7,1 6-48,0 4-19,3 4-24</inkml:trace>
  <inkml:trace contextRef="#ctx0" brushRef="#br0" timeOffset="10660.68">6167 10 168,'-4'-20'66,"4"13"-52,0-3 17,0 10 4,0 0-6,0 0-2,0 0-13,0 0-4,0 7-6,0-1 2,-4 11 3,0 7-1,-3 6 1,-1 7-3,-7 6-1,8 7-3,-1 7 1,4 0-2,1-6-1,3-4 3,3-7 0,1-7 3,4-6 1,-1-7 1,4-3 0,-3-7-2,3-7-1,4-6-3,0-4-2,4-6 1,0-4 1,4-6-1,-1-1-1,1 1 1,0-1-1,-4 4 4,-1 3 2,-3 1 0,1 2-1,-5 4-1,-4 3 0,1 7-5,-1 7 1,1 3 0,0 10 0,-5 0 4,1 4 2,0 3-5,0 0 0,-1-1 1,-3-2 1,0-1-1,-3-3-2,-1 1 3,-4-5 0,-3-2-1,0-4-2,-1 0-17,-3-7-9,-4-3-26,-3-3-12,-5-1-61</inkml:trace>
  <inkml:trace contextRef="#ctx0" brushRef="#br0" timeOffset="11995.53">6906 214 204,'0'-13'77,"-4"16"-60,0-6 15,4 3 2,0 0-11,-4 0-3,1 0-5,-1 0 0,0 0-8,0 3-4,0 0 0,1 8-4,-1-1 0,-4 6 1,5-6 0,-1 7 0,0 0 2,0 0-3,4-1 0,0 1 1,8-3 2,-4 2-1,7-6-1,0 4 1,1-4-1,-1 0 0,0 0 2,0-3-1,5-4-1,-1-3 1,0-3-1,0-4 2,4-3 1,-4 0-1,0-4-2,-4 1 5,0 0 4,-3-1-5,-1 4 0,-3 0-2,0 3-2,0 1 1,-4 2 1,0 1-3,0 3-2,0 3-1,0 4 3,0 0 0,0 3 3,0 0-1,0 0-1,0 3-2,4-6 1,-4 0 1,3-1 2,5 1-6,-1-3 1,1-4-1,7 0 2,-4-4-1,1-3 1,-1 1 2,0-4 2,1-4-1,-1-2-1,0-1 1,1-3-1,-5-4 0,-3 1 2,-4-4 3,-4-7 4,-3 4 0,-5 0 0,-3 3-1,0 4 2,-4 3-5,4 3-3,0 0-1,0 4-1,7 3-22,1 0-8,7 6-51,0 4-20,7 0-8</inkml:trace>
  <inkml:trace contextRef="#ctx0" brushRef="#br0" timeOffset="12434.75">7494 10 156,'4'10'57,"-1"0"-44,-3 10 12,0-7 4,0 7-13,-3 4-1,-1-1-3,0 1 0,4 3-6,0-1 7,4 5 6,0-8-8,-1 1-3,5-1 1,-1-3 2,1-3-4,-1-4 1,1-3-3,0 0 0,-1-3-3,-3-7 1,3 0-31,-3-7-13,0-3-72</inkml:trace>
  <inkml:trace contextRef="#ctx0" brushRef="#br0" timeOffset="12570.15">7509-235 244,'4'-10'90,"-4"10"-70,0 0 2,0 0-6,0 0-14,0 0-2</inkml:trace>
  <inkml:trace contextRef="#ctx0" brushRef="#br0" timeOffset="12617.01">7520-235 245,'8'17'-134</inkml:trace>
  <inkml:trace contextRef="#ctx0" brushRef="#br0" timeOffset="13573.3">7675 298 172,'0'7'66,"4"-4"-52,-4 0 10,0-3 2,0 0-6,3 0 0,5-3-5,3 0 1,0-4-9,5-3 2,-1-3 4,0-1-1,0 1 3,0-4-4,0-7 1,0-2-1,0-8 1,0-6-6,-4-4-2,1-3-2,-5-3 1,-3 0 2,0 0 4,0 6-2,-4 4 1,0 6-1,-4 8 3,0 2-3,0 7-2,-3 7-2,-5 7-3,1 6 1,-4 14 1,0 10-3,0 13 0,0 7-1,0 7 0,0-4 0,0 0-2,0 0 5,7-3 1,0 4-3,5-8-1,6 1 1,5-4 2,0-7-2,3-6 0,4-7 1,4-3 2,0-3-3,3-8 0,1-2 1,-1-4 2,1-4-1,0-2 2,-1-1 0,1-3 1,0-4-2,-5-2-2,1-1 1,-4-3 1,0 0-1,1-11 2,-5 1-4,-4-3 0,-3-4 3,0 0 1,-4-6-1,-4-1-2,0 4 5,-3 3 1,-1 3-2,1 8-1,-1 2-3,1 11-1,-1 3-1,1 6-2,3 8 0,0 12 0,0 11 0,-3 10 0,-1 7 3,4 3 0,1-4 1,-5-3 0,4 1 0,1-5 2,3-2 1,3-7 1,5 0-2,3-7-2,4-7-2,4-3-1,4 0-14,3-3-6,1-4-10,6 1-3,1-4-20,0 0-7,4 3-45</inkml:trace>
  <inkml:trace contextRef="#ctx0" brushRef="#br0" timeOffset="14714.1">8557-262 148,'8'-23'57,"-1"16"-44,1-6 23,-8 9 9,0 1-8,0 0 1,0-1-10,0 4-5,0 0-13,-4 4-9,0 2-1,0 8 4,1 13 2,-5 6 0,0 17-1,1 11-3,-1 2-2,1 4 1,3 0-1,0 4-3,8-1 2,0-6 5,3-7 2,5-10 4,-1-7 1,4-10 1,0-6 2,0-8-5,0-12-3,0-8-1,0-6-1,1-6-2,-1-8 1,0-6-2,0-4-1,0 1 1,0 3-1,-4 6-3,-3 8 2,-1 2 1,-3 4 2,-4 3-3,-4 7-2,1 0 2,-1 10 0,-4 0 1,5 4 2,-1-1-3,0 1-2,4-1 2,4 0 2,0-2-2,3-1 0,1-4 1,3-2 2,4 2-1,0-6-1,4-10 1,4 4 1,-1-8-3,1 1 0,-1-4 1,1 0 0,-4-3 2,-4 0 3,0-3-2,-4-4-2,-3 0 2,-4 0 0,-1 4-1,-3 6-2,0 4 1,-3 2 1,-5 8-1,-7 6-1,-4 8 5,0 5 1,-3 4-2,3 7-3,0 7 4,4 9 1,4-2 0,7 2-1,4-3-3,4-3 1,7-3-4,4-7 0,8-7 1,3-4 2,4-12-8,4-8-1,4-6-40,3-10-19,5-7-83</inkml:trace>
  <inkml:trace contextRef="#ctx0" brushRef="#br0" timeOffset="17100.04">473 1397 184,'0'0'68,"-3"0"-52,-1 0 12,4 0 3,0 0-14,-4 4-2,4 2-7,-4 1 0,4 6-5,-3 4-2,-1 3 2,0 4 2,4 3 2,0-1 3,4 1 4,0 0-4,3-4 0,1-2-4,3-5 1,4-2 0,0-4 1,0-4-4,4 1-3,0-3 2,0-8 2,3-6-2,1-3 0,0-7-1,-1-4-2,1-6 1,-4-4-1,-4 1 0,0 3 0,0 3 0,-11 7 2,3 6 3,-3 4 4,-4 7-6,-4 10-4,1 6 0,-1 7 2,0 0-2,4 4 0,0-4 1,4 0 0,0-3-3,3-4 2,1-3 3,-1-3 1,4-4-6,5-6-2,2-4-51,5-6-23,7-4-41</inkml:trace>
  <inkml:trace contextRef="#ctx0" brushRef="#br0" timeOffset="17881.06">1073 1253 196,'0'-3'74,"-4"9"-58,4-6 12,0 0 2,0 0-5,0 0 3,0 0-12,0 0-2,0 7-8,0 3-4,0 4 1,0 2 2,0 5 4,0 9-2,4 13-2,0 4 0,-1 7 1,5 3-3,0 0-2,-1 0 2,4 0 2,1 3-2,-1 0 0,0 1-1,4 2 1,-7-9-2,-1-7 2,-3-7-2,0-3-1,0-7 3,-4-10 0,-4 0-1,0-6 1,-3-4-2,3-4 2,-4-6-2,-7-3-1,4-7-2,-4 0 1,0-3 1,0-11 0,0-3 0,3-3 0,1-3 0,4-4 0,-1-3 2,8-1 1,4-6-1,7 4-2,4-1 1,0 4-1,4 0 2,0 3 1,0 4 1,3-1 0,-3 4-2,0 3 1,-4 4 2,0 6 2,0 7-6,-3 3-2,-1 4 0,4 6 2,0 7 0,-4 4 2,1-1-4,-1 4-2,0-4 2,-3 4 2,-8 0 0,-4-1 2,-3 1-2,-8 0-1,-4-4-17,0 4-6,-4 0-33,-7 0-14,-4-1-56</inkml:trace>
  <inkml:trace contextRef="#ctx0" brushRef="#br0" timeOffset="18676.3">1367 1655 120,'-4'7'46,"4"0"-35,-4 3 16,4-10 7,0 6-12,4 1-2,0-3-3,4-1 1,-1 0-10,1 1 0,-1-1 2,4 0-4,1-3 2,3 0 1,0 0 5,0 0-6,0-3 0,0 0 0,0-4 0,0 0-2,0 0 1,1-3-4,-5 0 0,0 0-1,0-3 1,1-1-2,-1 1-1,0-4 1,-3 1-1,-1-5 0,-3 5 2,-4-1 3,-4 4 4,1-1 0,-1 4 2,-4 3-6,-3 7-3,-4 7-1,-4 10-1,-3 6 0,-1 7 0,0 1-3,4-1 0,4 3 2,4-3 0,7-3-2,4-3 2,8-8 1,7 1 0,4-3-5,3-8 1,5-2-25,3-4-8,-4 0-67,8-7-43,0-3 63</inkml:trace>
  <inkml:trace contextRef="#ctx0" brushRef="#br0" timeOffset="19547.54">1740 1796 156,'-3'0'57,"3"3"-44,-4-3 7,4 0 3,0 0-5,0 0-1,-4 0-1,4 0 0,0 0-8,0 0 4,0 0 1,0-3 0,0 0 0,4-1 1,-4-2 2,4-1-5,-1-3 1,-3 0-3,4 0 0,0 0-3,0 0-1,3 0-1,-3 0 0,0-4-2,-1 4 1,5-3-2,0 3 2,-1 0-2,1 0-1,-1-1 3,-3 1 0,0 0-4,-1 4 1,1-4 0,4 3 2,-1 0-1,1 1-1,-1-1-2,1 0 1,-1 0 1,1 1 0,0-1 0,-1 4 2,1-4-1,-1 4-1,1-1 1,-1 1 1,1 0-3,-4-1-2,-1 1 4,1 3 3,0 3-3,0 4-3,-1 6 1,1 4 2,-4 3 2,0 4 3,0-1-3,0 1 0,0-1 1,-4 0 0,4-2-2,0-1 1,4-7 0,0 0 3,3-2-3,1-5-2,0-2 2,3-4 0,4-4-8,0-2-4,4-8-48,4 1-20,3-4-56</inkml:trace>
  <inkml:trace contextRef="#ctx0" brushRef="#br0" timeOffset="20118.49">2449 1501 168,'-4'-13'66,"4"9"-52,-7-6 19,7 7 6,-4-4 0,-4 1 1,1-1-10,-4 4-6,-1-1-14,-3 1-6,-4 3-1,1 0-2,-1 3-1,0 1 3,0 2 0,0 4-4,4 0 1,0 4-2,4-1 0,3 4 2,4 0 0,4-1 0,8 1 2,3 3-1,0 0 2,1 0-4,3 1-2,0-1 2,0 0 2,0 0 0,0-3 2,-3-1-2,-1 1 2,0 0-2,-3-7-1,-1 3 1,-3-3 1,0 1-1,-8-1 2,0 0-2,-3 0 2,-5 0-2,1 0 2,-4-4-2,-4 1 2,0-3-4,0-4-2,1 0-20,2 0-10,1-4-56,8 1-66,3-4 41</inkml:trace>
  <inkml:trace contextRef="#ctx0" brushRef="#br0" timeOffset="21123.41">2472 1806 152,'11'-3'57,"-7"3"-44,3-4 3,-3 4-2,4 0-3,-1-3 3,4-4 6,1 1 4,3-1-12,4-3 4,0 0 2,-1 0-2,1 0 1,-4-4-3,0 1-1,1 0-5,-5-8 0,0-2-3,-3 3 2,-1-4-4,-3 4-2,-4 0 2,0 3 0,-4 4 1,0 6 2,-3 4-3,-1 3 0,-3 7-3,0 6-1,-4 7 1,0 4 2,0-1-3,-1 1 0,5-4 1,4 0 0,3 0 0,4 0 2,7-3-3,5-4 0,3-3 1,4-3 2,7-4-14,8-3-5,7-6-15,1-5-8,3 1 4,0-3 4,1-4 11,-1-3 8,-7 0 8,-5 0 3,-2 0 2,-9 3 2,-7 0 16,-3 1 9,-5 2 3,-7 4 2,-4 3-6,-7 4-4,-4 3-6,0 3 0,-4 4-7,0 3-1,-3 7-4,3-4-3,0 4-3,4-4 1,4 4 1,3-3 0,0 2-3,5-2 0,3-1 4,7-3 3,1 0-6,3-3-3,4-4 3,0-3 2,4-3 1,0 0 2,0-4-4,0-3-2,0-7 4,-1-3 1,1-7-3,-4-6 1,4-7 2,-4-1 1,-3 1-1,-5 0-2,1 3 1,-5 7 1,1 0 1,-4 10 1,0 3 4,-4 10 5,-3 4-9,-4 9-2,-1 11-2,1 13 2,0 11 1,-1-1 1,5 3-2,3-2-2,8-8 1,3 1 1,12-8-3,0-5 0,4-5-6,7-6 0,-4 0-15,4-6-5,4-4-26,0-4-9,-7-2-51</inkml:trace>
  <inkml:trace contextRef="#ctx0" brushRef="#br0" timeOffset="22099.85">3411 1628 140,'-12'7'52,"8"0"-41,1-4 18,3-3 3,0 0-6,0 0-1,0 0-8,3 0-2,5-3-9,0 0-2,-1-4 2,4 0-1,1-3 0,-5 0 5,5-3 6,-5-1-4,1-3 1,-1-3-4,1 0 0,-5 0-1,-3 0 0,0 3 0,-3 1 2,-1 2-3,-4 7-2,-3 7-2,-4 7-3,0 7 1,-4 9-1,4 7 0,-4 4-3,4 3 2,8-4 1,-1-3 0,8-3 0,8 0 2,7-4-3,3-6 0,9-4 1,3-6 2,4-4-3,4-3 0,3-3 1,1-4 0,3-3 2,-4 0 1,1-3-1,-8-4-2,0-3 1,-8 0-1,-3 3 2,-5 0 1,-6 1-1,-5 2-2,1 1 3,-8 3 2,-4 3-2,-3 4-2,-5 3 0,-3 6 1,0 5-3,-4 2 0,0 0-1,1 4 0,2 0 0,5-4 0,4 1 2,-1-4 0,4-4-3,4 4 2,0-3-1,8-3-2,-1-1-2,1-3-1,3-3-1,4-4 0,-3-3 2,3-7 4,0-3 1,4-4 1,-1-6 0,-2-3 0,-1-7 2,0-4 3,0-3-4,-4-7-1,4 1 4,-3 6 2,-1 7 4,-4 6 1,-3 7 8,0 11 2,-4 9-10,-4 17-7,-3 10-2,-1 14-2,1 6 6,-1 10 4,0 4-5,5 6-3,3-10-4,3-3 1,9-7 1,7-9 2,7-8-17,4-6-6,4-4-30,8-6-10,3-10-52,0-4-42,-3-7 60</inkml:trace>
  <inkml:trace contextRef="#ctx0" brushRef="#br0" timeOffset="16425.23">149 1263 128,'8'-10'49,"-4"7"-38,-4-1 17,0 1 6,0 0-3,0-1 2,-4 1-8,-4 0-1,1-1-13,-1 1 2,1 0 3,-5-1-6,-3 4-3,-4 4-4,0 2-3,-3 1 3,-5 0 2,-3-1 0,4 4 0,0 1-1,-1-1 2,1 0-3,3 0-2,4 0 0,-3 0 1,7 0-1,3 0 2,5 0-2,3 0 2,4 0-2,4 3-1,3 1 1,1-1 1,3 4-1,0 0-1,8 3 1,-7-3-1,3 3 0,4-3 0,-1-1 0,-3 1 0,4 0 0,0 0 0,-4-1 2,0-2 1,-3-1-4,-1 1 1,-4-4 0,1 0 2,0 0 1,-8-4 1,-8 1-2,4 0 1,-3 0 4,-5-1 4,-3-2 0,0-1 3,-4-3-5,1 0-1,-1 0-4,-4-3-3,4 3 0,0-4-1,4 1-3,0 3 2,4-3-12,0-1-5,3 1-21,4-1-8,4 1-46,4 0-59,4-4 43</inkml:trace>
  <inkml:trace contextRef="#ctx0" brushRef="#br0" timeOffset="24441.76">4545 1065 144,'-3'-13'55,"-1"6"-43,4-3 3,0 7-1,4-4 4,-1 1 6,1-1-4,-4 0 0,4 0-11,0 1 3,-1-1 2,1 4 4,-4-1 1,4 1-4,-4 3 1,0 0-7,0 7-3,-4 3-3,0 6 0,1 5 0,-1 2 1,-4 7 0,1 10 0,3 1 0,-3 2 0,3 4-2,0 0 1,4-3-2,0 3-1,8-7 3,-1-3 0,4-7-1,4-3 1,1-7-2,-1-4 2,0-5-2,0-8-1,0-3 1,0-7 1,0-6-1,0-4 2,0-6 0,0-4 1,-3 0-2,-1 0-2,-4 4 1,1 3-1,-4-4 0,-4 7 2,0 4-3,0 3 0,0 3 5,-4 0 2,0 4-5,0 3-2,1 3-3,-1 1 3,0 3-2,4-1-1,0 4 3,0 0 2,4 0-2,0 0 0,3 4 1,1-7 2,3-1-1,0 1-1,4-4 1,1 1 1,-1-4-3,0 0-2,0 0 4,0-4 1,-4 1 0,0 0-2,1-1 1,-1 1-1,0-4 0,-3-3 2,3-3 1,-3 3 1,3-4-2,0 1 1,-3-1-4,0 1 0,-1 0 1,1 3 2,-5 3-1,1 0-1,0 0-2,-4 4 1,0 3 1,0 7 0,0 0 0,0-1 0,0 1 0,0 0-3,0-1 2,0 1 1,4 0 0,-1-4 0,1 0 2,4 1-3,-1-4 0,5 0 1,-1 0 0,0-4 2,1 1 1,3-4-1,0 1-2,-4-4 1,4 0 1,-7-4 1,-1 1 1,1-1 2,-5 1 3,1 0 0,-4 3 0,0-1-1,0 5 2,0 2-1,0 1 0,0 3-8,-4 3 0,1 4-1,-1 7 0,4-1 0,0 4 0,0-1 0,0 5 0,0 2 0,0 7 0,4 4 0,-4 6 0,0 0 2,0 7 1,-4-3 1,4-1 2,-4-3-1,-3-3 0,-1-3-3,-3-4 1,-1-3 0,1-7 1,0 0-2,-4-7-2,-4-3 5,-7-3 1,-5 0 2,-3-4 2,-3-3-3,-5 0-2,5-3-2,-1-1-3,4-6-2,4 0 1,3 0-8,5 0-2,7-3-18,3-1-9,5 1-44,11 0-18,7-4-42</inkml:trace>
  <inkml:trace contextRef="#ctx0" brushRef="#br0" timeOffset="25733.76">5537 1072 148,'0'-10'57,"0"10"-44,0 0 21,0 0 5,0 0-2,0 0 3,4 3-18,0 4-5,-4 3-11,0 7 3,-4 6 1,-4 4 1,1 3 3,-5 1-3,1 5 1,0 5-7,-4-1-3,3 0-1,1 4 1,0-11-1,3-3 2,1-6-2,3-4-1,0-7-19,0-3-10,4-3-23,4-7-7,4-7-40,3-6-25,0-4 57</inkml:trace>
  <inkml:trace contextRef="#ctx0" brushRef="#br0" timeOffset="26521.15">5646 1163 200,'12'-27'74,"-9"23"-58,9-2 12,-9 6-1,1 0-7,4 3-1,-1 4-5,-3 0 1,0 6-8,3 4 5,-3 6 1,-4-3 2,4 7 1,-4 0-8,0 0-3,0 0-1,0-1 0,0 1-2,0-7 1,0-3-4,0-4 0,0-3 3,4 1 1,-4-5-1,0-6 1,0 0-2,7-3 2,1-4-2,3-3-1,0-3-2,1-1 1,-1-2 1,4-5 2,0 5-1,-3 2 2,-1 1-2,0 3-1,-3 3-4,-1 4 0,-3 3 2,-4 0 3,4 6-2,0 5 0,-1 2 3,1 0 1,0 1-4,0 2 1,3-2 0,1-4 2,-5 0-1,5-3-1,0-4 1,-1 0-1,1-6 0,3-4 2,0-3 1,4-3 1,0-4-5,0-3 1,1 0 0,-1 0 0,-4 0 0,-3 3 2,-1 0-1,-3 7-1,0 3 1,-4 1-1,-4 2-3,0 8 2,-3 2 1,-5 4 2,1 4 1,3 3 1,1 3 0,3 0 0,0 0 2,4 0 3,4 0-6,4-3-4,3-4 6,4-3 4,4-3-2,3-4 1,5-6-5,3 0 0,0-4-1,-3-3 1,3-3-4,-8-1 0,-3-6-17,0 7-5,0-4-22,-8 0-9,1 0-26,-9-3-10,-3 7-12</inkml:trace>
  <inkml:trace contextRef="#ctx0" brushRef="#br0" timeOffset="26790.1">5556 1236 264,'-23'0'99,"16"0"-77,-5 0 13,9 0 3,-1 0-5,0 0 1,0 0-15,1-3-6,-1 3-8,4-3 1,4-1 3,7 1-7,4 0-1,4-1-3,3-2 0,5-1 2,7 0 0,3-3-5,5 0 1,3-3-29,4-1-13,0 1-56,0-1-24</inkml:trace>
  <inkml:trace contextRef="#ctx0" brushRef="#br0" timeOffset="27881.22">6800 888 44,'-4'-7'16,"4"4"-12,0 3-2,0 0 0,0 0-9,0 0 0,0 0 3,0 0 4,0 0 16,0 0 7,0 0 17,0 0 10,0 0-5,0 0-2,0 0-13,0 0-4,0 0-15,0 0 2,0 0 1,0 0-5,0 0-1,0 6-2,0 5-1,0 2-1,0 7 2,-4 4 3,1 6 5,-1 3-4,-4 1 2,1 6 2,-1 0 1,1 0-6,-5 1-1,1-1 0,0 0 2,0 0-7,-1-3-2,1 0 1,0-7 1,-1-3-1,5-7 1,-1-3-4,1 0-2,-1-4-9,1-6-3,3-1-3,0-2-2,0-4 3,4-7 2,0-3 4,4-3 5,4-8 7,3-2 5,0 0-8,4-1-3,0 1 9,4 2 4,0-2-3,0 6-3,0 1 1,0 5 2,-4 1 0,0 4 2,0 2-2,-4 4 0,1 7-1,-1 0 0,-4 3 2,1 3 1,-1 4-1,-3 0-1,4 6-3,-4-6-2,-1 0 1,-3-1-1,4-2 0,-4-4 0,4 0 2,-4-3 1,4-1-4,-4-6 1,0 0-20,0 0-9,7 0-36,-3-3-16,3 0-21</inkml:trace>
  <inkml:trace contextRef="#ctx0" brushRef="#br0" timeOffset="28176.75">7068 1253 212,'0'-3'79,"0"6"-61,0 4 6,0-7-2,0 7-6,0-1 1,0 4 4,0 0 1,0 4-11,0 3-2,0-1 1,0 1-6,3 3 0,-3-3 0,4-4 0,0-3-2,0 0-2,0-3-13,-1-4-4,1-3-46,4 0-21,-1-6-21</inkml:trace>
  <inkml:trace contextRef="#ctx0" brushRef="#br0" timeOffset="28981.4">7392 1179 156,'4'0'60,"-4"0"-47,7 0 19,-7 0 7,0 0-5,0 0 3,0 0-10,0 7-2,-3-4-14,-1 8-2,-4-1-2,1 0 3,-5 3 4,1-3-4,-4 3 2,4 1-7,-1-4-3,1 0-1,3 0-1,1-3 0,3-1 0,0 1-3,4 0 2,8 0 1,-1-1 2,1-2-3,3-1 0,1 0 1,-1 1 0,0-1 0,1 4 0,-1-4 0,0 0 2,1 4-1,-5 0 2,1 0 2,3-1 2,-4 4-1,1 4 1,0 2-2,-5 8 2,1 3 0,0 3 3,-4 0-3,0 0 1,-4 0 1,0 1 2,-7-5-1,0 1-1,-1-3-3,-3-1-1,-4-6-1,-3 0 0,-1-7-2,-3 0-2,-1-4 3,1 1 0,0-7-1,3 0-2,4-3-8,0-4-5,4-3-15,4-7-8,3 0-13,8-6-7,4-7-50,7 0-54,5-4 52</inkml:trace>
  <inkml:trace contextRef="#ctx0" brushRef="#br0" timeOffset="28344.67">7128 1106 268,'0'-4'101,"0"8"-78,0-1 13,0-3 0,0 0-21,0 0-6,0 0-15,0-3-6,4 3 6,3 0-39,1 0-15,3 3-55</inkml:trace>
  <inkml:trace contextRef="#ctx0" brushRef="#br0" timeOffset="29546.03">7592 1049 220,'0'-20'82,"4"13"-64,-1 4 18,-3 3 2,0 0-11,0 0-1,0 0-9,0 0-2,0 0-9,0 6-6,4 8-1,-4 2 3,4 8 1,0 6 1,-4 0 0,0 4 0,0-1 2,0-3-1,0 1 0,0-5-3,0-2-2,0-1 1,0-6 1,0-4-1,0 4-1,3-7 1,1-6 1,0-4-1,4-4 2,-1-6-2,4-7 2,4 1-4,4-1 0,0 0 1,0 0 0,0 1 0,0-1 0,0 3 2,-1 1 1,-3 6-1,-3 4-2,-1 3 3,0 7 0,-3-1 1,-1 4 2,1 4-3,-4-1-2,3 1 0,-3-1 1,4 1-1,-5-4 2,5 0-7,0-4-1,-5-2-16,5-1-6,-1 0-15,1-3-4,3 0-13,-3-3-5,-1 0-34</inkml:trace>
  <inkml:trace contextRef="#ctx0" brushRef="#br0" timeOffset="30218.75">7980 1310 196,'-4'0'74,"4"0"-58,4-3 12,0 3-1,0 0-7,-1-4 1,1 1-8,4 0-3,-1-4-5,5 0 1,-1-3 3,0-3-3,1-1-1,-1 1 0,0 0 1,0-4-1,-3 0 2,0 0 0,-1 1 3,-7-1-3,0 3-2,-4 1-2,1 6 0,-5 1-2,-3 6 2,-4 6-2,-4 8-1,0 6-2,0 3 1,-4 4 1,5 0 0,3 0 0,3 0 0,5-1 0,-1-2 0,4-1 0,4-3 2,4 4 1,7-7 1,1-4-2,3-3-2,4-3 1,3-4-1,1-3 0,0-3 0,3-4 0,0-6 0,1-1 2,-5-3 1,1-6-1,0 3 1,-5 0 0,1 0 3,-4 0 1,0-1 3,1 5-3,-5 2-2,0 1 0,-3 3-1,-1 3-5,1 4 1,-1 3-2,1 3 0,-4 4 0,-1 0 0,1-1 2,4 1 2,-1 3 1,5 0 3,3 0-1,0 0 0,4 0-3,3 0 1,5-3-4,3-4-2,4-6-97,7-14-45,4-23 13</inkml:trace>
  <inkml:trace contextRef="#ctx0" brushRef="#br0" timeOffset="31873">93 2369 148,'3'-13'55,"1"13"-43,-8-7 19,4 4 5,-3 3-5,3 0-1,-12 0-5,5-4-2,-5 4-12,-3 0 4,0 0 3,-4 4-6,1-1-2,-5 4 1,0-1 0,1 1-5,3 3-2,0-3 2,0 3 1,4-3-3,4-1-3,3 4-3,8-3 1,0 3 1,0 0 0,8 4-3,3 2 2,4 1 1,4 0 0,0 3 0,0 0 0,0 0 0,-1 0 0,-2 0 0,-1 1 2,-4-1-1,0 0 2,1 0 0,-9-3 1,1-4 0,-4 0 0,0 1 2,-7-4 1,-5 0-1,-3 0-1,0 0 1,-4 0 3,-3-3-2,-5 0-2,1-4-2,3 0-3,1 1 1,3-4 1,0 0-6,4-4-1,3-2-18,5-1-8,3-3-23,8-4-11,3-2-60</inkml:trace>
  <inkml:trace contextRef="#ctx0" brushRef="#br0" timeOffset="32544.33">308 2627 244,'11'-20'93,"-4"10"-72,5-3 11,-5 6 1,1 0-9,3-3 0,0 0-4,1 0-1,-1 0-10,4 3-5,0 1-3,0 2-4,4 1 2,4 3 1,-1 0 0,1 0-22,0 3-10,3 4-48,0 0-19,1 6-5</inkml:trace>
  <inkml:trace contextRef="#ctx0" brushRef="#br0" timeOffset="32278.55">394 2198 212,'4'-13'79,"0"9"-61,0 1 15,-4 3 1,0 0-8,0 0-1,0 0-12,3 7-5,1 3-5,0 7 4,0 6 5,-4 11-2,0 2 0,0 11-2,0 7 0,0 6-4,0 1-1,0 2-1,0-12 1,0-4-2,3-7-1,1-7 3,-4-6 0,0-3-1,0-8-2,0-2-21,4-8-9,0 1-29,-4-7-13,7-7-41</inkml:trace>
  <inkml:trace contextRef="#ctx0" brushRef="#br0" timeOffset="33359.18">839 2647 204,'-4'-3'77,"1"0"-60,-1 3 15,0 0 2,4 0-6,-11 0-2,3 3-10,-3 0-3,0 4-7,-1 0-2,1 3 0,-8 3-2,4 4-2,4-4 1,-1 4-1,1-4 0,4 1 0,-1-4 0,4 0 0,1-3-3,3-1 2,3 1 1,5-4 0,-1 1 0,5-1 0,-1-3 0,0 0 0,4-7-3,0 1 2,4-1 3,0-3 1,0-3-4,0 3 1,-4-4 0,0 4 2,-4 0-3,1 3-2,-1 1-1,-4 2 3,5 1-2,-1 3-1,-3-3 0,3 3 3,0-4 0,1 4 1,-1-3 0,0 0 0,1-1 0,-1 1 0,0-1 0,0-2 2,1-1-6,3-3 1,0-3-1,0-8 2,0-2 1,0 0 1,0-4 0,0-7 0,0 4 4,-3-7 5,-1 0-1,-3 0 1,-5 1 1,1-1 1,0 7-1,-4 3-1,0 10 1,0 4 4,0 9-8,0 11-3,0 6-5,-4 11 1,0 6 1,1 7 0,-1 6 0,0 4 2,4 4-1,0-1-1,0 0 3,4-6 2,0-7-2,3-4 0,1-6-1,-1-7-2,5-3 1,-1-7-1,0-3-5,4-11 1,0-6-27,0-7-9,0-3-13,1-3-5,2-4-8,-3 0-1,1 0-13</inkml:trace>
  <inkml:trace contextRef="#ctx0" brushRef="#br0" timeOffset="33675.06">967 2466 232,'-15'-6'88,"15"6"-69,0-4 19,0 4 6,0-3-8,4 0-1,0-1-15,3 1-7,1-4-8,3 0 1,1 1 0,3-1 0,3 0-1,1 1-3,4-1-2,0 0 1,3 1-1,0-1 0,8 0 0,-4-3-9,1 0-2,3 0-27,-1 0-11,1 0-42,0 0-20,-4-4 15</inkml:trace>
  <inkml:trace contextRef="#ctx0" brushRef="#br0" timeOffset="34279.51">1835 2416 200,'0'-10'77,"0"13"-60,0-3 21,0 4 9,-4 2-21,0 1-6,0 3-6,0 7 0,1 3-7,-1 7 5,0 3 1,0 4-2,1-4-1,-1-4-4,4-2 1,0-1-2,0-6 0,0-3-6,0-4 1,4-4-7,-1 1 0,1-7-43,4-3-17,3-7-61</inkml:trace>
  <inkml:trace contextRef="#ctx0" brushRef="#br0" timeOffset="34457.64">1816 2285 244,'3'-3'90,"1"6"-70,0-6 2,-4 3-4,0 0-10,4-3-2,0-1-43,3 1-20,4 0-44,4-4-19</inkml:trace>
  <inkml:trace contextRef="#ctx0" brushRef="#br0" timeOffset="35701.34">2102 2674 168,'-11'7'66,"3"-4"-52,1 4 10,3-4 0,0 1-8,-3-4-1,-1 0 2,1 0 3,-1-4-10,4 1 5,1-4 3,-1-3-4,4 0 0,0-3-6,0-4 0,4-3-3,-1 0 2,1-4-4,4 4-2,3-3-3,0 3 1,1 3 1,3 0 2,0 4-1,4-1-1,3 1 3,-3 3 2,0 3 0,0 0 0,0 1-1,-4 2 0,0 4-2,0 0-2,-4 7 1,1 0 1,-1 3-1,-4 3-1,1 4 1,-1 0-1,-3 3 0,0 0 2,0 0-1,-4 0 2,0-3 0,0-4 1,0-3-2,-4 0-2,0 0-2,0-3-1,4-4 2,-3-3 0,3 0-2,0-3 2,0-4 1,0-3 0,3-3 0,1-4 0,0 0-3,4 1 2,-1-4-1,1 3 0,-1 3 2,1 1 0,-1 3 0,1 0 0,-1 3-3,1 1 2,-1 2-1,1 1 0,-1-1 0,5 4 0,-1 4 2,0 3 0,1-1 0,-5 8 0,1-1 0,-4 7 2,-1 0-1,1 7-1,0-3 1,-4-1 1,0 0-1,0-2 2,0-5-4,0 1-2,0-4-3,0-2 1,0-5 3,0-6 1,0 0 1,4-3 2,-1-11-1,1-2 2,4-8-2,-1-3-1,1-3-2,3 0-1,0-3 4,1-1 1,3 1-3,0 6 1,0 3 0,0 8 2,0 2-3,0 7 0,0 4 1,-3 6 2,-1 4 1,-4 3 3,1 4 3,0 2 2,-5 4-5,1 4-2,0 3-4,0 3-1,-1 3 1,1-6 2,0 0-30,0-4-11,3-2-42,-3-1-16,0-7-4</inkml:trace>
  <inkml:trace contextRef="#ctx0" brushRef="#br0" timeOffset="36496.78">2909 2255 264,'0'-20'101,"0"13"-78,4 4 9,-4 0-3,0 3-4,0-4 0,0 4-8,0 4 0,0 2-10,0 4-4,0 4-2,0 3 1,0 3 1,4 3 3,-4 7 1,3 4-1,1 9 1,0 8-2,0 6 0,-1 6-6,1-2-1,0-4 1,0 0 0,0-4 1,-4 4 2,0 4-1,0-1-1,0-3 3,0-4 2,0-2-9,0-11-4,0-10-7,0-3-4,0-7 0,-4-7 1,0-3 8,-4-13 3,1-7 5,3-7 1,0-9 3,1-5-3,-1-9 0,8-3 5,-1-11 2,5-3 0,-1 3 1,5-3-2,-1 0 0,4 0 1,0 0 3,4 7 0,0 0 0,0 6 1,3 7 4,1 4-4,-4 9 0,0 8-6,0 2-1,-4 8-1,-4 2-2,0 8 3,-3 6 0,-8 3-1,0 7-2,-4 4 1,-3 2-1,-5-2 0,1-1 2,-8-3-12,4 1-6,0-5-24,0-2-12,0-4-39,0 0-17,3-7-3</inkml:trace>
  <inkml:trace contextRef="#ctx0" brushRef="#br0" timeOffset="36887.04">3452 2460 184,'4'-14'71,"0"1"-55,-1-1 22,1 8 5,0-8-8,0-2-1,3-5-6,1-2-3,-1 3-13,5 0-1,-5 3 2,1 4-3,-1 3 0,-3 3-4,-4 7-1,4 7-6,-4 3 1,0 6 0,0 4 0,3 4 0,1-1 0,4 1-9,-1-4-2,5-3-23,-1-4-8,0-3-29,1-3-10,3-4-21</inkml:trace>
  <inkml:trace contextRef="#ctx0" brushRef="#br0" timeOffset="37275.71">3742 2245 180,'4'-7'68,"0"4"-52,-4 10 17,0-4 4,-4 4-19,0 3-5,1 0-6,-1 7-2,-4-1-3,4 1-2,1 0 1,3 0-1,3-4 2,1 1-3,4-4 0,7 0 3,4-7 1,3-6 7,1-1 4,-4-2 4,0-1 3,-1-3 2,-6-7 3,-1 0-8,-3-3-3,-8 0-4,0-3 0,-4-1-4,-7 1-2,-1 3-2,-7 3 0,-3 7-4,-1 3-2,-3 4-20,3 6-10,1 0-43,3 8-18,4-5-24</inkml:trace>
  <inkml:trace contextRef="#ctx0" brushRef="#br0" timeOffset="37727.53">4097 2024 220,'3'-3'82,"1"9"-64,-8 4 11,4 0 2,-3 4-10,-1 3-2,0-1-7,0 4-2,1 1-6,-1 2-3,0 4 0,4 0-1,0-1 2,0 1 5,4-3 4,3-1-4,1-3 1,-1-3 1,1-4 2,0-3 1,-1-3 2,1 0 8,3-7 4,-3-3-10,-1-4-2,1-7-8,-1-6-4,4-6-1,5-5-1,-1-6-3,0 1 0,0 2-25,4 1-11,-1 2-42,-2 8-18</inkml:trace>
  <inkml:trace contextRef="#ctx0" brushRef="#br0" timeOffset="38732.91">4368 2289 152,'4'3'57,"0"-3"-44,-1 3 21,-3-3 5,4 0-6,0-3 0,0 0-12,3-4-3,1 0-10,-1-3-1,1 0 3,0 0-2,-1-3 3,1-1 0,-5-2 3,-3-1-1,0 3 0,0 1-3,0 0 1,-3 3-4,-5-1 1,1 5-1,-1 2 1,0 4-2,-3 7-1,0 7-6,-4 2 1,0 4 0,3 4 0,5-1-3,7 1 0,4-1-1,7 1 3,8-4-2,7-3 1,4-4 2,8 0 2,3-6-3,1-4-2,3-6 2,0-4 2,-3-3 0,-1 0-1,-3-3 1,-4-4-1,-4-3 0,-3 0 2,-9 0-1,-3 3-1,-3 0 1,-5 4-1,-3 3 2,-8 3 3,1 4-2,-9 3 0,-3 6-6,-4 5 0,0-1 1,1 3 3,-1 0-2,0 1 0,4-4-1,4 0 0,3 0 2,0 0 2,5 0-6,3-3 1,3-4-1,5 0 2,3-3-1,4 0 1,4-3 0,0-7-2,4 0 3,-1-7 0,5-6 3,-5-7 1,1-7-1,-4-7-2,0-3 5,-4 0 4,-4 4-1,0-1 1,-3 7 3,-1 7 3,-3 7-2,0 6 0,-4 7-10,0 7-1,0 9-4,0 8-2,0 6 0,4 10 3,0 3 2,3 8 2,8-4-4,4-1 1,7-5-2,8-5 0,-4-6-9,4-6-3,8-11-28,-1-9-11,5-15-76,3-5-51,-4-5 76</inkml:trace>
  <inkml:trace contextRef="#ctx0" brushRef="#br0" timeOffset="40671.18">-51 3318 148,'0'-7'55,"0"7"-43,-7-7 21,3 4 6,-3 3-4,-5 0 0,1 0-12,-4 0-3,0 3-12,-4 7-3,0 0 1,-4 7 6,1 3 4,-1 4-2,1 2 2,-1 5-3,4-1 2,-4 3-4,8 1-1,4-1-6,4 1-3,3-4 0,4 0 1,7-6-3,5-4-2,3-7 2,11-3 0,-7-6-6,11-4 0,4-4-15,0-3-3,4-3-11,-1-3-3,-6-4-6,2 0 1,-2 1 0,-5 2 2,-3 1 14,-5 0 9,-2-1 14,-1 4 21,-4 0 12,-4 3 10,-7 1 6,0-1-10,-3 4-3,-5-1-18,1 1-1,-5 3-1,1 0-2,-4 3 2,0 1-2,4-1 0,-1 0-5,1 4-1,0 0-3,3 3-1,1 3-1,3 1-2,4 2 3,0 1 2,4 0 0,3-4-1,1 1-2,-1-1 1,1-3 5,3-7 5,0-3-3,1 0 2,-1-3-1,-4-4 3,5-6-5,-1 0-1,0-1-2,1-3-2,-1 4 1,0 0-1,1-1-3,-5 4 2,5 3 1,-5 1 0,1 2-5,-1 1 1,1 0 0,3 3 2,0 0 3,1 3 2,3 0-1,0-3-2,4 0 1,-1 0-1,5-3 2,0 0 1,-1-7 1,1 0 2,0-4-1,-5-6 0,5-3-1,-8-4 0,0 0-2,-3-3 1,-5 0 2,-3-4 4,-4 1 0,-4 2 0,0 5-1,1 2 0,-5 7 0,0 7 0,-3 10-11,0 7-3,0 13 5,-1 7 5,1 3-7,0 4 1,3-1 0,4 1 3,8-1 2,4-3 1,7 1-5,4-1-1,7-4 1,0-5 2,4-5 0,4-6-1,4-6-24,4-8-9,-1-2-27,1-4-12,3-4-50</inkml:trace>
  <inkml:trace contextRef="#ctx0" brushRef="#br0" timeOffset="41165.21">1020 3304 208,'-4'-10'79,"4"7"-61,-7-1 19,7 4 6,-4 0-4,0 4-1,1 2-15,-5 5-4,0 2-11,-7 4 1,0 3 4,0 0 2,4 3 3,0-3-8,3 1-1,4-5-5,4 1-3,4-3-3,4-4 1,3-4-8,8 1-4,3-4-26,1-3-13,7 0-19,0-6-8,-3 6-30</inkml:trace>
  <inkml:trace contextRef="#ctx0" brushRef="#br0" timeOffset="43434.86">1299 3318 180,'-4'-4'68,"1"4"-52,3 0 8,0 0 0,0 4 1,0-1 2,-4 4-14,0 3-8,0 3-3,1 1-2,3 2 2,0 1 3,0 0 2,0 0 1,3-4 0,1 0 2,0-3 1,0-3-3,3 0 0,1-4-3,-1-3 0,1 0-3,-1-3 1,1-1 0,-1-2 1,5-4-2,-1 0-2,-3 3-2,-1-3 1,1 0 1,-1 0 0,-3 3 2,0 4 1,-1-1-1,-3 4 1,0 0-2,0 0-1,0 0-2,4 4 1,-4-4 1,8 3 0,-1 0 0,1 1 0,-1-1-3,5-3 0,3-3 4,0-4 3,0-3-1,4-3 0,0-4-1,0-3-2,-1 0 1,-3-4-1,1-3 2,-5 1 1,0-1 1,-7 3 2,0 4-1,-4-3 0,-4 3-1,-4 3 0,5 0-2,-5 7-2,1 7-2,-1 6-1,-3 10-1,-1 18 0,1 5 3,0 5 0,3-1-2,8-3 0,4-7 2,7 0 0,4-6-13,8-4-3,7-4 2,0-2 4,0-4 6,1-7 3,-5-3-3,0 0-1,1-3-11,-5-4-1,-3 0 2,0-3 5,-4-3 6,0 0 3,-3-1 4,-5 1 1,-3-1 10,-4 4 3,0 0 6,-4 0 1,0 4-8,1 2-2,-5 4-5,1 4-3,-1-1-2,0 4-3,5-1-2,-1 1 1,0 0-1,0-1 0,1 1 2,3 0 0,0-7-3,7 3-4,4-3-3,1-3-13,3-1-5,0-2 1,0-4 2,0 0 0,0 0 1,0-4-11,0-3-2,0 1 14,-3-8 11,-1-3 12,0-3 6,-3 0 16,-4 0 11,-4-4 0,0 4 1,-4 0-2,4 7 0,0 3-9,-4 3-1,0 3-4,4 11 0,-3 3-11,3 10-7,0 3 0,0 11-1,3 9 1,1 4 2,0 7-1,3-4 2,5-3-4,-1-7-2,4-3 2,0-4 2,0-3 0,4-3 2,0-3-2,0-8 2,-4 1-2,0-7 2,0-3-2,0-4 2,0 0-2,-3-6 2,3-1-4,-4-2 0,0-1-1,-3 4 0,-1-1 4,1 4 1,-4 3-4,-4 4 1,0 3 0,0 7 0,0-1-3,0 8 0,0-4 2,3 7 0,1-4 3,0 0 1,0 1-4,3-4-1,1-3-2,-1-1 3,1-2-13,-1-4-4,5-4-6,-5 1-2,5-4 5,-5 1 2,1-4 5,-1 3 1,1 0 8,-4 0 2,-1 4 5,1-4 3,-4 4 11,0 3 7,0 0 1,0 0 1,0 0-10,0 0-2,4 7-7,0-4-4,-1 4-1,1-4-1,0 0 0,0 1 2,-1-1 3,1 1 4,4-4 0,-1 0 0,1-4-5,-1 1-1,1-4 1,-1 0 0,1-3-2,0 0-2,-5 0 7,1-3 3,-4-1-3,0 1 1,-4 0-5,1-1 0,-1 1-1,-4-1-2,1 4 1,-1 0-1,1 4-3,-1 2 0,1 1 2,3 0 0,0 3 1,0 0 0,0 0-3,1 3 2,-1 0-1,4-3 0,0 0 2,0 0 2,0 0-1,7 0 2,1 0 0,0 0 1,3-3-2,0 0-2,4-1 1,4 1-1,0-4 0,0 4 0,3-1 0,1 1 0,0 0 0,-4-1 0,-1 1 0,-3 0 2,1 3-1,-5 0 2,0 0-7,-3-4 1,-1 1-37,-3 3-15,0 0-36,0-3-13,-4 3 6</inkml:trace>
  <inkml:trace contextRef="#ctx0" brushRef="#br0" timeOffset="43777.93">1876 3217 304,'-4'-13'115,"8"6"-89,0-6 5,3 6-1,1-7-17,3-2-2,4-1-5,4-7-1,4 4-3,3 0 5,1 3 5,3 1-2,0 2 0,0 1-4,4 3-1,4-4-3,-4 4-2,-1-3 1,1 0 1,0-1-1,0 1-1,0-1 1,0 1-1,0 0 0,-4-1 2,-3 1-19,-5-1-8,-3 1-49,-4 0-22,-3-1-36</inkml:trace>
  <inkml:trace contextRef="#ctx0" brushRef="#br0" timeOffset="44635.44">-352 4233 208,'-4'-4'77,"4"4"-60,0 0 19,0 0 7,0 0-15,0 7-6,0 3-7,0 3 0,-8 14-8,5 3 9,-1 4 4,4 3-2,0 0 0,0 3-6,0-3 0,0-1-5,0-2-2,0-4 0,0-3-1,0-7-16,4 0-4,-1-6-32,5-4-11,0-7-80</inkml:trace>
  <inkml:trace contextRef="#ctx0" brushRef="#br0" timeOffset="44847.17">-356 4125 264,'0'-13'101,"4"13"-78,0 0 6,-4 0 0,0-3-16,0 3-4,0 0-6,0-4-3,0 4 1,0 0-43,7-3-17,4 3-58</inkml:trace>
  <inkml:trace contextRef="#ctx0" brushRef="#br0" timeOffset="45700.16">-118 4608 160,'-16'13'63,"13"-6"-49,-5-4 16,4-3 5,1 4-6,-1-1-2,0-3-2,0 0-1,4-3-13,-7-4 4,3 0 3,0 1-4,0-1 0,4 0-4,0-3 1,0-3-8,4-4-2,4 0-1,-1 0 2,5-3-1,3-3-1,0 3 1,0 0-1,4 3 2,-4 3 1,0 4-1,0 4 1,0 2-2,-4 8-1,1 2 1,-5 4-1,1 4 0,-1 3 2,5-1-3,-9 5 0,5-1 1,-4 0 0,-1 0 0,1-3 2,0-4-8,0 0-1,-4-3-3,3 1-1,-3-5 1,0-6 4,0 0 3,0 0 2,0-3 1,0-4 0,4-3 0,0-3 2,0-4-3,0 0 0,-1-3 1,9 0 0,-9 0 0,9 0 2,-1 0 1,0 3 1,4 3 2,1 4 1,-1 0-1,0 4-1,0 2-1,0 8 0,0 2-2,-4 4 1,1 4-4,-1-1 0,4 1-4,-11-1-1,7 4-48,-3 0-19,3-4-49</inkml:trace>
  <inkml:trace contextRef="#ctx0" brushRef="#br0" timeOffset="46271.54">711 4293 228,'-8'-7'85,"5"7"-66,-1 0 12,4 0 3,-4 0-5,0 0 3,1 3-9,-1 1-2,-4 3-12,1-1-3,-5 4 0,1 4-3,-4 2-2,0 1 0,4 3 1,-4 0-1,3 1 2,1-5-4,3-2 0,5-1-1,6 1 0,1-4 4,4 0-3,3-4-2,0-2 2,4-1 2,4-6-2,0-4-2,0-3 4,4-3 3,-5-8-1,1-2-2,0-1 0,0 1 1,-8 0-1,1 2-1,-5 5 1,1 2-1,-5 8 6,1 2 6,-4 4-8,0 7-2,0 3-2,0 3 0,0 4-3,0 0 2,4 0 1,0-1 2,7-2-21,0-4-7,8-3-38,4-4-14,3-3-45</inkml:trace>
  <inkml:trace contextRef="#ctx0" brushRef="#br0" timeOffset="46771.33">1465 4025 176,'8'-24'66,"-1"8"-52,-3-5 17,-4 11 4,0-3 5,0-4 3,0 0-8,0-3-2,-4 0-18,0 3 2,1 4 1,-5 3 1,-3 7 3,-1 3-8,-3 10-1,-4 3-1,-3 7 0,-1 4-4,1-1-3,3 7-2,0 0 0,4 7-4,4 7-2,-1 13 2,5 13 0,3 4 1,0 3 2,4-7 1,0 1 1,4 3 0,-4 3 2,0-4-1,4-9 2,-4-7-2,0-7 0,0-10-1,-4-9 2,0-8-3,-3-3-2,-1-6 4,1-4 1,-5-4-5,1-6 0,0-3-8,-1-4-3,1-3-21,0-3-7,-1-4-30,9-6-9,3-4-71</inkml:trace>
  <inkml:trace contextRef="#ctx0" brushRef="#br0" timeOffset="47140.39">1212 4474 236,'-7'0'90,"7"3"-70,0-3 10,0 0-1,0 0-6,0 0-2,0 0-5,4-3-2,-1-1-8,1 1 0,4 0 1,3-1 1,0-2 0,4-1-2,4 0-1,0-3-1,0 4 0,0-1-2,0-3 1,3 0 7,-3 0 3,4 0-6,-4-4-2,-1 1-5,1 3-1,0-4 1,-4 4 2,0 0-23,0 0-8,1-3-68,-1-1-26,0 4 6</inkml:trace>
  <inkml:trace contextRef="#ctx0" brushRef="#br0" timeOffset="47741.21">1691 4249 176,'8'4'68,"-4"-1"-52,-1 0 1,-3-3 0,4 4 4,4-1 5,-1-3-3,5 0-2,-1-3-11,0-1-2,4 1-1,0-4 1,0 1 2,0-4-1,1-1 2,-5 1-6,0 0-3,-3 0 1,-5 0 0,1 0-1,-4 3 1,-4 1-2,1-1 2,-5 0-2,1 4-1,-5 3 1,1 3-1,0 4-3,-4 0 0,0 6-1,-4 4 3,4 6 0,0 4 1,3 0-3,5 7 2,-1-4 1,8-3 2,4-4-3,7-3 0,1 0 1,3-6 0,3-4-5,5-4 1,0-6-25,7-3-8,0-4-23,0-6-8,0-4-18</inkml:trace>
  <inkml:trace contextRef="#ctx0" brushRef="#br0" timeOffset="48324.55">2208 4092 196,'0'-7'74,"-4"10"-58,0-3 16,4 0 4,0 0-9,-4 4-1,1-1-13,-1 4-3,0 0-6,-3-1 2,3 4 0,0 0 0,0 0 1,1 0-6,-1 0-1,4 1-2,0-1 0,4-4 2,3 1 2,4 0-1,1-1-1,3-2 1,4-4-1,-1-4-3,1 1 2,-4-4 3,1 1 1,-1-4 1,-4 0 0,0-4 6,-3 1 4,-4-4-1,-1 0 2,1 4-4,-4-1 1,0 1-5,-4 3-2,1 0-2,3 3 0,0 4-4,0 3-2,7 7-1,1-1 0,3 4 5,0 0 1,1 0-3,3 0-1,3-3 1,1-3 0,4-4 7,0-4 6,-1-3-11,1-6-4,-1-7 3,-3-7 1,0-10 1,0-10-2,-4-6 1,0-8 1,-4 4-1,-7 4 2,-4 6-15,-7 3-7,-5 11-45,-6 9-21,-5 11-47</inkml:trace>
  <inkml:trace contextRef="#ctx0" brushRef="#br0" timeOffset="49872.61">115 5516 152,'-15'14'57,"8"-8"-44,-5 1 16,9-4 4,-5 1-3,0-1 2,1-3-7,-4 0-3,-1-3-12,9-1 5,-9-2 2,5-1-5,-1-3-2,1 0-5,3-4-2,4 1 1,4-4 0,-1 0-2,5-6 1,3 3-2,1 0-1,3 0 1,0 3 1,0 0 1,4 0 1,3 4-2,1 3 1,3 0-2,-3 3 2,0 4 0,-1 3 1,1 3-2,-4 7-2,-1 4 1,1 2 1,0 4-1,-4 1-1,0 2 1,-3 4-1,-5-4-3,1 4 2,-1-7 3,-3 0 1,0-3-1,-4-3 1,0-4-4,0-4-2,0-2 2,0-4 2,-4-4 0,0-2-1,4-4 1,0-4-1,0 1-3,0-4 0,4-3 2,0 3 0,0-3 1,3 3 2,1 0-3,3 4 0,0 3-1,1 0 0,-1 0 2,4 3 0,0 0 0,0 4 0,0 3 2,0 0 3,0 3-4,0 4-1,1 3 0,-1 4 2,-4 2-3,0 1 0,1 3 3,-5 4 1,1-4-1,-1 0-2,1-3 1,-4-1-1,-1-2 0,1-4 0,0-3-5,0-1 1,-4-6 4,0 0 2,0-3 0,0-4-2,0-6 1,0-4-1,3-3 0,1-7 2,0-3-1,0 3-1,3 0-2,1 4 1,3 3 1,0 0 2,1 3-3,3 7 0,0 0 1,0 3 0,0 4 2,0 6 1,0 4-1,-4 3-2,1 7-4,-5-1 0,1 5-36,3-1-15,-3 0-52,3 0-43,0-3 54</inkml:trace>
  <inkml:trace contextRef="#ctx0" brushRef="#br0" timeOffset="50356.42">1228 5255 228,'0'-10'88,"0"6"-69,-4 4 17,4 0 5,-4 4-18,0-1-4,-3 4-8,-5 3-2,1 3-5,0 7-1,-1 4 1,5-1-2,-4 4 1,3 0-4,4 0 0,4-1-1,0-5 0,4-5 2,4-2 2,3-4-1,0-4 2,0 1-2,1-7 2,-1-3 0,4-4 3,0-3 1,-3-3 1,-1-4 0,0-3 0,-3-7-4,-4 4-1,-1-1 1,-3 4 2,-3 3-3,-1 4-2,-4 3 0,-3 3-1,0 4-11,-1 3-5,1 0-21,0 3-6,-4 4-35,-1 3-13,5 3-9</inkml:trace>
  <inkml:trace contextRef="#ctx0" brushRef="#br0" timeOffset="50933">1205 5359 220,'15'-21'85,"-7"11"-66,7-6 16,-8 9 4,1 0-10,3 1 0,0-4-5,1-1-3,3 5-11,0-1-6,0 4-1,0-1 0,0 4 3,4 7-1,-4 3 0,4 7-3,-4 6 1,0 4-4,0 3 0,0 0 3,-4 1 1,1-1-4,-1-7 1,0-3 0,-3-3 2,-1-3-1,1-4-1,-4-4 3,-4-6 0,4-6-1,-1-8 1,1-3-2,4-6-1,-1-7-2,1-4 1,-1 4 3,5 0 1,-1 0-4,0 3 1,0 0 0,-3 4 0,0 3 2,-1 6 1,1 4-1,-1 3 1,1 4-2,3 3 2,0 0 2,1 7 2,-5 3-3,5 0-3,-1 3 0,-4 1-1,1-1 0,-1 4 2,1 0-1,0-4 2,-1-3-9,1 3-1,3-2-27,-4-5-10,1-2-29,0-4-11,3-4-35</inkml:trace>
  <inkml:trace contextRef="#ctx0" brushRef="#br0" timeOffset="52650.48">1789 5023 300,'-22'-10'112,"22"10"-87,-4-3 7,4 0-3,0-1-12,0-2 1,4-4-2,3-7-1,5-3-7,6-7 1,9-3 2,7 0-4,7-4 1,4 7-5,4 0 0,4 1-1,4-5 1,7-5-55,4-11-22,0-14-82</inkml:trace>
  <inkml:trace contextRef="#ctx0" brushRef="#br0" timeOffset="51311.35">1944 4849 260,'0'-40'96,"4"23"-75,-1 0 17,-3 14 1,0 0-8,0 3 10,0 10-14,0 10-14,-3 10-2,3 10 2,0 0-5,0 1 0,0-1-2,0 0-1,3 0-3,1 1-2,0 2 1,0 1-1,-1-4 2,5 0 1,-4-3-1,0-3-2,-1-8 1,1-2-1,0-7-18,-4-4-5,0-3-27,0 0-8,0-7-51,0-3-59,0-6 51</inkml:trace>
  <inkml:trace contextRef="#ctx0" brushRef="#br0" timeOffset="51884.99">2174 4735 228,'4'-13'88,"3"6"-69,-3 4 19,-4 3 6,0 0-10,0 0 0,0 0-15,0 6-6,0 8-8,0 6 1,0 10 3,0 10-5,0 11 0,0-1 0,0 4 2,0 2-3,0 1-2,-4 4 0,4-4-1,0-4 2,0-6 3,0-6 0,0-8 2,0-6-2,0-7 0,0 0-1,0-10 0,0-10-2,4-7 1,0-9-2,-1-4-1,5-7-2,3 0 1,1-3 1,3 0 0,0 6 0,0-3-3,-4 4 2,1 3-1,-1 6 0,-4 4 0,1 7 0,-1 3 2,1 3 0,0 7 0,-1 0 2,1 4-3,-1-1-2,1 1 4,-1-1 1,1 0 0,-1 1 1,1-4-20,-1 0-8,1 0-40,-1-3-16,1-7-53</inkml:trace>
  <inkml:trace contextRef="#ctx0" brushRef="#br0" timeOffset="52349.89">2607 5047 228,'8'-14'88,"-4"8"-69,-4-1 24,0 4 5,-4-1-14,0 1-5,0 0-10,-3-1-4,-1 4-9,1 4 0,-4 2 4,-1 4-2,1 4 3,0-1-4,-1 4-2,5 0 0,-1 0-1,4-4-2,4 0 1,0 1 0,4-1 1,4-3-2,-1 0 1,5 0-2,-1 0 2,0 0 0,1 0 1,-1 4 2,0-4 3,0 3-2,1 1-2,-5-1 0,1 1 1,-1 2-3,-3-2-2,-4 2 2,0-2 2,-4-1-2,1 1 0,-5-1 1,-7-3 0,0 0-2,-8-3-2,-3 0-26,-1-4-12,-3-3-50,0 0-18,4-7-38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4-09-30T20:37:04.440"/>
    </inkml:context>
    <inkml:brush xml:id="br0">
      <inkml:brushProperty name="width" value="0.10583" units="cm"/>
      <inkml:brushProperty name="height" value="0.10583" units="cm"/>
      <inkml:brushProperty name="color" value="#C00000"/>
      <inkml:brushProperty name="fitToCurve" value="1"/>
    </inkml:brush>
  </inkml:definitions>
  <inkml:trace contextRef="#ctx0" brushRef="#br0">30 364 1,'-16'7'62,"16"-7"21,0 0 4,-3-31-58,3 31-15,11-29 1,-11 29 2,17-23 3,-17 23 4,17-19 2,-17 19 1,15-13 0,-15 13-1,22-11-4,-7 11-2,-15 0-5,32-6-3,-13-1-3,4 7-1,5-2-1,1 0-1,-1 0 0,7 2-1,-2 0 0,6 2-1,0 0-1,2 3 1,-1-3 1,2 2-1,3-4 1,-1 4 0,-2-8 1,2 0-1,-1-3 1,0 5-1,0 0-1,3 4 0,-4-2-2,4 4 1,-1 5-2,3 1 1,-3-1-1,5 3 1,-6-3 0,3 0 0,-3-2 0,4 0 0,-2-4 0,-1-1 0,1-2-1,-2-2 0,4-5 1,-1 1-1,0-3 0,0 2-1,1 1 2,-4-1-2,2-2 1,-2 0 0,0-3 0,-2 3 0,-3-3-1,0 1 1,-1 2 1,1-3 0,-2 5 0,0 2-1,-2 1 1,3-1-1,-1 1 1,0-1 0,1-4-1,-1-1 0,1 1 0,-3-2 0,0 0 1,0-1 0,-2 0-1,1 5 1,1-2-1,3 2 0,-3 1-1,1-1 1,-1 5-1,1-5 0,-2 5 0,1-4 1,-2 2 0,0 1-1,2 1 2,0 2-2,0-2 1,1-1 0,0 1 0,0 2-1,-3 0 0,0 0 0,-3 0 1,-3-2-1,0 2 0,-3 0 1,0 0-1,-4-2 0,0 2 0,-1 0 1,0 0-1,-3 0 1,-16 0-1,29 0 0,-29 0 1,22 0-1,-22 0 1,15-5-1,-15 5 1,0 0-1,0 0 1,0 0-1,0 0 0,0 0 0,-22 7-1,7-3 1,-3 3 0,-4 0-1,-2 3 1,-5-3 0,-1 2-1,-4-2 1,-4-1 0,-2 1-1,-3 0 0,-4 1 1,0-1-1,-4-1 1,0 1-1,-2 0 0,-2 0 0,-2-1 1,0-1 0,-2 3-1,-2-2 0,-2 1 1,-1 2-1,-1 0 1,2 3-1,3-6 1,0 7-1,5-7 0,0 1 1,1-2 0,7-3-1,0 0 1,1-4 0,2 2-1,-1-2 1,3-1 0,2 1-1,-1 2 1,4-2-1,-1 0 1,3-3 0,-1 1-1,2 1 1,2-1 0,-2 2 0,2-4 0,-2 2 0,0 1 0,2 1-1,0 2 1,0 0 0,-1 2-1,3-2 1,0 7 0,-3 1 0,3-1-1,-4 2 1,2 2 0,-2-2 0,0 0 0,0 3 0,-2-5 0,3 0 0,-1-3 0,0 1 0,-2-1-1,1-1 2,-3 1-2,-1 1 1,-1 2 0,-1 3 0,-4 1 0,0 0 0,0-2 0,0 2-1,2 0 2,0-5-1,3-1 0,1-1 1,1-4-1,6 3 0,0-3 0,5 0 0,2 0 0,2-3 0,2 1 0,3-2 0,2-1 0,0-2 0,16 7-1,-25-17 2,25 17-1,-24-20 0,24 20 1,-17-18-1,17 18 0,-13-21 0,13 21-1,0 0 2,0 0-2,0 0 1,-17-21 0,17 21 0,0 0 1,0 0-1,17-2 1,-17 2 0,27-2-1,-9-3 1,6 3-1,3 0 0,7 2 1,5-2 0,5 8-1,7-1 0,3 4-1,7 2 1,4 1 1,4 0-1,4-1 0,4-2 1,7-2-1,2-5 1,7-2 1,4-4-1,5-1 0,4-4 1,3 0-1,0-3 0,2-2 0,-1 1 0,-3 1 0,-2 0 1,-3 8-1,-3-1 1,-2 7 0,-4 1-1,-1 3 1,-1 2 0,1-1-1,-3 0 0,-2-3-1,-2-4-2,-1-9-8,9 0-22,-8-33-74,16-4-27,-16-27-3,1-10-2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5:34:23.766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 contextRef="#ctx0" brushRef="#br0">703 83 1,'0'0'29,"0"0"37,0 0 1,0 0-31,-2-35-2,2 35-2,0 0-3,0 0-3,0 0-4,0 0-2,-8-32-3,8 32-2,0 0-2,0 0 0,0 0-3,0 0-1,-26-13 0,26 13 0,-24-3 0,24 3 0,-31 10 0,31-10-1,-38 25-1,38-25 1,-42 42-2,21-14 0,-3 4-1,-3 4 0,3 5-1,-2 1 0,-2 2-1,1 8 2,3-4-1,0 12 1,0-2-2,5 6 1,0-4 1,2 11-5,3-1 5,2 0-2,0-2 1,-1-5-1,1-2 1,3-3 0,-6-1-2,3-9 5,-4 0-5,2-3 1,-1-4-1,3 1 0,-3-4 0,3 1-1,3-1 0,0-3 1,1 0 0,4 4 0,-2-4-1,4 0 1,0 3-1,0 1 0,-1-1 0,3 1 0,3-4 0,-3 3 0,0 0-1,2-2 1,0-4-1,0-1 1,1-2 0,-3-29 0,9 51-1,-9-51 0,10 48 1,-10-48-1,12 42 1,-12-42-1,10 45 0,-10-45 0,10 41 0,-10-41 1,9 48-1,-9-48 1,9 54-1,-9-54 0,10 55 0,0-23 1,-3-3-1,0-1-3,1 7 6,-2-3-5,2 4 6,-1 5-4,-2 1 3,-1 2-2,2 8 3,-2-4 0,-2 0-1,1-1 0,-3-2-2,3-6 1,-3-4-1,0-35 0,-3 48 0,3-48 0,0 0-5,0 0-8,-7 28-17,-7-56-40,14 28-44,-6-45-3,6 45-8,-2-64-3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5:34:31.808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 contextRef="#ctx0" brushRef="#br0">494 113 1,'2'-32'18,"-2"32"37,0 0-18,0 0-7,0 0 0,0 0 0,-2-28-1,2 28 0,0 0-2,0 0-3,0 0-3,0-26-2,0 26-2,0 0-2,0 0-2,-5-29-1,5 29-1,0 0 0,0 0-1,0 0 0,0 0-2,0 0 1,-22-9 0,22 9-6,0 0 6,-24 28-6,24-28 7,-22 32-7,22-32 7,-23 36-8,23-36 6,-25 51 0,25-51-2,-27 60-1,15-24-1,-1 8 1,-2 4-1,1 3 1,-2 4-1,3 6 1,-1 2-1,3 5 1,-1 2 0,2-3 0,2 0-1,2 0 1,-1-3-1,5-3 0,-2-4-2,4 1 1,0-10-1,2 0 0,0-3-1,0-1 0,7 1-1,-2 6 1,0-3-1,4 10 1,-2-1-1,2 4 3,-4 0 0,4 0 0,-7-4-1,1-6 2,-5 0-1,0-9 0,-2 3 1,-1-1-3,-1 4 0,-2 3 0,3 7 0,1 6 1,0 9-2,4 1 2,0 3-2,1-1 2,5-2-1,-1-1 0,2-5 0,2-8 0,-1-9-1,-2-6 1,1-3 0,-1-7 0,0-6-1,-3-1 1,-3 1-1,0 0 0,-2 6 0,0 4 1,0 5-2,-2 7 1,0 4-1,-1 5 2,1 4 1,-3-3-3,2-7 4,-2-2-4,2-8 3,-1-5-2,-1-7 2,5-32-4,-16 48 2,7-20 1,-4 1-1,-2 3 0,-5 3 0,-1 4 0,-1-1 0,-3 0 1,0-2-2,-2-11 1,2-6 0,1-3 0,1-9-1,23-7 1,-36-7 0,36 7-1,-17-35 1,17 35 0,0-51 0,5 19-1,3 0 2,1 0-1,1 0 0,2 3 0,1 1 0,-13 28 0,30-45 0,-30 45 0,31-32 0,-31 32 0,29-23 0,-29 23 0,30-9 0,-30 9 0,29 3 1,-29-3 0,22 16 0,-22-16 0,17 45-1,-7-16 2,-3 3-1,2 3 0,-2 3 0,0 0 0,-3 1-1,5-1 1,-2 1-1,0-1 1,-1-3 0,1 3-1,-2 4 1,0 0 0,-2-1-1,-1 4 1,1-4 0,-3 4 0,0 0-1,-3 0 2,3 3-1,-2-4 0,2 4-1,0-3 2,0 3-2,0-3 1,0 3-1,2-4 1,-2 1-2,0 0 2,0 0-1,0 3 0,0 0 0,0-1 3,3-2-1,-1 10 0,-2-4 0,0 3 0,3-3 1,-3 7-2,0-4 1,2 7-2,-2 3 0,0 0 0,0 0 1,0 6 0,0 3-1,-2-2 1,-1 6-1,1 0 0,-3-3 1,2 2-1,0 1 1,3 3 0,-2-3-2,-1 0 2,3-4-1,0-3 0,0-6 0,0-3 1,0-7-1,0 1 1,0-1 0,0-6-2,0 0 2,0 0-2,-2 0 2,0-3-2,-1 6 2,1-7-2,-4 1 1,4 3 0,-3 0 0,0-3 1,1 3-1,-3-3 1,3 6-2,-1-7 2,0 8-2,1-4 1,-2-1-1,-1-2 2,-1 0-2,0 0 2,-1-7-1,0 4 0,3-4 1,-2 0-1,0 1 0,3-1 0,1 4 0,-4-1-1,3 4 1,-1-4 0,4 7-1,0 0 2,2 4-1,2 8 1,3 4 0,1 3-2,4 7 3,3 6-3,1 0 3,3 3-3,1 0 3,2-13-4,3-6 2,-1-13-3,3-16-5,-25-35-14,52 4-42,-31-62-49,11-6-7,-17-41-6,10-10-3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29.78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89 0 8319,'0'0'0,"-14"8"0,-1-3 0,-2 1 0,0 0 0,-8 0-3328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5:34:25.635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 contextRef="#ctx0" brushRef="#br0">410 453 152,'0'0'96,"0"0"0,0 0 2,-15-32-60,15 32-2,17 52-6,-1 8-5,-8 20-1,8 29-6,-6 19-2,6 25-5,-8 7-1,2 3-4,0-10 0,-6-12-3,6-26-4,-4-22-2,6-26-6,-12-67-10,28 38-15,-26-76-38,22 0-38,-18-42-3,16 16-2,-14-29 0</inkml:trace>
  <inkml:trace contextRef="#ctx0" brushRef="#br0" timeOffset="594.29">726 1387 70,'0'51'73,"-5"-13"5,2 13 0,-6-19-41,12 7-3,-3-39-5,0 0-4,0 0-3,0 0-3,-3-58-2,12 10-2,-3-13-1,8-2 0,-5-11 0,6 10-1,-3 0 0,2 13-2,-2 3 0,2 19-1,-14 29-1,22-25-2,-22 25 0,22 44-2,-15-2-1,5 19 0,0 6-3,2 10 1,0 3-3,6-7-1,-4 1-6,1-20-8,7 3-15,-24-57-30,34 48-47,-34-48-1,29-6-3,-27-26 1</inkml:trace>
  <inkml:trace contextRef="#ctx0" brushRef="#br0" timeOffset="1156.92">1138 1278 101,'0'0'79,"-17"29"3,17-29-2,0 0-50,24 38-5,-24-38-4,20 32-4,-20-32-3,24 23-1,-24-23-2,24 3-1,-24-3-1,28-23-2,-28 23-1,29-51-1,-15 16 0,1 0-1,-3-10 0,0 4 1,-3-4-1,-1 0 0,-6-3 2,-2 0-1,-5 0-3,0 7 1,-7 2-1,0 11 1,12 28 1,-31-16 2,31 16 0,-31 41-1,17 4 3,2 19-1,0 16 0,5 12-2,4 1-3,6 3-1,6-7-1,8-9 1,7-22-4,5-26-5,11-23-7,1-37-12,16-7-23,-15-42-53,12 13-3,-12-22-2,6 15 0</inkml:trace>
  <inkml:trace contextRef="#ctx0" brushRef="#br0" timeOffset="1673.02">1562 1211 104,'-10'45'82,"10"-45"3,4 35-1,-4-35-57,0 0-2,0 0-3,38 6-5,-38-6-2,30-25-4,-30 25-2,40-42-3,-40 42-1,35-48-2,-23 19-2,0-6 0,-5-3 0,-2-7-1,-5-6 0,-5 0 1,-2-4-2,0 4 3,-10 7 2,5 12 2,12 32 1,-33-16 2,11 35 3,6 32 2,-8 16 2,4 32-1,-2 16 0,8 19-3,2 7-1,10 0-1,6-13-5,16-16-1,10-29-6,16-45-13,22-28-52,-6-65-44,17-15-4,-10-42-5,10 3-6</inkml:trace>
  <inkml:trace contextRef="#ctx0" brushRef="#br0" timeOffset="-318.11">184 543 107,'-21'19'91,"-13"-13"0,12 20 3,-14-20-40,36-6-22,-43 29-6,43-29-6,-29 13-4,29-13-2,0 0-2,0 0-2,0 0-2,22-29-1,0 7-1,11-4 0,6-6 0,9-3 0,2-13 0,10 3-2,2-6 1,5-3-2,-5 0 1,0 2-2,-4 1 1,-2 3-2,-11 13-1,-6 0-4,-9 19-5,-30 16-9,39-10-9,-39 10-13,12 29-18,-12-29-46,-19 55-1,-3-27 1,8 17 4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5:34:57.718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 contextRef="#ctx0" brushRef="#br0">126 86 25,'0'0'79,"0"0"3,0 0 4,-22-7-49,22 7-7,0 0-3,2-35-1,-2 35-3,20-29-2,-20 29-4,30-22-2,-8 19-5,-1 3 2,0 12-3,2 11 0,-4 12-4,1 7 1,-4 12-2,-4 3 2,0 14-1,-3 2 2,0 14-2,-1-4-1,1 13 0,-2 6-1,3 10 0,-3 3-2,3 0 1,-3 0-3,-1-3 2,4-13-3,-1-6 3,-2-17-3,5-5 3,2-14 1,0-12-1,6-7 3,1-9-4,0-3 3,1-10-5,6 0 4,-28-16-5,44 9-1,-22-15 1,2-4-6,-24 10 5,38-41-3,-22 12 4,-2-6-2,-2-4 4,-3 1-3,-4 3 4,-5 3 1,0 32 0,-7-42 1,7 42 1,-24-9 1,24 9-1,-37 29 2,15-1 0,-4 7 0,0 4 0,2 2 3,3 17-9,4-4 7,6 7-3,4-3 3,7 5-4,3 1 3,6 4-3,2 2-2,4-6 6,-6 6-5,3 0 1,-3 4-1,1-1 2,-3 14-2,0-1 2,1 10-2,-4 0 1,0 3-2,2 0 2,-2 3-2,-2 1 1,4-8 4,-4 1-6,2-3 6,1 0 0,-2-7 0,-1-3-1,3-3 1,0-6 0,-3-7-6,5 0 7,-4-10-6,1 1 0,0-1 0,1 4 1,0 0 0,-1 6 0,1 3 0,-2-2 0,-1 2 0,0 0 0,0-3 0,-2 0 0,0-3-1,3-3 1,-6-3-1,3-1 2,0 4-1,-2 3 0,2-3 6,-2 2 1,2 1-1,2 10 1,0-4 0,3 7 0,-2-10-2,4 3 3,-2 1-8,2-1 2,-2-3-2,-3-3 2,-2-6-1,0 2 1,-5-2-1,0 6 1,-4-3 0,-1-1 1,-4 1-1,2 6 1,-3 0-1,-2 0 0,0-9-1,-2-4 1,-2-6-2,-3-9-1,-2-11-2,-7-12-4,-4-6-5,-13-10-6,-3 6-9,-10-15-8,1 18-9,-11-18-35,12 18-37,-4-9-2,16 7 4,11-7 1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6:27:55.784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  <inkml:brush xml:id="br1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 contextRef="#ctx0" brushRef="#br0">-5102 1266 83,'22'-22'94,"-22"22"-2,0 0 2,0 0-45,0 0-22,0 0-9,0 0-4,-12 41-2,12-41-1,-17 42 0,17-42 0,-12 45-2,12-45-2,-2 51 0,4-23-4,3 1-2,2 0-3,-7-29-3,17 51-3,-17-51 1,17 32-1,-17-32 0,21 13 0,-21-13 3,0 0 1,31-22 3,-31 22 4,22-39 3,-22 39 3,22-51 1,-15 22 3,-7 29 1,17-48 1,-17 48 0,14-32-1,-14 32-3,0 0-2,22-12-1,-22 12-3,0 0-1,22 25-4,-22-25-2,12 42-4,-12-42-1,4 54-3,-4-54 1,2 51-1,-2-51 0,0 35 2,0-35 3,0 0 3,0 0 4,0 0 5,0 0 2,20-32 3,-20 32 2,16-64 2,-1 26 0,-8-23 0,7 4-2,-4-7-7,2 0-2,0 13-27,-12-15-90,19 27-5,-14-9-6,12 7-6</inkml:trace>
  <inkml:trace contextRef="#ctx0" brushRef="#br1" timeOffset="-100982.9">-3475 647 114,'0'0'81,"-13"-29"0,13 29 4,-16-35-44,16 35-8,0 0-6,0 0-4,-26-35-2,26 35-3,0 0-2,0 0-4,-27 38-2,27-38-1,-3 29-1,3-29-2,0 0 0,15 35-1,-15-35 0,27 7-1,-27-7 0,36-4-1,-15 4-1,1 0 0,9 0 0,-2 4-1,2-1 1,2 0 0,-1 0-1,1 4 1,-2-7 0,1 3 1,-6-3-2,0 0 1,0-3-1,-2-1 0,0-5 0,0 6 0,-2-4 0,0 1-1,-1-1 1,1 4-1,0-3 1,2 3-1,-3-1 1,6-2 0,-3 0 0,0-1-1,2 4 0,0-7 1,0 4 0,1 0-1,0-1 0,-3 1 1,0 3 0,2-4-1,-5 4 1,1 0 0,-22 3-1,38-6 1,-38 6 0,36-4-1,-36 4 1,36 0 0,-36 0-1,38-3 1,-38 3 0,34 3-1,-34-3 1,29 0 0,-29 0-1,29 4 1,-29-4-1,26 3 0,-26-3 1,26 0-1,-26 0 0,24 3 0,-24-3 1,24 3-2,-24-3 1,22 0 0,-22 0 0,22 0 1,-22 0-1,0 0 0,31-3 1,-31 3-1,21 0 1,-21 0 0,24 3-1,-24-3 0,22 3 1,-22-3-1,24 0 1,-24 0 0,27 3-1,-27-3 1,28 0 1,-28 0 0,29-3 0,-29 3-1,29-3 1,-29 3-1,26-9 0,-26 9-1,22-4 0,-22 4 1,22 0-2,-22 0 2,0 0-2,26 10 1,-26-10 1,0 0-1,24 19 0,-24-19 0,0 0 0,26 10 1,-26-10-1,0 0 0,29-7 0,-29 7 0,0 0 0,26-3 0,-26 3 1,0 0-1,0 0 0,0 0 0,22 22 1,-22-22-1,0 0 0,0 0 0,0 0-1,0 0 1,17 29 0,-17-29 0,0 0 0,0 0 0,28 3 0,-28-3 0,0 0-1,29-12 1,-29 12 1,22-10-1,-22 10 0,0 0 0,31-19 1,-31 19-1,21-7 1,-21 7-1,22-6-1,-22 6 1,22 0 0,-22 0 0,0 0 0,26 6 0,-26-6 0,0 0 0,22 4 1,-22-4-2,0 0 1,26-4 0,-26 4 0,0 0 0,29 0 0,-29 0 0,21 4 0,-21-4 0,22 6 1,-22-6-1,22 6 0,-22-6 0,21 7 0,-21-7 1,22 0-1,-22 0 1,24-10-1,-24 10 0,24-13 1,-24 13-1,28-19 1,-28 19-2,27-3 1,-27 3 0,26 3 0,-26-3 1,27 16-1,-27-16 0,26 23 0,-26-23 0,22 16 1,-22-16-2,0 0-2,26 6-4,-26-6-9,0 0-12,24-6-20,-24 6-56,0 0 0,-7-42-4,7 42 2</inkml:trace>
  <inkml:trace contextRef="#ctx0" brushRef="#br1" timeOffset="-100252.9">-1431 136 149,'-18'-36'83,"18"36"2,-24-28 0,24 28-46,-26-20-6,26 20-5,-28-16-3,28 16-4,-30-9-3,30 9-2,-21-10-3,21 10-2,0 0-1,0 0-1,0 0-2,0 0-1,0 0-1,24-25-1,-24 25-1,39 6 0,-18 4-1,6 2 1,-1 4-2,0 0 1,0 4-1,1 2 0,-1-6-1,-2 0 2,0 3-2,-2-6 1,-22-13 0,38 25-1,-38-25 1,31 16 0,-31-16-1,24 20 0,-24-20 0,24 16 1,-24-16-2,22 12 1,-22-12 1,27 13 0,-27-13 0,24 13 0,-24-13 1,24 10 0,-24-10 1,21 12 0,-21-12-1,0 0 2,19 39 0,-19-39 0,-2 48 0,-6-16 0,-4 6-2,-4 7 2,-6 0-2,-4 2 0,-6 1-4,-1 0-3,-1 0-12,-9-16-16,12 13-59,-17-26-18,12 20 0,-12-27-7</inkml:trace>
  <inkml:trace contextRef="#ctx0" brushRef="#br1" timeOffset="-99232.9">-328 152 131,'0'0'72,"0"-42"1,0 42 1,2-48-44,-4 16-4,2 32-5,4-64-2,-1 35-2,-3-3-2,0 4-1,-3-1 0,3 29-1,-9-45 1,9 45-2,0 0 1,-22-16-1,22 16 0,-31 23 2,9 2 0,3 23 0,-9 6 1,-1 26 0,-5 7 0,3 18-1,0 1-3,7 2-1,5-9-3,9-6 0,8-19-3,12-20-1,8-22-2,12-26 0,8-15-3,7-20-1,8-9-6,4-17-5,3 4-10,-2-22-14,14 28-32,-22-19-39,10 29 2,-21-10-1,4 26 4</inkml:trace>
  <inkml:trace contextRef="#ctx0" brushRef="#br1" timeOffset="-98822.9">123 33 154,'0'0'86,"-20"-41"1,20 41 1,-24-23-35,24 23-20,-26-16-3,26 16-5,-24 4-2,24-4-4,-22 47-2,10-11-2,5 18-2,0 13-3,5 7 0,-1 6-5,8-1 0,2-8-3,5-4 0,3-13-1,4-9 0,-19-45 0,43 38-1,-19-41 0,0-10 1,0-9-3,-5-13 0,-2-10-2,-5-16-1,-5-3-5,-7-12-4,-3 5-7,-13-9-14,8 23-51,-18-10-17,10 25 0,-13 4-3</inkml:trace>
  <inkml:trace contextRef="#ctx0" brushRef="#br1" timeOffset="-98012.9">245 286 118,'0'0'70,"-22"9"1,22-9 0,0 0-35,0 0-11,-12-35-2,12 6-3,0 29-2,14-54-2,-2 25 0,-2-6-1,10 6 0,-6-3 0,-14 32-1,34-44 0,-34 44 0,33-13-1,-33 13 0,34 9-1,-34-9-1,31 39-2,-14-10 0,-5 9-3,0 7 0,-5 3-2,2 6 1,-1 4-4,-4-7 2,1-3-2,-2 0 1,-1-13-2,0-6 1,-2-29-1,3 31-1,-3-31 1,0 0-1,0 0 0,-3-35-1,3 3 0,3-9 0,-3-10 0,2 0 0,3-7 0,2 0 0,2 4 2,-1 3-1,2 13 1,-1 9 1,-9 29 1,0 0 2,27-19 0,-27 19 1,16 48 1,-8-7 0,-2 4-1,4 9-1,0 1-1,0-4-1,2-3-4,0-13-8,6 3-21,-18-38-72,32 26-3,-32-26-6,24-10-4</inkml:trace>
  <inkml:trace contextRef="#ctx0" brushRef="#br1" timeOffset="-97122.9">991-47 169,'0'0'79,"0"0"0,-22 0 0,22 0-53,-28 29 0,6-10-1,8 16-1,-10-9-1,7 16-1,-5-7-1,8 9-1,-3-8-5,10 8 0,0-5-4,7-1-2,2 0-1,8 1-1,2-10-2,9 3 0,1-7-1,4-2 0,1-7-1,1-4-1,-2-2 0,-4 3 0,-22-13-1,32 25 1,-32-25-1,0 42-1,0-42 0,-32 57 1,4-22 0,-8 1 0,-5-1 0,-7-3-1,-3-3 1,1-7-1,7-9 1,2-7-3,10-9-1,5-13-6,26 16-5,-18-67-8,36 25-9,-9-25-18,24 16-37,-9-23-17,15 17 3,-8-10 1</inkml:trace>
  <inkml:trace contextRef="#ctx0" brushRef="#br1" timeOffset="-96112.9">1151-347 186,'0'0'91,"-28"0"-2,28 0 2,0 0-53,0 0-10,0 0-4,0 0-3,0 0-3,28 6-3,-4-3 0,0-3-4,5 4-1,3-8-2,6-2-3,0-4-3,-2-2-7,2 2-11,-6-9-25,4 16-60,-36 3-2,38-10-5,-38 10-2</inkml:trace>
  <inkml:trace contextRef="#ctx0" brushRef="#br1" timeOffset="-96472.9">1190-513 156,'0'0'84,"12"-48"0,-12 48 4,9-32-48,-9 32-7,0 0-2,3-42-8,-3 42-1,0 0-8,0 0 0,0 0-4,0 0-1,7 39-2,-5 2-2,-2 4 2,5 16-2,-5 6 3,3 25-1,-6-2 2,3 19 1,-2 6-2,-1 3 2,1-3-4,2 0 2,-2-16-3,6-13-1,-1-18-1,4-20-1,5-16-1,-12-32 0,29 19-1,-29-19 0,41-23-1,-20-2-2,5-1-3,-4-3-4,4 1-7,-6-14-10,6 17-18,-14-27-53,12 17-7,-14-16-1,4 10 2</inkml:trace>
  <inkml:trace contextRef="#ctx0" brushRef="#br1" timeOffset="-93362.9">-3283 1669 67,'-24'25'60,"24"-25"3,-22 26 3,0-20-26,22-6-3,-36 26-6,36-26-3,-36 26-4,36-26-3,-35 19-2,35-19-3,-30 16-2,30-16-4,0 0-2,-24 9-3,24-9 0,0 0 0,0 0-1,3-38 0,-3 38 0,21-45 1,-8 13 1,4 3 0,2-6 2,2 3-1,3 0 1,3 7 0,-1 2-1,0 7 0,-2 7-1,0 2 0,-24 7-1,41 4 0,-41-4-1,27 25-2,-27-25 1,21 48 0,-14-16-1,3 6 1,0 4-3,-4 6 2,2 0-2,2-3 1,-6-1-1,4-5 0,-4-1 1,-2-6-1,-2-32 0,3 42 1,-3-42-1,0 0 1,0 0-1,0 0 0,-27 0-1,27 0 1,-14-51 0,7 12-1,2-6 1,3-3 0,2 1-1,0 2 1,4-3 0,4 6-1,-1 4 1,2 6 0,3 3-1,-12 29 1,30-41 1,-30 41-1,36-32 2,-15 28-1,0 4 0,4 10 1,-1 6 1,2 10-1,-2 6 0,0 9 0,-5 4 0,-2 3 0,-3 3-1,-6 0 0,-4 0-1,-4 0 1,-4 1-1,-4-8 1,-2-5-1,1-7 0,9-32 0,-19 44 0,19-44 0,0 0 1,-26-6-2,26 6 1,-12-51 0,7 9 0,2-2 0,6-4-1,-1-4 1,5 1-1,5 0 2,2 0-2,6 9 2,2 4-1,4 6 0,0 7 0,8 5 1,-3 8 1,2 8 0,1 14 3,-2 9-2,-2 10 1,-3 12-1,-3 11 1,-7 5-1,0 13-1,-5 4-7,-5-10-10,7 6-16,-9-35-43,14 10-28,-19-45-3,33 10-3,-18-39-2</inkml:trace>
  <inkml:trace contextRef="#ctx0" brushRef="#br1" timeOffset="-92682.9">-2173 1784 170,'0'0'84,"-26"22"2,26-22 2,-29 35-42,8-22-10,11 16-3,10-29-6,-26 35-2,26-35-6,-18 35-3,18-35-2,3 32-3,-3-32-2,29 13-2,-7-7-1,6-6-2,3 0 0,8-3-1,4-6 1,2-1-1,4-3-1,-1 7 0,0 0 0,-3 2 0,-2-2-1,-2 6 0,-8 3-1,-4 4-2,0-4-2,-7 0-1,1 0-4,-23-3-4,44 3-7,-44-3-10,46-12-22,-46 12-47,38-26 0,-38 26-1,34-29 2</inkml:trace>
  <inkml:trace contextRef="#ctx0" brushRef="#br1" timeOffset="-92092.9">-1633 1611 192,'0'0'83,"-41"-25"3,41 25 1,-41-23-47,41 23-6,-31-16-4,31 16-4,-26-19-2,26 19-4,0 0-2,-24-13-2,24 13-4,0 0-1,0 0-2,0 0-3,0 0 0,0 39-1,0-39-1,16 45 0,-16-45-1,27 54 0,-8-22 0,0 0 0,5-3-1,3-1-1,1-5 1,1-4 0,0-3-1,2-3 0,-2-1 1,-8-5-1,1-1 0,0-3 0,-22-3 0,31 10-1,-31-10 0,21 6 1,-21-6 0,0 0-1,0 0 0,0 0 0,0 0 0,10 29 0,-10-29 0,-40 48 0,13-13 0,-9 10-1,3 6-2,-6 0-4,5 0-7,1-9-11,16 16-29,-7-36-52,22 13-3,2-35-5,0 0 0</inkml:trace>
  <inkml:trace contextRef="#ctx0" brushRef="#br1" timeOffset="-91122.9">-583 1656 134,'-4'-35'71,"4"35"1,-5-32 2,5 32-36,0 0-2,0 0-5,-21-29-2,21 29-3,0 0-1,-22 0-3,22 0-1,-22 7-1,22-7-4,-22 32 0,12-4-3,4 14-2,-4 6-1,8 6-2,-3 7-3,5 3 0,0 0-2,5-7-1,1-6-1,6-12 1,6-10-2,3-13 0,6-20 0,4-8 0,0-17-1,5-6 1,-2-7 0,-1-9 0,-4-3 1,-3-4 0,-9 4 1,-5-1 1,-10 4 0,-2 0 2,-9 6 0,-6 10 0,-4 3 1,-7 16-1,0 10-2,-3 9 1,-2 10-3,2 6-4,2 7-8,1-1-19,16 17-74,10-42-4,-18 60-6,18-60-5</inkml:trace>
  <inkml:trace contextRef="#ctx0" brushRef="#br0" timeOffset="-3194.17">-5703 2251 91,'0'0'92,"0"0"2,0 0-1,4-32-45,-18 3-23,14 29-4,-29-42-3,29 42-1,-36-32-1,36 32-1,-43-9-1,21 22-1,-4 3-2,4 12 0,-4 4-3,2 10-1,0-1-3,2 4 0,3-3-3,3-1 1,4-2-2,4-11 1,8-28-1,8 39 1,-8-39-1,38 16 1,-10-13-1,4 0 1,4 3 0,-3 4-1,1 3 0,-8 6 1,-4 7-1,-22-26 0,19 54 0,-19-22 1,0-32-1,-27 51 0,6-32 1,-8-3 1,-7-6 1,0-7 0,-9-9 1,-1-10-2,0-7-5,-4-15-13,12 16-42,-12-20-55,8 13 1,-6-6-8,10 19 2</inkml:trace>
  <inkml:trace contextRef="#ctx0" brushRef="#br0" timeOffset="-4229.94">-5255 3181 5,'-3'32'45,"3"-32"-19,0 0-13,0 0 2,0 0-4,0 0 1,0 0 4,0 0 5,0 0 5,0 0 2,0 0 2,-12 29-1,12-29-1,0 0-5,0 0-5,0 0-5,-21 12-6,21-12-3,0 0 0,0 0 0,-27 16 5,27-16 0,0 0 5,-21-3 1,21 3 4,0 0 2,-24-41 0,24 41-3,-10-48-2,10 48-2,-9-58-1,6 23-3,-4-3-2,5-4 0,-3-3-1,7 4 2,-2-10-1,7 3 1,3-10-2,2 7 2,2 0-1,1 3-2,0 3 0,-1 7-2,-4 3 0,-10 35-2,21-45 0,-21 45-1,0 0-1,31-16-1,-31 16 0,0 0-2,32 35 0,-32-35 0,21 42 0,-21-42 1,19 44-1,-19-44 1,19 29 1,-19-29 1,0 0 0,31-16 0,-31 16 0,27-61 0,-15 17 2,2-8-2,0-8 1,3-1-1,-2 0 1,1 1 0,-1-1 0,2 16-1,-5 7 1,2 6 0,-14 32 0,0 0-1,24-19 0,-24 19 1,7 47-2,-7-15 2,-3 10-2,1 6 1,0 0-1,2-3 2,0-1-2,2-5 1,0-7 0,4-4 0,-6-28 0,0 0 1,31 26 0,-31-26-1,29-16 1,-29 16-1,31-35 1,-31 35 0,33-38 1,-33 38-1,32-36 0,-32 36-1,24-19 1,-24 19 0,26 0 1,-26 0-2,26 23 1,-26-23-1,27 48 0,-11-20 1,-4 11-1,0 2 0,-2 7 1,-3 3 0,-2 4-2,-3-1 4,-4 0-1,0-3 2,-1-3-2,-2-9 2,1-10-2,4-29 0,0 0-4,0 0-13,0 0-22,16-39-76,11 7-1,-8-19-6,12 19 1</inkml:trace>
  <inkml:trace contextRef="#ctx0" brushRef="#br0" timeOffset="-1875.14">-4085 2644 95,'0'0'84,"-24"9"6,24-9-3,0 0-38,-28 4-24,28-4-8,0 0-3,-27 22-3,27-22-2,-21 38-3,21-38-1,-20 55 0,13-20-3,2-3-4,5 3 2,0-35-4,10 48 1,-10-48-2,34 19 0,-34-19-7,43-10 6,-43 10 1,41-19-1,-41 19 3,38-35-1,-38 35 4,28-45 1,-13 13 8,-3-6-1,3 0 3,-6-17 0,3 4 1,-7-10 0,0 10 0,-8-6 1,1 9-1,-8 0 0,6 13 1,-8 0 0,12 35 1,-18-39 0,18 39-1,0 0-3,0 45 1,3-7-1,2 20-2,-1 9-2,6 13 2,0 6-6,2 1-11,12 18-56,-5-25-48,15 0-9,-8-35-6,12-13-5</inkml:trace>
  <inkml:trace contextRef="#ctx0" brushRef="#br0" timeOffset="1829.9">-4756 3056 76,'0'0'78,"0"0"2,0 0-2,-39 19-47,39-19-13,-36 26-4,36-26 0,-38 22 1,38-22 0,-32 29 1,32-29-2,-28 42 1,16-10-2,-5-4-2,5 11 0,-2-1-4,-1 10 0,1 0-3,2 3 1,2-6-2,6 6 0,1-9-3,8-1 1,5-6-2,-10-35 1,33 48 0,-9-29 0,0 4 0,3-10 0,-5 2 0,-1-2 1,-21-13 0,36 23 0,-36-23 0,21 3 0,-21-3 0,0 0 0,15-29 0,-15 29-1,0-38 1,0 38 0,-5-39 1,5 39-1,-10-41 0,10 41 1,-6-32 0,6 32 0,0 0-1,-22-16 1,22 16 0,-22 9 0,22-9 1,-28 20 0,28-20-1,-32 32 1,32-32 0,-34 51 0,18-22 0,-1 6 2,2 3-3,3 7 2,-2 0-2,7-4 2,2-3-1,5-6 0,0-32-1,17 45 0,-17-45 1,38 16 0,-11-19-1,-1 0 0,2-4 1,-3 1-1,-4 3 1,-21 3 0,32-7 1,-32 7 1,0 0 2,0 0 1,0 0 0,0 0 1,0 0-1,0 0 0,-8-32-1,8 32-3,0 0 0,-28 7-3,28-7-1,-32 45 0,13-4-1,0 7 1,2 6-2,3 1 2,7-1-1,4-6 2,13-10-2,-10-38 2,45 32-4,-3-44-5,8-1-27,0-38-82,12-1-1,-11-27-10,-8 11 0</inkml:trace>
  <inkml:trace contextRef="#ctx0" brushRef="#br0" timeOffset="6535.31">-4456 3641 12,'0'0'57,"6"-29"3,-6 29-27,0 0-5,0 0 3,0 0 3,0 0 2,0 0 0,0 0-1,6-32-2,-6 32-2,0 0-5,4-32-5,-4 32-5,-4-28-2,4 28-3,0 0-2,-15-32 2,15 32-2,0 0 2,-24 0-1,24 0-1,-29 19-2,29-19 0,-36 51-2,17-13-4,-2 4-1,-1 6-3,-4-3 0,11 3-2,1-7 2,7-6-3,7-35 3,5 35-1,-5-35 1,26 0 1,-5-9 2,-21 9-1,39-29 1,-39 29 2,31-38 1,-31 38 2,24-32 2,-24 32 2,14-32 1,-14 32 3,10-29 1,-10 29 0,0 0-1,19-32-1,-19 32 0,0 0-2,31 6-1,-31-6-3,20 39-1,-14-4-1,-2 10-2,-4 6-1,-8 6-2,-4 4-5,-10-3-3,3 6-11,-14-26-19,13 13-77,-18-29-5,12 7-1,-15-32-5</inkml:trace>
  <inkml:trace contextRef="#ctx0" brushRef="#br0" timeOffset="10379.94">-849 2983 143,'22'28'90,"-22"-28"2,0 0-3,0 0-39,0 0-28,0 0-8,0 0-3,0 0-2,0 0 1,0 0 0,0 0-1,0 0 1,0 0-1,0 0-1,0 0-2,0 0-2,-22-25-2,22 25-1,0 0 1,-33 6 0,33-6 0,-41 23 1,17-7 1,-3-7 1,1 14 1,-2-11 0,6 1-1,22-13-1,-34 16-1,34-16 0,0 0-1,0 0-1,0 35 1,0-35-2,29 26 1,-29-26 0,41 35 0,-19-16 1,-1 4-1,-21-23-1,36 47 1,-36-47-1,21 42 2,-21-42-2,8 35 1,-8-35-1,0 0 1,-29 16 0,29-16 0,-46-19 0,15 3-1,-7-3 0,-8 0-2,0 3-10,-9-7-23,10 23-71,-10-12-1,9 15-7,-4-13-1</inkml:trace>
  <inkml:trace contextRef="#ctx0" brushRef="#br0" timeOffset="11599.26">2020 2947 133,'-3'-32'85,"3"32"-2,0 0-17,-30-47-34,30 47-1,-36-29-9,36 29 5,-44-16-5,44 16-1,-48-7 0,48 7-3,-43 7-1,43-7-2,-33 25-1,33-25-2,-24 55-3,16-14-6,1 4 1,2 9-8,1 7 3,1 3-6,1 3 3,-1-9-4,3-7 2,3-19 1,4-3-3,-7-29 2,22 6 1,-22-6 0,28-48 2,-14 10 0,4-10 3,-4-10 0,-2-9 4,0-6 5,-2-7-1,-1 0 3,-2-7-1,3 11 4,-6 2-2,4 17 3,-6 15-2,-2 42-3,0 0 1,0 0 0,-22 45-3,16 6 3,-4 3-6,5 10 3,8-6-6,9-13-7,14-4-14,2-28-33,26 12-67,-12-28-5,11 16-1,-12-26-5</inkml:trace>
  <inkml:trace contextRef="#ctx0" brushRef="#br0" timeOffset="13658.25">-2 3580 127,'2'29'82,"-2"-29"2,0 0-6,-19 42-43,19-42-6,-26 19 0,4-19-4,22 0-3,-26 0-2,26 0 0,-22-23-3,22 23-2,-17-41-2,15 12-1,0-6-1,2-3-1,0-10 0,4 0-2,4-10 0,-1 1-1,0-7 1,5 3 2,-2 3-4,4 4 3,-4 9-6,2 10 5,-12 35-6,21-41 5,-21 41-6,0 0-1,29 3 0,-29-3 1,21 25-2,-21-25-4,24 29 4,-24-29-5,24 23 5,-24-23-4,24 16 4,-24-16-5,22-13 5,-22 13 6,22-35-5,-6 6 4,-2-10-4,6-8 3,4-8-2,0-6 3,4-6-2,4-6-4,-1-4 4,3 7-2,-3-4 1,0 14-1,-2 8 1,-5 11-1,-5 12 2,-19 29-2,28-13 0,-28 13 1,10 45 0,-10-3 0,-2 6 0,0 6 0,-6 7-2,1 3 2,0-7-2,2-6 2,-2-6-2,7-13 1,0-32-1,5 32 1,-5-32-1,23-16 1,1-6 0,3-10-1,2-7 1,2 1-1,0-1 1,-2 8 0,-5 2 0,-3 10 0,-21 19 1,0 0-1,0 0 1,0 0 0,8 54-1,-20-16 1,-5 10-1,-2 10 2,-3 2-4,0 8 4,4-1-4,-2 0-2,8-10 2,2-5-2,13-14 2,-3-38-4,27 38 4,-3-41-4,4-16 4,8-13 7,2 0-6,1-6 4,-5-1-1,-6 4 4,-1 3-3,-27 32 4,29-38-4,-29 38-1,0 0 1,0 0-1,0 0-2,-15 32 2,6-3-4,-3 6-1,0 3 1,0 4-3,2-1 5,3 1-6,0-1 6,4-2-6,1-11 5,2-28-1,2 39 1,-2-39-1,0 0 0,0 0 0,0 0 1,0 0 0,0 0 0,0 0 0,0 0 0,0 0 0,0 0 1,0 0-1,10 32 1,-10-32 0,0 0 0,12 32 0,-12-32 0,0 0 0,17 38-1,-17-38 0,7 35-2,-7-35-3,-7 51-6,-5-22-6,2 16-11,10-45-18,-24 57-63,24-57-1,0 0-3,0 0 0</inkml:trace>
  <inkml:trace contextRef="#ctx0" brushRef="#br0" timeOffset="26035.67">-4833 5919 37,'0'0'75,"-26"29"4,26-29 0,0 0-33,-32-10-11,32 10-1,-24-22-3,24 22 0,-36-38 0,36 38-2,-40-58-2,23 26-3,-7-13-4,9 10-4,-4-16-2,10 13-4,-3-10-1,9 3-3,1-6 0,7 3-2,2 0 1,7 0-1,1-3 2,6 0 0,3-4 1,7 7 1,-2 0 1,2 10-1,-1 0 1,0 12-2,0 4 0,0 12-1,-8 4-1,2 15-1,-2 7-2,-22-16 0,36 58-2,-20-13 2,-4 6-3,-7 10-1,2 3-3,-9 3 0,-5 3-3,-8-3 0,1-3-3,-10-10-1,2 1-2,-6-20-1,-1 3 1,-4-19 1,9-3 2,-8-22 1,8-7 3,0-16 1,5-6 5,2-3 3,7-4 2,6 1 0,1-1 4,8 7-1,5 3 2,-10 32 1,33-32-1,-6 26 0,1-1-2,8 14 1,6 2-2,-2 7-4,1 13-11,-5-7-26,9 30-79,-14-24-5,5 24-4,-36-52-4</inkml:trace>
  <inkml:trace contextRef="#ctx0" brushRef="#br0" timeOffset="26441.94">-4219 5162 211,'0'0'117,"-31"6"-2,31-6-3,-43 35-64,19 4-28,-7-1-9,9 7-5,-2 6-4,5 3 1,6-3-1,9-6 1,6-10 1,-2-35-2,46 45-4,-12-35-9,14 5-17,-10-21-54,19 22-31,-18-26-2,14 17-4,-17-17-1</inkml:trace>
  <inkml:trace contextRef="#ctx0" brushRef="#br0" timeOffset="26848.24">-3782 5005 192,'-8'35'107,"8"-35"5,0 35-3,0-35-55,3 51-23,2-3-10,2 23-5,-7 12-5,-3 22-2,-6 10-6,-1 0-2,-4 4-5,-3-17-2,0-9-9,-4-29-7,14-10-14,7-54-10,-5 35-21,5-35-42,7-29 1,-5-15 0,13 2 8</inkml:trace>
  <inkml:trace contextRef="#ctx0" brushRef="#br0" timeOffset="27176.37">-3931 5289 158,'0'0'107,"7"-60"2,-7 60 0,19-71-42,3 43-31,-10-14-5,17 17-5,-5-4-3,12 13-3,-8 0-4,13 19-2,-8 7-4,6 12-2,-10 13-3,-3 13-2,-9 10-2,-5 2-4,-7 4-7,-13-3-8,-6 16-27,-24-33-74,12 8-4,-18-40-2,13 1-2</inkml:trace>
  <inkml:trace contextRef="#ctx0" brushRef="#br0" timeOffset="28951.89">-3945 5443 74,'0'0'84,"0"0"2,0 0 4,0 0-38,0 0-13,0 0-6,0 0-3,-10-38 0,10 38-3,0 0-1,17-32-5,-17 32-3,2-29-3,-2 29-3,0 0-1,-7-29-4,7 29 0,0 0 0,0-35-1,0 35 0,12-35 0,-12 35 0,26-45-1,-26 45 0,39-51-1,-18 25 0,3 4-1,-2 3 0,-1 3-1,-21 16 0,34-16 1,-34 16-2,26 6-1,-26-6 0,0 0 1,24 45-1,-24-45 0,14 41 0,-14-41 0,15 42 0,-15-42 0,17 42 1,-17-42-2,14 38 1,-14-38 0,12 48-1,-12-48 1,12 54 0,-12-54 0,8 51 0,-4-22 1,-2 0-1,-2 3 0,0 6 0,-2 4 1,-2 6-1,-6 12 0,-2 4 0,-8 10 0,-4 3-1,-6-4 1,-6 4-1,-5-13 1,0-7-1,0-15 0,3-17-4,4-21-4,34-4-12,-34-45-19,49 16-68,-10-32-13,19 13 1,-10-22-5</inkml:trace>
  <inkml:trace contextRef="#ctx0" brushRef="#br0" timeOffset="3986.57">-6044 4647 87,'-22'-6'82,"22"6"-1,0 0-28,0 0-10,0 0-11,0 0 1,0 0-8,0 0-3,17 32-3,-17-32-2,19 32-2,-19-32-7,31 28 1,-9-12-6,-1-9 2,6 2 1,4-6-2,2 1 0,1-4-2,2 3 1,2 0 0,1 0 1,-3-3 1,0 0-2,-3-3 1,3 3 0,-2-6 0,-3-4-1,0-3-1,-2 0 4,-3 4-7,1-1 6,-3 4-5,-24 6 0,39-6 1,-39 6 0,38 6 0,-38-6-4,34 6 6,-34-6-6,33 0 3,-12-3 7,-21 3-7,39-9 6,-39 9-6,36-13 6,-36 13-6,33-13 6,-33 13-5,29-3-1,-29 3 1,24 0 0,-24 0-1,0 0 0,31-3 0,-31 3 0,22 0 1,-22 0-1,26-4 1,-26 4 0,24 4 1,-24-4-1,24 3 1,-24-3 0,27 0-1,-27 0 1,24-7-1,-24 7 1,24-9-1,-24 9 1,0 0-1,31-16 1,-31 16 1,0 0-2,29-13 1,-29 13 0,24 0 0,-24 0 0,31-6 0,-31 6-1,31 0 0,-31 0-1,34-10 1,-34 10-1,28-9 0,-28 9 1,27-9-1,-27 9 0,28-10 1,-28 10-1,29-6 1,-29 6 0,29 0 1,-29 0-2,26-3 1,-26 3 0,26-4 1,-26 4-1,24-6 1,-24 6 0,28-6-1,-28 6 1,26-13 0,-26 13-1,24-10 1,-24 10-1,24-9 0,-24 9 0,21-10-1,-21 10 1,0 0 0,29-6-1,-29 6 2,0 0-1,22-7 1,-22 7 0,0 0-1,21-3 1,-21 3 0,0 0-1,0 0-1,22 3-2,-22-3-5,0 0-12,0 0-34,0 0-65,0 0 1,0 0-7,28-25 2</inkml:trace>
  <inkml:trace contextRef="#ctx0" brushRef="#br0" timeOffset="30280.69">-3139 4868 253,'21'0'117,"-21"0"3,36 0-4,-36 0-79,21 47-10,-15 1-8,0 29-5,-8 19-5,-10 26-2,-12 21-4,-7 14 1,-5 3-5,-5-7 3,-2-9-4,4-16 2,6-23-5,4-28-1,10-32-3,19-45-1,0 0-1,0 0 0,0 0-1,22-67 0,-3 19 3,0-13 3,0 4 1,-2-11 2,-5-2 2,0 0 1,-5-7 1,3 4 1,-3-7 2,0 0 1,-2-7 2,2 4 0,1-6 2,4 2 1,-3-2 3,8-1-2,-1-2 0,11 9 3,4 0-3,7 15 4,8-2-4,7 16 2,5 10-4,2 25 2,-8 22-3,-6 25-1,-15 17-3,-16 22-4,-21 22 0,-18 17-4,-21 12 0,-15-3-4,-3-9-5,-3-27-13,13-8-36,-5-55-64,27-16-4,-2-64-3,33-29-6</inkml:trace>
  <inkml:trace contextRef="#ctx0" brushRef="#br0" timeOffset="21269.55">1574 4447 269,'-38'12'121,"38"-12"3,0 0-6,0 0-66,0 0-32,26-22-6,-2 6-6,2 0-5,8 0-9,2-16-16,19 16-26,-12-25-70,22 15 1,-13-25-6,11 22 0</inkml:trace>
  <inkml:trace contextRef="#ctx0" brushRef="#br0" timeOffset="21019.55">1614 4124 213,'0'0'101,"0"0"-1,0 0 2,0 0-70,0 0-10,0 0-4,29-10-1,-29 10-3,36 13-1,-36-13-3,39 29-2,-39-29-4,35 38-1,-35-38-2,24 48 0,-18-19-1,-6-29 1,2 54-1,-2-54 1,-10 51-1,3-22 1,7-29-1,-21 51 1,21-51-1,-29 51 0,29-51 1,-29 51 0,29-51-1,-24 45 2,24-45 0,-10 34 1,10-34 1,0 0 0,0 0 0,39 26 0,-15-32-1,2-1 0,3-6-1,5-3-1,4 1-4,0-10-2,0 9-7,-8-13-11,0 23-17,-22-23-39,-8 29-31,0 0-6,0 0 5,4-32-1</inkml:trace>
  <inkml:trace contextRef="#ctx0" brushRef="#br0" timeOffset="19832.03">682 4261 217,'0'0'114,"26"-16"1,-26 16-2,40-29-46,-40 29-37,44-38-7,-18 13-6,5 9-5,-2 0-3,0 6-1,-5 4-2,2 6-2,-4 6-1,-22-6-1,38 35-1,-38-35-1,36 51-1,-22-19 0,1 7-1,-6-1 0,-3 0-2,-4 1 0,-4 2 0,-8-6 0,-2-3 0,12-32 1,-34 48 1,34-48 0,-38 10 1,38-10 2,-34-29 0,20-6-1,6-13 1,6-10 0,7-12 0,4-7-4,11-9-4,6-7-17,20 20-41,-8-20-50,20 29-2,-12-9-5,13 34-2</inkml:trace>
  <inkml:trace contextRef="#ctx0" brushRef="#br0" timeOffset="20300.78">1358 4469 282,'26'54'115,"-26"-54"-5,-4 77 1,-20-36-95,2 13-28,5 10-46,-4-19-52,4 6-1,-10-22-7,27-29 1</inkml:trace>
  <inkml:trace contextRef="#ctx0" brushRef="#br0" timeOffset="15440.08">646 3823 118,'26'-25'73,"-26"25"-1,0 0-2,12-29-49,-12 29-15,0 0-4,0 0 0,0 0 1,0 0 3,0 0 0,0 0 3,0 0-1,-24-19 3,24 19 1,0 0 1,0 0 0,0 0-1,0 0 0,-14-32-1,14 32-2,0 0 0,-34 6-3,10 17-1,-5 2-1,-10 13 3,-1 7 0,-6 3 2,1 3 2,2-3 1,4 0 2,8-16-1,12 0 0,19-32-1,0 0-2,-2 29-1,2-29-2,45 0 0,-11-3 0,-1 0-1,3-1-2,-5 4 0,1 7 0,-8 2-2,-24-9 1,30 39-1,-24-11-1,-6 4-2,-8 4 1,1-1 1,-5 3-1,0-6 0,-2 0 0,-1-3-1,15-29 1,-26 48 0,26-48 1,-24 35-2,24-35 2,0 0-1,0 0 1,0 0 1,0 0 0,0 0 0,0 0 0,36-22 1,-14 9-1,4-6 1,0 6-1,-2 3 0,-2 4-1,-22 6 0,34 6 0,-34-6-1,9 29 1,-9-29-1,-15 54-1,1-22 1,-5 3 1,-5 3-2,0-6-4,-2 0 4,2-7-4,24-25 5,-31 35-5,31-35 5,0 0 1,0 0 0,0 0 5,36-32-4,-15 20 4,3-1-5,0 0 6,-24 13-6,33-9-1,-33 9 0,22 3 1,-22-3-1,0 0 0,-2 38 1,2-38-6,-17 45 5,17-45-5,-21 51 5,6-22-5,3 0 4,12-29-4,-24 54 5,12-25 0,12-29 0,-17 48 1,17-48-1,-12 32 1,12-32-1,0 0 1,0 0 0,0 0 0,0 0 1,32-20-1,-32 20 0,21-25 1,-21 25-1,29-13 0,-29 13 0,24-6-1,-24 6 0,24 3 0,-24-3 0,22 13-1,-22-13 0,0 0 0,21 35 1,-21-35 1,-5 44-1,-2-15 1,-8 0-1,-1 0 2,16-29-1,-38 45 0,38-45-6,-32 22-9,32-22-23,0 0-76,0 0-4,0 0-2,0 0-4</inkml:trace>
  <inkml:trace contextRef="#ctx0" brushRef="#br0" timeOffset="22035.19">3533 3468 216,'0'0'119,"26"0"-1,-26 0-2,0 0-57,15 36-40,-10-1-4,-1 13-5,-4 25-2,-4 20-4,-6 12-2,-4 14-5,-6 2-3,2 7-10,-9-22-10,15 9-27,-12-48-64,17-3 2,7-64-1,-12 40 3</inkml:trace>
  <inkml:trace contextRef="#ctx0" brushRef="#br0" timeOffset="22816.5">3555 4408 282,'36'19'125,"-14"-25"-3,16 16 0,-12-23-88,15 13-10,2-16-9,12 3-7,3-3-4,2-6-8,4 3-14,-6-20-24,14 20-76,-21-23-6,9 20 1,-24-19-4</inkml:trace>
  <inkml:trace contextRef="#ctx0" brushRef="#br0" timeOffset="22332.1">3593 3683 214,'20'-48'109,"14"9"0,-6-21-2,18 18-75,-13-9-2,20 16-5,0-10-3,9 19-6,-10 7-5,2 13-4,-16 6-3,-9 13-5,-3 9-11,-26-22-13,22 61-24,-22-61-63,-22 64-4,1-48-1,21-16-1</inkml:trace>
  <inkml:trace contextRef="#ctx0" brushRef="#br0" timeOffset="22582.06">3689 3958 259,'0'0'120,"0"0"-4,36-13 0,-19-29-80,19 17-13,2-17-7,18 4-9,-4 3-5,1 9-4,-5 10-5,-9 6-9,-1 23-13,-38-13-22,48 29-59,-48-29-5,-7 64 1,-15-39 0</inkml:trace>
  <inkml:trace contextRef="#ctx0" brushRef="#br0" timeOffset="23504.41">4536 3408 251,'7'-29'119,"-7"29"-1,0 0 1,32-19-82,-32 19-10,0 0-7,12 32-7,-5 3-3,-5 6-3,1 14-2,-3 12-2,-3 16-2,-2 7-3,-2 2 1,0 1-2,-5-7 1,4-9-2,-1-10 0,2-9-1,2-23 1,5-35-1,0 35 1,0-35 0,0 0 0,24-16 2,-24 16 0,19-51 3,-4 12 0,-1-8 3,8-5-2,-1-2 3,3-4-1,0 1 2,3 6-1,-6 9 0,-2 10-1,-19 32-1,24-35 1,-24 35-1,0 0-2,8 42-2,-11-10-1,6 9-2,-3 4 1,0 6-1,-3-9 0,6-1 0,-3-6 1,0-35 1,6 42 1,-6-42 1,0 0 1,30-26 2,-12-12-1,4-20 1,7-15-2,7-17 0,5-12-6,2 3-8,-7-10-17,12 26-35,-26-6-56,-1 34-2,-24 1 0,3 54-2</inkml:trace>
  <inkml:trace contextRef="#ctx0" brushRef="#br0" timeOffset="24223.15">5632 3181 259,'36'3'120,"-14"-13"1,4 20-2,-26-10-90,0 0-11,0 0-4,10 51-3,-22-9-2,-10 22 1,-6 12-3,-6 23 1,-10 16-3,4 20 1,-8 9-2,0 9 1,-3-3-2,3-9 0,6-10-3,3-19-6,10-27-1,3-27-8,14-17-1,12-41-14,0 0-9,-8-48-14,32 13-21,-16-42-35,16 18-5,-12-34 5,10 16 5,-16-19 58,9 23 30,-3-1 29,-12-9 35,9 26 49,-13-17 11,8 29 4,-13-19 1,21 29-45,-19-35-20,23 25-13,-8-15-10,18 8-8,3-8-3,16-1-4,6 0 1,11 4-1,8 2-2,2 11-2,-8 8 0,6 8-4,-17 12 2,-3 16-3,-16 9 0,-15 20 0,-16 13 0,-16 9 0,-8 9-2,-20 4-1,-5 0-9,-18-13-7,11 10-29,-14-48-80,23-3-6,-4-46-3,24-15-6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6:27:34.648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46 353 1,'0'0'64,"0"0"13,0 0-42,0 0-9,0 0-5,0 0-3,0 0 0,0 0-1,0 0 0,-24 0-1,24 0 0,0 0-1,0 0 0,0 0-1,0 0-1,-22 19 1,22-19-1,0 0-2,0 0 0,22 12-1,-22-12-1,21-3-1,-21 3-2,29-7-1,-29 7-1,31 0-1,-31 0-1,34-2 0,-34 2 0,36 2-1,-15 2 0,1-4-1,0 3 0,4 0 1,0 0 0,0 0 0,-2 0 1,0 1 0,0-1 0,3 0 0,-3-3-1,-3-3 1,1 0 0,4-4 0,1 4-1,-1-6 1,5 3 0,-2 0-1,0-1 1,0 1 0,2 3-2,-5-7 2,1 7-1,-3 0 0,0 0-1,-24 3 1,38-4 0,-38 4-1,28-3 1,-28 3-1,30 0 0,-30 0 0,33-3 1,-12 0-1,1 1 0,4-5 0,1 4 0,-1-7 0,1 4 1,-1 3-1,-2-4 0,-3 4 0,1-3 0,-22 6 0,38-7 0,-38 7 1,39-3-1,-39 3 0,41-5 0,-41 5 1,40-7-1,-16 4 0,-2-3 0,0 3 0,-1-1 0,0 1 0,1 3 0,-22 0 0,38-6 0,-38 6 0,36 3 0,-36-3 0,32-3 0,-32 3-1,31-3 1,-31 3 1,41 3-1,-41-3 1,36 0 0,-36 0 0,33-3 0,-33 3 2,34-7-1,-34 7 0,28-9 0,-28 9 0,32-12-1,-32 12 1,33-13-1,-33 13 0,39-13 0,-39 13-1,36-12 0,-36 12 1,36-10-1,-36 10 0,36-9 0,-36 9 1,28-6-2,-28 6 2,32-6-1,-32 6-1,36-4 1,-36 4 0,38-3 0,-17 0 0,1 0 0,-22 3 0,36 0 0,-36 0 0,38 0 0,-38 0 0,26 3 0,-26-3 0,29 3 0,-29-3 1,31-3-1,-31 3-1,29 0 2,-29 0-1,31-3 0,-31 3 1,34 0 1,-34 0-1,36 0 2,-36 0 0,40-3 0,-40 3 1,44-10 0,-22 0 0,2 5-1,0-5 0,0 1-1,-1-1 0,1 1-2,0 2-1,0-5-7,3 9-10,-27 3-19,43-6-49,-43 6-39,21-19-1,-21 19-3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6:27:38.789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-342 393 45,'-21'35'63,"21"-35"-12,0 0-4,0 0-8,0 0-4,0 0-8,0 0-6,0 0-3,0 0-2,0 0-2,29-7 0,-29 7 0,26-40-1,-10 11 2,11 7-2,-3-14-1,7 14-2,-5-6-1,4 9-3,-6-3-2,0 6 0,-24 16-3,30-16 0,-30 16 0,0 0 0,22 3-1,-22-3 0,0 0 0,0 0 1,14 35-2,-14-35 2,0 0-2,15 32 1,-15-32 0,0 0 0,31 6 0,-31-6 0,31-19 1,-31 19 0,39-29 0,-39 29 0,40-41 1,-18 22-1,-22 19 0,36-29 0,-36 29 0,24-21 0,-24 21-1,0 0 0,0 0 0,0 0 0,12-29 0,-12 29-1,0 0 1,0 0 0,0 0 0,0 0 0,0 0 1,31-23-1,-31 23 1,36-16 0,-36 16-1,36-19-4,-36 19-20,26-3-71,-26 3-21,26-9-1,-26 9-5</inkml:trace>
  <inkml:trace contextRef="#ctx0" brushRef="#br0" timeOffset="2437.77">42-442 26,'19'-39'94,"-19"39"6,0 0 2,0 0-60,0 0-11,0 0-13,0 0 2,-31 36-11,31-36 10,-26 38-17,26-38 6,-12 29-11,12-29 6,0 0-2,0 0 0,31 18 0,-31-18-1,36-9 0,-36 9 0,38-22 8,-38 22-8,36-22 8,-36 22-13,26-32 12,-26 32-12,15-29 13,-15 29-13,0 0 6,14-35-4,-14 35 4,0 0 1,22-15 0,-22 15-2,26 0-3,-5 3-6,3-9-25,18 6-72,-9-10-8,10-3 2,-7-9-2</inkml:trace>
  <inkml:trace contextRef="#ctx0" brushRef="#br0" timeOffset="640.74">289 69 16,'0'0'93,"0"0"0,-29 10-39,29-10-14,0 0-7,0 0-4,-7-48 0,7 48-2,26-64-1,-2 27 0,0-18-2,14 1-3,-2-12-8,10-4 8,2-6-15,2 2 4,-4 5-11,-1 5 3,-4 10-14,-7 7-3,2 21-16,-19-2-27,9 28-59,-26 0-4,22 12 1,-22-12 33</inkml:trace>
  <inkml:trace contextRef="#ctx0" brushRef="#br0" timeOffset="1250.26">395-70 1,'0'0'94,"21"21"8,-21-21 4,0 0-57,0 0-14,0 0-6,0 0-4,36 13-2,-36-13-4,39-15-5,-9-1-1,11 6-3,-2-6-3,4 7-1,0-4-3,-2 10 0,-3 0-1,0 6 0,-6 3-1,-2-3 0,4 4 0,-2-7 1,1 0 0,0 0 1,-1-10 0,1 4 0,-4-4 0,0 1-1,-29 9 1,36-20-1,-36 20-2,24-15-3,-24 15-11,0 0-33,26-26-76,-26 26 0,0 0-7,5-44 2</inkml:trace>
  <inkml:trace contextRef="#ctx0" brushRef="#br0" timeOffset="-3281.36">-994-89 24,'0'0'94,"15"-42"4,-15 42-26,2-35-37,-2 35-5,0-29-5,0 29-4,0 0-6,-31-12-4,31 12-2,-38 3-4,16 6-1,-2 4-2,0 0 0,2 3-1,1 0-1,21-16 2,-36 41-1,36-41 1,-17 42 0,17-42 1,2 40-2,-2-40 1,27 35-1,-3-22 1,5-6 0,2 2-1,0-2-1,0-1 1,-4 0 1,-4 4 1,-23-10-2,24 26 1,-24-26-1,-19 47 1,-5-22 0,-12 7 0,-9-3-1,-10-1-1,-3 0-2,-4-12-10,12 7-33,-1-30-64,15-2-4,10-26-4,14-6 32</inkml:trace>
  <inkml:trace contextRef="#ctx0" brushRef="#br0" timeOffset="-2046.9">2123 123 43,'0'0'94,"0"0"-1,21-34-43,-21 34-26,0 0-2,0 0-2,-2 40-1,0-8-2,-8-3-3,3 16-1,-2 2-3,1 4 0,1-3-5,2-1-1,3-9-3,2-9-1,0-29 0,0 0 0,34 9 1,-34-9-1,42-57 1,-10 7 0,-1-8 2,5 1 0,0-6 5,-3 8-1,-2 4 3,1 14 0,-11 11 2,-21 26-1,29 13 0,-19 16 0,-6 2-3,4 17 0,-2-4-3,4 1-1,4-4-7,-14-41-12,54 51-44,-18-54-62,6-7-3,2-19-1,6-12 20</inkml:trace>
  <inkml:trace contextRef="#ctx0" brushRef="#br0" timeOffset="3531.55">1581-283 1,'0'0'53,"24"-23"37,-24 23-37,0 0-8,26-25-7,-26 25-6,0 0-6,0 0-3,0 0-6,-21-26-4,21 26-3,-29 19-4,29-19-3,-36 35 0,36-35-2,-36 52-1,20-24 0,1 0-1,15-28 1,-19 45 0,19-45 0,0 0 0,0 0 0,0 0 0,36 9 1,-36-9 0,43-38 0,-19 10 0,2 3 0,-4-7 2,-1 3 8,-6-3-6,-1 0 8,-7-2-12,-2-1 15,-7 6-12,2 29 14,-3-48-12,3 48 4,0 0-6,0 0 4,0 0 5,0 0-14,8 38 10,4-6-14,7-3 11,5 3-20,14-1-5,-7-21-47,17 9-52,-3-13 3,11 4-7,-6-10 38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6:27:49.585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0 56 25,'0'0'82,"0"0"-2,0 0 3,0 0-42,0 0-13,0 0-2,0 0-3,0 0-3,0 0-3,0 0-1,0 0-2,0 0-1,0 0-2,0 0-3,0 0 0,21 15-2,-21-15 0,0 0 0,0 0-1,29 22-1,-29-22 0,0 0 0,24 15-1,-24-15 0,24 12 1,-24-12 0,26 9 1,-26-9-1,30 9 1,-30-9 0,39 3 0,-18 0 0,-21-3-1,43-3 0,-43 3 0,41-6-1,-20 0 0,1 6 0,-22 0 0,36-3 0,-36 3 0,32 0 0,-32 0-1,32 3 0,-32-3 0,28 3-1,-28-3-1,29 6 1,-29-6-1,31 0 0,-31 0 0,31-3 1,-31 3-2,28 0 1,-28 0 0,27-3 0,-27 3 0,26 3 0,-26-3 1,21 0 0,-21 0 0,24 0 1,-24 0-2,22-3 2,-22 3-1,0 0 0,26-3-1,-26 3 1,0 0-1,21 3 0,-21-3 0,0 0 0,0 0 0,27 6 0,-27-6 0,23-6 1,-23 6-1,27-3 1,-27 3-1,31-9 1,-31 9 1,28-6-2,-28 6 1,24-6 0,-24 6 0,0 0-1,26-3 1,-26 3-1,0 0 0,24-3 1,-24 3-1,0 0 1,31-9-1,-31 9 1,26-6 0,-26 6 0,32-6 1,-32 6-1,30-6 1,-30 6-1,29-4 2,-29 4-2,24-2 1,-24 2-1,29 0 0,-29 0-1,30 0 2,-30 0-1,41-3-1,-20 0 1,3 0-1,3-1 1,-1 2 0,0-1-1,-2 0 0,0 3 0,0 0 0,-3 0 0,5 3 1,-2-3 0,-3 0 0,1 3-1,-1-3 1,1 2 0,-22-2 0,33 4 0,-33-4-2,0 0 1,24 6 0,-24-6 0,0 0 0,0 0 0,0 0 0,0 0 1,0 0-1,0 0 1,0 0-1,21 9 0,-21-9 0,0 0 0,0 0 0,0 0 0,29-4 0,-29 4 0,21 0 0,-21 0 1,32 0-2,-32 0 1,30 0 0,-30 0 1,32 0-2,-32 0 1,26 0 0,-26 0 0,23 0 0,-23 0 1,27-2-1,-27 2 0,33-9 0,-33 9 0,36-15 0,-36 15 0,38-15 0,-38 15 0,31-15 0,-31 15 0,0 0 1,26-19 2,-26 19-3,0 0 1,29-6 0,-29 6 0,26 6 0,-5 1 0,3 1 0,5-4-2,0 1 4,1-2-1,-1 0 0,2 4 2,-5-7-1,-2 0 0,-24 0-1,36 3 0,-36-3-1,21 0 0,-21 0-2,0 0 0,0 0-4,0 0-1,22 9-3,-22-9-6,0 0-13,0 0-18,0 0-70,-7-30 1,7 30-3,0 0 4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6:28:05.116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0 38 106,'0'0'88,"22"24"0,-22-24 2,0 0-40,0 0-12,4 44-9,-4-44-7,0 0-5,-12 28-3,12-28-2,0 0 0,-4 32 0,4-32-1,0 0-1,0 0 0,26 15 0,-26-15-1,34 3 0,-34-3-1,42-3-1,-16 3-3,6 0 1,-4-3-2,6 3 0,-1-4-1,3 1-1,0 1 0,2-1 0,3 3-1,2-3-1,0-1 0,0 4 1,-2 0-1,2 0 1,-5-3 1,0 0 0,-4 0 2,-3 3-1,-3-7 2,1 1-1,-3-3 0,3 3 1,-5-7-1,5 4 0,-3 0-1,0 0 0,-2 2 0,2 4-1,-2 0 0,-2 0-1,-22 3 0,38 6 0,-38-6 0,34 3 0,-34-3 0,30 10-1,-30-10 1,36 9 0,-14-3 0,0-3 0,2 0 0,-1 0 1,6-3-1,-1 3 0,1 1 0,5-1 0,-1 0 0,3 3 0,2 0 0,3-3 0,4 7 0,6-7 1,4-3-1,2 0 0,3-7 0,2 1 1,0-3-1,2 0 1,-2-4 0,-4 4-1,0 3 1,-8-3 1,-2 2-2,-6 1 0,-6-1 1,0 4-1,-5 1 0,-2-4 0,-3-1 1,-2-2-2,-2 2 2,-1-2-1,-21 9 1,36-9 0,-36 9 1,31-10 0,-31 10 2,29-3-1,-29 3 1,33 3 1,-11-3-1,-1 4 0,6-1 0,4 3 0,0 0-2,2 0 1,3 0-2,0 4-1,0-4-3,-2-2-6,-2 7-12,-10-22-21,12 19-69,-34-8-12,24-15-2,-29-13-2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6:28:14.788"/>
    </inkml:context>
    <inkml:brush xml:id="br0">
      <inkml:brushProperty name="width" value="0.1" units="cm"/>
      <inkml:brushProperty name="height" value="0.1" units="cm"/>
      <inkml:brushProperty name="color" value="#C00000"/>
      <inkml:brushProperty name="fitToCurve" value="1"/>
    </inkml:brush>
  </inkml:definitions>
  <inkml:trace contextRef="#ctx0" brushRef="#br0">0 170 112,'24'0'78,"-2"0"-3,-22 0 1,36-3-52,-36 3-9,0 0-3,24-5 1,-24 5 1,0 0 0,21 18 1,-21-18-1,0 0 0,29 17-2,-29-17-1,34 12-1,-13-5-1,0-10 1,8 3 0,-2-6 0,6-1 1,-4-6-1,5 9 1,-4-5-2,4 5-2,-5 4-2,-3 0-1,-2 4-1,-24-4-1,36 17-1,-36-17 0,31 16-1,-31-16 1,34 12-1,-34-12 1,40 7 0,-16-7 0,0 0 1,2-3 1,-2 3 0,0-4 0,0 4 0,-2 0 0,0-3 1,-22 3 0,33 0-1,-33 0 0,31-7 0,-31 7 0,32-9-1,-32 9 0,36-13 0,-16 6 0,2-3-2,0 7 1,6 0-1,-1 1 1,2 2-1,-1 2 0,1-2 1,2 0-1,-2-2 1,0-2-1,2-3 1,-2 1-2,2-4 1,-2 0 0,1 1 0,-1-2 0,0 2 0,0 2-1,0 4 1,-6 3 0,1 0 0,0 0-1,0 3 1,-2 1-1,-1-4 0,-21 0 1,41-4-1,-41 4 0,41-13 1,-41 13 1,38-12 0,-38 12 0,36-14 1,-36 14-1,33-6 1,-33 6 0,29 0-1,-29 0 1,27 0-1,-27 0 1,31 0-1,-31 0 1,41-7-1,-20 4 0,3-4 0,2 5-1,1 2 0,1-4 0,1 8 0,0-2 0,-3-2 1,3 4-1,0-1 1,4 0 1,0 1-1,3-1 1,2-3-2,4 0 1,0 3 0,4-6 0,0 3-1,-1-3 0,-2 3 0,1-4 0,-4 1 1,1 0 0,-3-1 1,-2 4 0,-3-6 0,3 3 0,-4 0 0,-2-3 0,-6 2 0,3 0-1,-27 4 1,41-3-2,-41 3 2,33 3-1,-33-3 1,29 8 0,-29-8 0,31 3 1,-31-3-1,36 3 1,-36-3-1,41-3 0,-41 3-1,36 3 0,-36-3 0,31 3 0,-31-3-2,24 7 1,-24-7-2,0 0-2,28 19-3,-28-19-4,0 0-15,0 0-40,34 17-57,-34-17 0,0 0-6,-3-46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5:34:36.272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 contextRef="#ctx0" brushRef="#br0">849 8051 98,'0'0'78,"22"-16"-1,-22 16-2,-3 48-56,3-3 1,-9-10 1,2 16-1,-8-12-1,1-1-2,-8-12 0,22-26-2,-48 35-1,20-32-3,-8-9-4,-5-10-2,-2-13-1,-5-6-1,-5-10-2,0-13 1,3-9-1,0-3 2,2-10-1,9-6 1,1-4 1,9 1 0,5-4 1,10 7 0,4-1 0,10 4-2,7 3 2,5 4-2,8 2 1,6 1 0,5-1 1,3 7 0,4 0 2,3 6 0,4 0 2,3 17-2,0 5 0,2 17-1,-2 9-1,3 13-1,-8 13-1,0 9 0,-7 10 0,-5 10-1,-2 6 0,-3 9 0,-4 14-2,0 9 2,-4 12-2,-3 7 1,0 10-3,-6 6 3,-6 3-3,-3 7 3,-6-3-2,-6-7 0,-4-7 0,-6-9 0,-6-6 0,-4-13 1,-1-16-1,-6-19 0,1-23 1,0-16 0,-1-18 0,3-20 0,3-19 0,4-17 1,7-5 0,8-1 0,7 1 0,10 12 0,6 7 0,10 15 0,5 17-1,8 16 0,1 15 1,5 7 0,3 19 0,2 7-1,0 3 0,0 6 0,1 0-1,-6 0-5,0 0-8,-9-9-18,9 3-71,-38-45-4,48 48-7,-48-48 1</inkml:trace>
  <inkml:trace contextRef="#ctx0" brushRef="#br0" timeOffset="1191">1393 7160 78,'0'0'76,"0"0"2,0 0 2,0 0-46,22 9-2,-22-9-5,0 0-4,14-35-4,-14 6-4,0 29-4,10-51-1,-5 22-2,-8-6-1,3 3-1,-5-6 1,1 3-1,-8-4-1,0 1 0,-5 0 0,-2 6 0,-3 3 1,0 10-1,-4 9 1,2 10 2,-4 13 3,1 19 1,3 13-1,3 22 2,1 13-1,6 25 1,4 13-2,10 20-1,10-4-5,6 13 0,8-13-2,10-6-2,4-19 0,8-20-2,7-25-1,0-25-6,6-17-3,-6-41-17,10 0-28,-21-32-53,9 3-3,-27-16-2,3 16-2</inkml:trace>
  <inkml:trace contextRef="#ctx0" brushRef="#br0" timeOffset="2391.11">1415 7080 164,'-3'-55'98,"13"14"0,2-20 1,17 23-64,-3-13-3,22 15-5,-2-8-3,16 18-4,0 0-2,15 20-3,-5 6-2,7 16-2,-7 22-4,0 23 0,-10 25-3,-9 17-1,-15 21-1,-12 14 0,-16 9-3,-12 13 0,-15-10 1,-7-3 0,-12-19-1,-10-19-3,-6-23-2,-6-25-4,-2-20-6,-7-44-13,14-3-39,-16-49-44,16-2 1,-7-26-1,20 9 0</inkml:trace>
  <inkml:trace contextRef="#ctx0" brushRef="#br0" timeOffset="2031.73">1664 6706 75,'0'0'78,"-12"-36"3,12 36 4,0 0-42,-12-41 1,12 41-3,0 0-5,0 0-3,0 0-5,33 64-5,-18-10-3,14 23-2,-5 16-4,10 18-2,-1 8-5,3 5 0,-5-5-4,5-7 0,-8-17-2,-4-15 0,-4-16-2,-6-16-1,-4-13-2,-10-35-3,12 39-9,-12-39-8,0 0-15,-29-16-30,29 16-37,-41-39-2,17 14 2,-19-17-1</inkml:trace>
  <inkml:trace contextRef="#ctx0" brushRef="#br0" timeOffset="15026.12">2464 6511 68,'-4'-32'79,"4"32"-2,0 0 3,0 0-52,0 0-1,0 0-2,0 0-4,0 0-4,0 0-1,0 0-2,0 0 0,0 0-1,0 0-2,7 44 0,-7-44-2,7 48-1,-2-16-1,2 7-1,-2 5-1,4 4 1,-3 7-2,3 2 2,-2 4-1,3 6 2,-3 0-1,0 7 1,0-1 0,0 1-1,-2-7-2,0 3 0,0-9-1,-3-3-1,1-10-1,-3-4 0,0-9 0,-3-3-1,3-32 0,0 48 1,0-48-1,3 35-1,-3-35-1,0 0-1,9 39-3,-9-39-4,0 0-8,0 0-11,24 35-24,-24-35-53,0 0 3,12-29-4,-12 29 5</inkml:trace>
  <inkml:trace contextRef="#ctx0" brushRef="#br0" timeOffset="15698.2">2520 6779 28,'0'0'73,"-14"-38"3,14 38 4,-8-39-39,1 4-3,7 35-4,-5-57-3,7 28-5,-6-13-2,8 7-6,-4-9 0,12 8-5,-9-5 0,12 9-2,-11-3-4,-4 35 2,24-55-3,-24 55 1,29-48-2,-29 48 1,29-51-4,-29 51 2,28-44 0,-28 44-2,27-20 1,-27 20-1,28 10 0,-28-10 2,24 57 1,-12-15-1,0 3 0,-2 6 0,0-3 0,-3 0-2,0 3 2,-2 0-3,-3 0-2,-2 0 2,-5-3-2,-4 0 1,-8-3 0,-2-7 0,-10 1-1,-4-7-4,-8-4-7,-7-12-13,7 10-50,-9-29-32,12 12-5,-8-21-3,12 12-5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5:35:41.337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 contextRef="#ctx0" brushRef="#br0">-2611 407 84,'-18'-28'74,"18"28"4,0 0-8,-15-29-26,15 29-11,0 0-3,-31-34-4,31 34-2,0 0-2,-22-13-3,22 13-1,0 0-4,-21-10-1,21 10-2,0 0-2,0 0-1,0 0-2,2 32 0,-2-32-1,0 0 0,27 22 1,-27-22-1,36 16 0,-15-10 0,0 0-1,3 1 1,0-1-3,0 1 1,0-4-1,0 0 0,-24-3 0,42 10-1,-42-10 1,38 9-1,-38-9 1,36 13-1,-36-13 1,36 13-1,-36-13 0,36 9 0,-36-9 0,36 13 0,-36-13-1,38 3 1,-17-3 0,1 0-1,0-3 1,2-3-1,0-1 1,-3 1-1,3-4 1,-3 7 0,1 0 0,0 0-1,-22 3 1,36 3-1,-36-3 1,36 3 0,-36-3-1,34 7 0,-34-7 0,28 6 0,-28-6 1,29 0-1,-29 0 1,29 3-1,-29-3 1,31-3 0,-31 3 0,33 0-1,-33 0 1,34 0-1,-34 0 0,33-3 1,-33 3 0,29 0 0,-29 0 0,31 0 0,-31 0 1,29-3-1,-29 3-1,33 0 1,-33 0-1,32-10 1,-32 10-1,34-16 1,-34 16-1,28-16 1,-28 16 0,29-19 0,-29 19 0,27-13-1,-27 13 1,21-6-1,-21 6 1,21 0-1,-21 0 0,0 0 1,27 6-1,-27-6 0,0 0 0,27 13-1,-27-13-3,21 9-3,-21-9-8,26 0-10,-4 7-19,-22-7-49,29-16-16,-29 16-3,24-19 4</inkml:trace>
  <inkml:trace contextRef="#ctx0" brushRef="#br0" timeOffset="703.17">-1405 95 138,'-26'19'88,"26"-19"-2,-31 16 4,10-19-53,21 3-4,-27 3-4,27-3-4,0 0-1,-21 0-5,21 0-2,0 0-4,0 0-1,0 0-2,0 0-3,0 0-1,0 0-1,24 26 0,-24-26-1,28 29-1,-28-29 1,36 35-2,-14-19 0,2-3 0,0 3-1,4-7 1,-1 4-1,-1-7 0,-2 1 0,-2-1 0,-22-6 0,33 13 0,-33-13 0,0 0 0,24 18 0,-24-18 0,0 0 0,5 38-1,-5-38 1,0 45-1,0-16 2,0 6-1,3 3 1,-3 4-3,4-4 4,-1 1-4,1-4 4,-1-3-3,-3-32 3,0 45-2,0-45 2,0 0 0,-34 35 0,13-29 0,-6 1-2,-1-1-1,-4 0-6,-4 1-7,8 9-16,-6-26-64,34 10-22,-43-3-3,43 3-5</inkml:trace>
  <inkml:trace contextRef="#ctx0" brushRef="#br0" timeOffset="1797.11">-585 89 43,'0'0'64,"0"0"2,0 0 5,-19-35-29,19 35-3,0 0-5,0 0-2,-17-39-2,17 39-3,0 0-3,0 0-2,-31-16-1,31 16-2,0 0-2,0 0-2,-28 29-2,25 0-1,-4 0-1,9 15 0,-4 7-3,0 13 0,2 20 0,-3 7-3,3 5 3,3 6-5,-3-6 2,4-3-4,4-16 3,4-7-4,0-26 2,9-15-1,3-13 0,0-20-1,7-5 1,-2-7-1,2-10 1,-4-5 0,-1-4-1,-2-3 1,-5-1 0,-2-2 1,-7-7-2,-4-3 4,-3 0-4,-3-4 5,-7-6-4,-1 1 4,-6-4-4,0 0 4,0 4-1,-6 6-2,1 3 1,-2 6 0,1 10 0,-1 6-1,-3 16 1,0 13-2,0 16 0,-3 10-1,6 9-4,-3 6-4,5 7-11,-5-9-15,21 6-77,3-45-5,-16 30-3,16-30-7</inkml:trace>
  <inkml:trace contextRef="#ctx0" brushRef="#br0" timeOffset="4088.8">-2800 1946 89,'0'0'78,"-28"42"3,28-42-2,0 0-41,-27 19-9,27-19-4,0 0-5,0 0-3,-26 3-1,26-3-1,0 0-1,0 0-1,-22-32-1,22 32-2,-9-45 0,9 17-2,0-11 0,4 4-1,-1-7-1,6 7 0,1-3 0,2 9-2,0 0 2,-12 29-2,29-31 2,-29 31-2,26-6-1,-26 6 1,26 22-1,-26-22-1,27 57 0,-13-12 0,-2 9-2,3 4 1,-3 9-1,-3 3 0,3 7-1,-7-4 1,2-6 3,-4-6-4,-3-11 4,0-5-3,-3-13 3,3-32-3,-7 32 4,7-32-4,0 0-4,-10-45 6,3 10-5,2-10 4,1-2-4,-4-10 4,4-4-5,-1 0 5,2 4 0,1 2-1,2 8 0,2 5 0,1 4 1,4 9-1,-7 29 1,17-35 0,-17 35-1,24 0 0,-24 0 0,35 32-1,-35-32 0,39 57 1,-20-22-1,3 1 0,-6 2 1,4 0 0,-6-3-1,-2 1 2,0-8-1,-12-28 0,17 48 0,-17-48 0,7 35-1,-7-35 1,0 0 0,0 0-1,0 0 1,0 0 0,0 0-1,-14-35 1,9 0 1,0-6-1,5-7 1,0-4 0,2 1 0,6 0-1,2 6 2,4 7-1,-14 38 1,34-41 0,-34 41 1,40 6 1,-16 13-1,0 10 1,0 9-2,0 7 0,0 3-2,-3 3-2,1 7-9,-5-14-8,7 17-17,-19-29-72,16 19 0,-21-51-6,21 51 0</inkml:trace>
  <inkml:trace contextRef="#ctx0" brushRef="#br0" timeOffset="5011.05">-1960 2434 97,'2'-38'83,"-2"-10"-1,7 0 2,-7-5-53,7 14 1,-9-15-7,12 16-2,-13-7-2,3 45-3,0-51-2,0 51-2,0 0 0,0 0-2,-33 3-1,23 29-2,-7 6-1,2 16-2,-1 7 4,2 6-6,2 3 2,2-3-3,8-10 2,-1-6-4,6-12 4,1-10-5,-4-29 0,22 19 1,-22-19 0,34-19-2,-34 19 2,36-42-1,-20 13-4,-4-9 5,2 0-5,-2-7 5,-4 3-5,-1 4 6,-2 4-5,-3 2 5,-2 32 1,2-35-1,-2 35 2,0 0 0,-4 44 4,-1 3-4,0 11 5,3 25-5,-3 10 4,2 9-5,1 7 3,0-7-4,4-6-1,6-8 0,-2-8-3,4-19-1,7-13-3,-2-16-6,8-3-13,-23-29-27,46-4-58,-27-24-3,15 5-2,-15-31-1</inkml:trace>
  <inkml:trace contextRef="#ctx0" brushRef="#br0" timeOffset="5698.51">-1513 1962 92,'-26'-9'83,"26"9"3,-36 0 4,10-7-43,26 7-3,-38-6-6,38 6-3,-34-3-6,34 3-4,-26-4-5,26 4-4,0 0-3,0 0-3,0 0-2,0 0-2,-8 35-1,8-35 0,29 29 0,-7-13-1,4-6 0,3 3 0,2-10 0,2-6-2,3-7 1,0-3 0,-2-6-1,0 3-1,-3-6 1,0 6-1,-5 3 0,1 3 0,-6 7 0,-21 3-1,36 10-1,-36-10-5,32 22-7,-32-22-12,26 26-26,-26-26-59,21 19-1,-21-19-3,0 0 1</inkml:trace>
  <inkml:trace contextRef="#ctx0" brushRef="#br0" timeOffset="6417.55">-1285 1599 113,'-21'-16'85,"21"16"4,-36-32 1,36 32-40,-33-32-10,33 32-5,-22-35-3,22 35-5,-17-29-4,17 29-3,0 0-4,0 0-3,0 0-2,-15 48-2,15-19-3,3 3-2,2 3-1,2 0 0,2-7-1,-9-28 1,30 41-3,-9-25 1,3-9 0,2-1 1,3-9 0,2 3-1,0-7 0,-2 4 0,-3 0 1,1 0-1,-27 3 0,33 0-1,-33 0 0,27 9 0,-27-9 0,0 0 0,29 26-1,-29-26 1,18 29-1,-18-29 1,22 38 0,-22-38 1,24 48-1,-10-19 1,-4 0 0,2 9 1,-7-6 0,0 6 1,-7 4-2,-6-1 0,-6 1 0,-8-1 0,-4 7 1,-5-6-7,-5 5-3,-7-15-13,7 9-17,-12-31-75,21 12-2,-9-31-8,36 9-6</inkml:trace>
  <inkml:trace contextRef="#ctx0" brushRef="#br0" timeOffset="7167.56">-453 1634 136,'-2'-42'93,"2"42"4,-5-57 1,5 57-46,-7-39-14,7 39-8,0 0-7,0 39-6,-5-1-4,5 16-2,-3 13-3,9 16 0,-4 3-2,2 7 0,6-7-3,2-6 1,8-7-3,-4-18 2,6-20-2,4-17 0,0-15 0,4-18 1,-6-20 1,2-16 0,-10-16 2,4-13-2,-8-6 2,-8-7-1,-8-6 3,-6 9-3,-9 8 2,-5 15-2,-5 16-1,-5 22 0,-2 26-3,0 13-7,15 31-43,-8-15-63,19 25-8,-8-13-7,15 9-5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53.40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 0 3455,'0'0'0,"-19"6"-1384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07-23T15:34:58.780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 contextRef="#ctx0" brushRef="#br0">-5 118 16,'0'0'87,"0"-42"6,0 42-4,6-40-49,-6 40-4,2-38-5,-2 38-6,0 0-2,0 0-5,0 0-1,-8 38-1,8 22 0,-4 10 3,4 35-9,-5 13 5,5 19-3,-3 4-1,6 2-3,-3-6 0,5-7-4,-1-12-3,2-28 6,0-18-9,2-20-3,2-20-8,-10-32-10,0 0-10,0 0-12,28-48-24,-28 3-46,2-16 0,-4 1 3,-2-19 43</inkml:trace>
  <inkml:trace contextRef="#ctx0" brushRef="#br0" timeOffset="296.86">-17 287 6,'-18'-44'90,"18"44"0,-18-48 5,18 48-57,-4-39-1,4 39-5,2-28-2,-2 28-5,0 0-6,14-29-3,-14 29-4,24-10-2,-24 10-4,32 0-3,-32 0-5,36 7-8,-36-7-6,38 12-10,-38-12-14,34 20-37,-34-20-29,16 41 2,-13-9-1</inkml:trace>
  <inkml:trace contextRef="#ctx0" brushRef="#br0" timeOffset="531.29">7 743 54,'0'0'86,"0"0"5,0 0-39,15-32-20,-15 32-2,21-38-6,-21 38-2,32-35-9,-32 35-2,33-29-11,-33 29-3,34-6-15,-34 6-14,29 19-21,-22 10-34,-7-29-7,7 63-2,-14-34 65</inkml:trace>
  <inkml:trace contextRef="#ctx0" brushRef="#br0" timeOffset="796.87">63 1300 27,'-8'48'92,"2"-19"4,0 3 2,6-32-49,-6 32-7,6-32-5,0 0-4,0 0-5,0 0-6,26 0-3,-26 0-5,21-23-3,-21 23-4,34-35-2,-13 13-5,-21 22-8,46-39-16,-29 7-21,11 8-68,-28 24-2,32-45-2,-32 45 1</inkml:trace>
  <inkml:trace contextRef="#ctx0" brushRef="#br0" timeOffset="1499.99">408 249 45,'-14'-38'100,"14"38"3,-8-35 2,8 35-58,0 0-11,5-36-4,-5 36-4,0 0-6,24 48-3,-19-9-3,5 21-9,-6 23 4,1 9-4,-2 11 0,-1-1-5,0-4 2,-2-5-3,0-17-2,5-10 5,-3-24-5,5-10 1,-7-32 0,12 29 0,-12-29 0,0 0-1,32-39 0,-23 7 0,8-9 0,-7-9-1,6-8 1,-4-15 3,2 6-2,-4-1-1,0 15 1,0 2 0,-6 16 1,-4 35-1,0 0 0,0 0-4,2 38 3,-2 10 1,-2 9-1,2 13 0,2 3 0,4 4 1,3-10-2,3-4 2,5-2-1,-1-16 1,6-10-2,0-13 2,0-12-2,1-13 1,-23 3 0,41-39-1,-22 4 1,0-10 0,-7-9 1,0-9-1,-4-14 2,-6-9-1,-4-7-2,-3-1 3,-2-2-3,-3 0 1,3 10-9,-3 3-10,13 29-27,-13 6-65,12 13 0,-2 35-2,8-35 1</inkml:trace>
  <inkml:trace contextRef="#ctx0" brushRef="#br0" timeOffset="2015.66">1136 105 48,'-2'-35'100,"2"35"1,0-31 3,0 31-48,0 0-23,0 0-4,0 0-2,0 37-3,5 11-3,-8 13 1,6 29-10,-3 5 3,2 16-4,-2 5-1,0 1-3,0-5 1,2-4-5,-2-19-2,3-16 5,-3-15-7,2-17-3,-2-41-1,5 36-5,-5-36-4,0 0-7,5-32-9,-12-7-7,9 7-8,-14-19-11,10 10-14,-10-11-14,2 6-22,3 7 7,-5-6 44</inkml:trace>
  <inkml:trace contextRef="#ctx0" brushRef="#br0" timeOffset="2390.64">1067 590 1,'-5'-57'75,"7"12"14,-2-10-5,0-11-31,12 9-10,-7-20-3,12 13-10,-5-13 1,9 11-6,-1-7-3,4 12-2,0-3-2,4 10-4,-4 4-1,2 15-2,-4-1-1,2 14-2,-24 22 1,36-26-2,-36 26-1,32 16 0,-32-16-1,26 58-1,-14-13-1,0 11 0,-5 5-2,-2 9 1,-3-3-1,-7 1-1,-2-6 0,-7-4-1,-3-10 0,-7-13-3,-5 0-5,-7-19-7,5 3-22,-14-22-73,11-6-10,-2-11-5,7-12 1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6-05-26T02:17:36.060"/>
    </inkml:context>
    <inkml:brush xml:id="br0">
      <inkml:brushProperty name="width" value="0.10583" units="cm"/>
      <inkml:brushProperty name="height" value="0.10583" units="cm"/>
      <inkml:brushProperty name="color" value="#C00000"/>
      <inkml:brushProperty name="fitToCurve" value="1"/>
    </inkml:brush>
  </inkml:definitions>
  <inkml:trace contextRef="#ctx0" brushRef="#br0">-35 502 96,'-3'-4'46,"3"4"-37,0 0-11,0 0-1,-5-10 5,-1 3-3,0 0 38,0 3-29,0 1 61,3 6-52,-3-10 20,0 4-26,3 10 7,0 0-8,3-4-7,0 1 16,0-11-15,0 0 12,3-11 0,0 1-12,0-1 13,9-2-13,3-1 14,-1-4-13,4 1 6,3-1-8,2 4 6,1 0-6,0-3 4,-1-11-6,4 7 3,-1 3-3,-2 4-1,0 0 1,0 0-4,-7 4 2,1-1 1,-3 4 0,-1 4 0,-2-1 0,0 4-20,-4 4 16,1-1-94,-6 4 76</inkml:trace>
  <inkml:trace contextRef="#ctx0" brushRef="#br0" timeOffset="448.39">-90 533 296,'-3'-14'131,"6"14"-103,2 4-35,-2-4 26,9 0-17,3 7 8,2 0-7,1 3-8,3 4 5,0 7 2,-1 14-2,1 4 26,-3 6-21,-4 8-4,1 20 0,-3 1 2,-3-4-3,-4 3-44,1-3 34,-6-7-310</inkml:trace>
  <inkml:trace contextRef="#ctx0" brushRef="#br0" timeOffset="10767.34">-348 957 156,'4'-7'69,"-2"3"-55,4-3-18,0 4 17,0-1-11,0 1-1,0-1 0,0 1-1,0-4 0,0 3 0,0 1 0,-3-1 0,0 1 0,0-1-6,-3 4 5,0 0-73,0 0 58,-3 0-89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6-05-26T02:17:42.681"/>
    </inkml:context>
    <inkml:brush xml:id="br0">
      <inkml:brushProperty name="width" value="0.10583" units="cm"/>
      <inkml:brushProperty name="height" value="0.10583" units="cm"/>
      <inkml:brushProperty name="color" value="#C00000"/>
      <inkml:brushProperty name="fitToCurve" value="1"/>
    </inkml:brush>
  </inkml:definitions>
  <inkml:trace contextRef="#ctx0" brushRef="#br0">-13 532 220,'-14'-7'98,"22"7"-77,1 0-26,0 0 16,-6-10-10,6-8 6,2 1-6,7-4 9,0-4-8,3-3 13,0 0-11,-1 1 23,10-15-21,-7 3 12,6-3-13,1 4 2,3 3-5,2 3-6,1 4 3,-1 4 0,-6 3 1,1 3-3,-10 8 2,4-1 1,-6 4 0,3 4-26,-10 3 21,1 3-83,-3 4 69,0 7-189</inkml:trace>
  <inkml:trace contextRef="#ctx0" brushRef="#br0" timeOffset="415.91">-107 1479 264,'-3'-10'118,"3"3"-93,9-11-32,0 15 23,3-11-14,5 0-7,-2-11 5,6 1-1,-1-4 1,7 0 14,-7-4-11,4 1 15,3 3-13,5 0 9,-2 1-11,-1-1 2,0 3-4,1 4-3,-6 0 1,3 4-30,2 3 24,0-4-56,-5 4 48,2 4-105,-11-1 92,6 1-114</inkml:trace>
  <inkml:trace contextRef="#ctx0" brushRef="#br0" timeOffset="-501.73">280 113 152,'0'-4'69,"-6"4"-55,12-3-18,-6 3 3,0-4 0,3 1 6,0-1-5,3 1 1,-6-1 0,0-3 15,0 4-12,0 3 15,2 3-14,-2 8 14,6 13-14,-6 11 9,0 11-11,3 17 30,-3 10-26,0 11 9,-3 21-12,3 0 6,-8 7-7,2-7-8,0 0 5,0-15-1,-3-2 1,-3-16 8,3-12-6,6-15-21,-6-10 16,6-10-81,-3-15 65,3-13-169</inkml:trace>
  <inkml:trace contextRef="#ctx0" brushRef="#br0" timeOffset="-14677.57">781 1713 264,'-15'-7'121,"12"4"-95,3-1-33,0 4-2,0 0 5,0 0-26,0 0 23,0 0-17,-6 0 18,3 0 0,0 0 4,-3 0 13,3 0-9,-5 0 14,5 4-12,3 3 3,-6-4-5,6 4-6,6 0 3,-6-3 0,6-1 1,-1 1 14,4-4-11,-3 0 15,3 0-13,0 0 11,0 0-11,2 0 8,1-4-10,6 1 7,3-1-7,6 1 9,-7-1-9,4 1-4,2-1 1,3 1 3,1-4-3,5-4 3,1 1-2,-1-8 2,0 4-2,-5 0 5,2 4-5,1-4 9,3 3-8,-7 1-1,-3 0 0,10 3 4,-7 0-4,4 3 0,5 1 0,-5-1 4,1 1-4,-2-1 6,0 1-6,-5-1 3,9 1-3,-1-4 5,-5 3-5,-4 1 6,3-1-6,-2 1 3,3-1-3,-6 4 11,2-3-10,-3-1 3,13 4-4,-13 0 2,4-3-2,-3-1 5,2 1-5,-5-1 6,2 1-6,4-4 6,2 0-6,-2 3 9,-1-3-8,1 0 2,0-3-3,-1 3-3,1 3 1,-1 1 6,3-1-4,4 1-5,-3-4 3,-4 3 3,1 1-2,-7 3 0,1 0 1,-1 0 1,-5-4-1,0 4-1,-3-3 1,0 3-13,-3 0 10,0 0-14,0 0 13,-4 0-25,1 0 22,3 0-45,-3 0 39,3 0-45,-3 0 42,2 0-51,-5 0 50,3 0-71,-6 0 66,0 0-124</inkml:trace>
  <inkml:trace contextRef="#ctx0" brushRef="#br0" timeOffset="-13451.97">905 2032 212,'-24'-14'98,"24"14"-77,-17-11-26,11 11 8,3 0-4,0 0-10,3-3 8,0-1-1,0 4 2,0 4 2,0 3 0,0 0 2,0 0-1,0 0 2,0 3-2,6 4 8,0 0-7,3-3 2,-1-4-3,4 3 8,0-3-7,5-3 10,-2-1-9,6-3 13,2 0-12,4 4 0,8-4-2,-5 7-2,2-4 1,-2 1-4,-1-4 2,3-4 12,4 1-9,-3-1 5,-1 1-5,3-4 8,0 3-8,1 1 2,6 3-3,-10 0-1,6 0 1,-7 3 4,2 1-4,2-1 0,1-3 0,-1 0 7,4-3-6,-7-4 10,6 0-9,-2 0 2,8-4-4,-3 1 8,-6-4-7,4 3-1,-3-6 0,-7 3 7,-2 0-6,2-7 2,-3 3-3,-8 4-1,5 0 9,-2 0-7,-3 4 2,3-1-3,-6 1-1,2 3 1,1 0-4,0 0 2,-1 0 4,-2 0-3,0 0 0,-1 0 1,1 3 15,0-3-12,6 4 1,0-4-3,-4 3 4,1 1-5,-1-1 0,1 1 0,-3-1-1,-1 1 0,-5-1 0,3 1 0,0 3 5,0-4-4,0 4-3,0-3 2,2-1 8,7 1-6,0-1-4,-1 1 2,1-1 8,-1 1-6,1 3-1,2 0 0,-8 0-4,3 0 2,0 0 1,-6 0 0,0 0-82,-4 0 65</inkml:trace>
  <inkml:trace contextRef="#ctx0" brushRef="#br0" timeOffset="-12604.12">2098 861 284,'-12'-7'128,"12"4"-101,0-4-34,0 7 6,0 0-1,3 0-21,-3 0 17,6 0 9,0 0-4,0 7 2,3-4 0,-3 1-4,2 3 2,7 3 4,6 1-3,2 3 0,4 3 1,3 1-4,2 6 2,6 7 4,6-3-3,1 0 6,-1 0-5,-3 0 9,1 0-8,2-3 7,-2-4-6,-1-1 9,0-3-9,0 1 2,6-1-4,-2-3-1,-7 4 1,-3-4 1,0 0-1,-2-7 8,0 0-7,-7 0-1,4 0 0,-4-4 4,-5 1-4,-4-1-3,-2 1 2,-3 10 3,-3-4 8,-7 1-8,-2-1 10,-5 1-10,-1-1 4,0 1-5,-3-1-4,-3 1 2,3 3 0,1-4 0,-1 1 5,0 6-4,0 1 3,0 10-3,-2 7 2,-1 10-2,-6 11-3,-11 21 1,-7 0 9,-5-4-6,-6 11-1,-12 0 0,-4-7-13,-13-7 10,0-11-114,2-13 90,-6-15-239</inkml:trace>
  <inkml:trace contextRef="#ctx0" brushRef="#br0" timeOffset="748.05">642 655 228,'-30'3'101,"30"1"-79,-8 3-28,5-4 27,3 1-18,0-1 13,0-3-12,0 0 17,0-3-16,0-4 12,5-4-12,1-3 11,6 0-12,6-3 12,3-1-12,-3 1-2,2-4-1,1 3-4,-1-3 2,1 4 1,-9 3 0,5 3-65,-5 4 51,0 0-261</inkml:trace>
  <inkml:trace contextRef="#ctx0" brushRef="#br0" timeOffset="1038.07">580 1071 324,'-15'-21'148,"12"35"-117,3-25-39,3 8 17,3-8-9,3 1-6,3-1 5,2-3-14,10-3 12,-3-4-33,3 0 28,2-3-36,-5-8 33,2-6-53,7-4 48,-1 7-127,1 0 110,3 3-50</inkml:trace>
  <inkml:trace contextRef="#ctx0" brushRef="#br0" timeOffset="1454.63">1179 389 156,'9'-31'69,"-4"17"-55,-2-11-18,3 15 17,-6-4-11,0-7 13,0 3-11,-6-6 45,3 13-38,-2 4 21,-1 0-23,-3 18 3,-6 6 0,0 11-9,-2 4 13,5 13-12,0 7-16,4 8 10,2-1 0,3 11 1,12-7 3,-6-7-1,8-3 5,4-8-5,-3-10 3,5-3-3,4-11-3,-6-11 1,2-10 23,1-10-17,-9-22 37,3-10-32,-9-7 21,3-3-23,-12-11 7,-3-4-11,-3 4 3,0-7-5,-9 4 10,-8 7-9,8 6 4,-5 4-5,6 11-48,2 10 36,3 7-249,3 7 202,3 0-86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6-05-26T02:17:34.856"/>
    </inkml:context>
    <inkml:brush xml:id="br0">
      <inkml:brushProperty name="width" value="0.10583" units="cm"/>
      <inkml:brushProperty name="height" value="0.10583" units="cm"/>
      <inkml:brushProperty name="color" value="#C00000"/>
      <inkml:brushProperty name="fitToCurve" value="1"/>
    </inkml:brush>
  </inkml:definitions>
  <inkml:trace contextRef="#ctx0" brushRef="#br0">-37 359 148,'0'-11'69,"0"8"-55,-3-1-18,3 4 14,0 0-9,0-3 9,0 3-8,-3-4 21,0 1-17,0-1 25,0 1-23,0 3 18,3 0-19,-3-4 10,3 4-12,0 0-3,0 0-1,0 0-1,3 4 0,0 3 2,3 0-1,0 0 5,9 0-5,5 0 17,4 10-14,0-10 12,5 7-11,1 0-3,-1 10-1,3 1 4,4-4-4,0 0-3,-4 3 2,-3 1 3,1-1-3,2 8 0,4-4 1,-3 3-1,2 1 0,-3 3 2,0 0-1,1 3 2,-3 11-2,2 4 5,3-1-5,-2-3 0,-1 0 0,-2-4 4,0 4-4,2-3 9,3-4-8,0 0 7,-2-4-6,3 1 6,-1-4-6,0 0 1,3 0-3,1 10 5,0-3-5,-4-3 6,0-5-6,0-2-3,4-1 2,-3 1 3,-4-4-3,-3 3 0,-2 4 1,-1-7 4,-2-3-4,0-1 0,-3 1 0,-1-1 1,-2 1-1,2-1 2,4 1-2,-4-1 2,1 1-2,-3-4 11,0 3-10,-3-3 5,-1-3-5,1 3 8,-3-4-8,0-3-1,-4 0 0,-2-4-4,3-3 2,-3-3-80,-6-4 63</inkml:trace>
  <inkml:trace contextRef="#ctx0" brushRef="#br0" timeOffset="13077.39">-75 649 160,'0'-11'75,"0"4"-59,3 0-20,-3 7 14,3 0-9,-3 0-3,0 0 2,0 0-3,0 0 2,0 0 4,0 0-3,0 0-2,3 4 1,2 6 15,1-6-11,3 3 21,0 0-18,0 3 3,5 1-7,7-4 8,-3 0-8,3 0 5,-3 7-6,-1-4 9,1 1-8,-1-1 7,1 1-6,-3-1 9,-1 4-9,1 0-1,-3 0-1,0 0 7,0 8-6,3-5 2,0 1-3,2-1 8,-2 1-7,0-1 7,2 4-6,-2 7-8,0-3 5,-1-4 7,1 0-5,0-4 7,-3 1-6,0-1-2,6 1 0,-1-4 1,1 0-1,-1 0 2,-2 0-2,0 0 5,-1-4-5,-2 1-5,3-1 3,0 1 3,0 6-2,0-3 3,0-3-2,-1-1-1,1 4 1,0 0-1,2-3 0,4-1-3,-4 1 2,1-1 4,0 1-3,0-1 3,-3 1-2,-1-1 5,1 1-5,0-1 0,-1 4 0,1 4-4,0-4 2,2 0 1,4 0 0,-3 0 2,0-3-1,0 3 11,2 0-10,1 3 0,-1 11-1,1 0 10,-1 0-9,1 4 5,3-4-5,0-4 2,-1 1-3,-2-1 5,0 1-5,5-4-33,-3-4 25,-2-3-317</inkml:trace>
  <inkml:trace contextRef="#ctx0" brushRef="#br0" timeOffset="14300.32">1126 1817 204,'6'-11'92,"0"11"-73,0 0-24,2 4 11,1-4-6,-3 3-6,0 4 5,6 0 3,-6 0-2,-1-3 6,1 6 32,0 1-30,-3-4 23,9 7-6,-3-4-18,2 1 3,1-1-8,0 1-1,0-1 0,0 1 1,0-1-1,0 1 2,2-1-2,1 4 11,0 4-10,-1-1 5,-2 4-5,0 4-4,0-8 2,-1 11 3,1 4-3,0-4 6,0-4-5,3-3 3,0 0-3,0-4 8,-1 1-7,1-4 5,-3 0-6,-1-4 11,1-3-9,-3 0-4,0 0 1,0-3 0,2 3 0,-2-4 0,-3 4 0,0 0-23,-3-3 18,-6-1-90,0 4 73,-3-3-234</inkml:trace>
  <inkml:trace contextRef="#ctx0" brushRef="#br0" timeOffset="15337.19">1943 1831 308,'-12'-53'138,"12"43"-109,3-8-37,0 11 28,0 0-18,0-3-6,8-11 4,1-7-7,3 3 6,5 1 0,4 3 1,0 0 11,0 4-9,2-1 0,-2 4-1,2 4-1,3 3 0,4 3-6,-3 1 5,-6 3-6,5 3 6,-9 4-67,4 4 53,-9 10-123,-4 10 105,-5-3-120</inkml:trace>
  <inkml:trace contextRef="#ctx0" brushRef="#br0" timeOffset="15002.04">2229 1611 296,'0'-56'131,"0"49"-103,3 3-35,-3 4 29,0 0-19,3 7-7,0 18 4,0 6-7,-3 7 6,-3 8 0,0 13 1,-3 11 8,0 11-6,-3 13 7,6 4-6,-3-3-5,-6-12 2,6-2 3,0-11-3,1-7-30,-1-11 23,0-10-101,0-14 84,-3-10-193</inkml:trace>
  <inkml:trace contextRef="#ctx0" brushRef="#br0" timeOffset="15740.94">1922 2481 236,'-12'0'105,"12"4"-83,0 13-28,0-10 4,0 0 0,3 0 4,0-3-2,3-4 17,0 0-13,3-7 38,3 0-33,2-11 33,4 4-31,8 0 19,1 4-22,0-8 10,0 4-13,-1 4-3,0-1-1,7 1-4,-7 3 2,4 0-22,-3 3 18,-4 4-51,-2 0 43,-7 0-67,4 0 60,-6-3-158,-3-1 137,-1 1-42</inkml:trace>
  <inkml:trace contextRef="#ctx0" brushRef="#br0" timeOffset="16072.23">2459 1911 364,'0'-31'161,"6"13"-127,9 8-43,-9 6 27,2 4-16,7 0-15,0 0 11,-3 0-56,-4 0 45,7-3-12,-3 3 17,0-4 9,0 4-2,0 0 1,-3-3 1,5-1-1,1 4 0,0 0-96,2-3 76,-8-1-212</inkml:trace>
  <inkml:trace contextRef="#ctx0" brushRef="#br0" timeOffset="16340.73">2341 2324 360,'9'-4'161,"5"4"-127,7-3-43,-6 3-9,0-4 12,15-3-94,2-7 78,0-7-81,0-3 77,-2 3 24,-6 0-2,3 0 51,-4 4-37,9-1-4,-5 4-2,-4 4-91,1-1 68</inkml:trace>
  <inkml:trace contextRef="#ctx0" brushRef="#br0" timeOffset="18770.89">2385 2306 188,'-3'-3'85,"3"6"-67,0 1-23,0-4 5,0 3-1,0 1-8,0-4 6,0 0 2,0 0 1,0-4 11,0 1-9,3-4 36,0 0-29,0-11 16,0 4-24,3-7 0,0 4-3,0 3 1,-3 0 6,6 4-4,0-1 0,-3 4 0,0 0-4,5 0 2,-2 0 15,9 0-11,2 4 7,1-4-7,-1 0 1,1 0-3,6 0 2,-9 0-2,2 3-1,-5 1 1,6 3 1,-4 0-1,-5 0-1,0 0 1,-3 0-1,-12 3 0,-3 1 2,-6-1-1,3 1-1,-3-1 1,-2 1-4,-4-1 2,-2 1 1,-7-4 0,6 0 5,-3 0-4,1 3 6,-1 1-6,-2-1-3,-1 1 2,4 10 0,-4-4 0,3 1 0,6-4 0,-2-4 0,11-10 16,3 0-9,6 0-4,6 0-4,0 0 0,3 4 4,3-1-3,2 1 0,1-1 1,0 4-1,0 4 0,6-1 0,-1 4 0,-2 7 5,2-3-4,7-4 11,-4 0-9,-2 7 13,0-14-12,3 0 3,-6 0-5,-4 0 2,-2 0-3,0 0-1,-4 0 1,-2 0 1,-6 0-1,-3 0-1,-2 10 1,-7-3-4,-3 3 2,0 1 4,1-1-3,2 1 0,0-1 1,0 1-60,3-4 46</inkml:trace>
  <inkml:trace contextRef="#ctx0" brushRef="#br0" timeOffset="19272.41">2477 1918 192,'-6'-21'88,"0"39"-69,6-25-24,0 14 19,0 0-12,0-4 2,0 1-3,0-11 36,0 0 2,9-7-28,-3 3 16,0 1-21,8 3 11,1 0-12,3 3-15,2 1 9,1 3-15,0 7 13,0 3-204,8-3 162,-14-17-73</inkml:trace>
  <inkml:trace contextRef="#ctx0" brushRef="#br0" timeOffset="17108.5">2887 1652 264,'14'-38'121,"1"10"-95,3 11-33,-6 13 17,6-3-9,3 0-1,-1 0 1,1 4-4,-1-1 2,1 4 12,-1 4-9,10 3 11,0 10-10,-1 11-4,1 7 1,-1 0 0,0 3 0,-5 15 0,-3-4 0,-3 3 0,-9 8 0,-9 17 2,-12 7-1,-9-4-1,-15 7 1,-2-6 4,-3-8-4,-12-6 3,-4-8-3,-4-10 11,2 0-10,5-24 17,7-8-15,6-13 10,12-11-11,-1-14-1,9-4-1,15-10 4,3 4-4,12-8 17,12 4-14,9 0 7,-1 7-8,7 4-5,-1 3 2,6 7 3,-2 10-3,-4 11-2,0 7 1,6 11 4,-2 6-3,0 1 0,-1 3 1,0 3-18,-3 1 13,7-4-60,-1-4 50,-2 8-99,-4-15 87,-6-10-193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6T20:45:07.805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184 92 152,'-30'-17'57,"26"10"-44,-3 0 14,7 7 3,-4-3-17,4 0-7,0-1-7,0 1 0,0 3 1,0 0 0,0 0 2,0 0-3,0 7-2,4 6 8,-4 11 4,0 9-4,4 11-1,-1 9 0,1 4 0,0 0-2,0 7 1,-4 0-4,0-1 0,0-2 1,0-8 0,0-9 0,-8-4 0,1-6 2,-1-4 3,-3-7-2,3-3 0,1-3-1,-8-7 1,0-3 2,7-7 2,-11-4 1,12-6 0,-8-3-2,7-7-1,0-7-3,1-3-2,-1-7 1,5 0-1,3 0-3,0 0 2,0-3 1,3 3 0,5-6 0,-4 3 2,3 3-3,5 0 0,3 0 3,-8 0 1,4 0-1,5 4-2,-1-1 1,4 4 1,3 3-1,1 0 2,-1 4-4,1 3 0,0 0 1,-1 3 2,-3 4-1,0 2-1,0 5 1,3 2-1,-7 1 0,8 3 0,-8 7 0,0-1 0,0 5 2,4 5 3,-7 4-7,3 4 0,-12 6 0,5 4 3,-4-1 4,-4 4 2,-4 0-6,-4 0-2,-3-4 0,0 1 0,-4-4 3,0 0 3,0-3-4,-1-4-3,5-3 3,-8-3 1,4-3-3,0-4 1,4 0 0,-1-7 2,5-3-3,-1-3 0,5-1 1,-1-6 0,4 4 0,4-4 2,3-1-1,1 1-1,3 0-2,0 0 1,4 4-1,0-1 0,8 0 2,-4 4 2,4 3-3,-1 3-2,5 4 4,-1 3 1,-3 0-3,-1 7 1,1 3 0,-1 7 0,-3-1 0,-4 8 2,-3 3-3,-1 3 0,-3 0 1,3 1 2,-11-1-1,0-3 2,0-4-2,-11-3 2,-1-3 4,-3-3 6,-4-4-1,-3-4 3,-1-6-6,-3 1-1,-1-8-2,1-3 1,0 0-4,-1-3-2,5-4-3,-1 0 1,4 4-4,0-1 1,4-2-16,4 2-4,7 1-32,-4 0-14,16-4-38</inkml:trace>
  <inkml:trace contextRef="#ctx0" brushRef="#br0" timeOffset="795.08">1172 745 152,'-4'-23'57,"1"13"-44,-5-11 7,8 11 3,-4-3-10,1 0 0,-1-4-5,-4 0 0,1 4-5,-5 3 3,1 3 0,-4 4-5,0 6 0,0 7-3,0 7 0,-4 10 2,4 3 2,0 3-3,0 7 0,3 4-1,-3 3 0,4-3 4,3-4 1,5 0-4,-1-3 1,4-4-2,4-3 0,3-6 0,1-7 0,3-1 2,8-12 2,0-8-1,0-9-1,-1-4 3,5-6 0,-4-4-4,4-3-1,-8 0 1,0 3 2,-4 3 0,-3 4 2,-1 4 0,-3 2 3,0 1 3,-1 6 2,-3 0-3,0 4-3,0 3-5,4 7 0,0-1 0,4 4 0,-1 4 0,4 3 0,1-1-3,-1 1 2,4 3 1,4-3 2,0 0-14,3 0-7,1-4-23,0 0-11,-5-6-25</inkml:trace>
  <inkml:trace contextRef="#ctx0" brushRef="#br0" timeOffset="1096.58">1659 705 216,'-19'10'82,"11"0"-64,-7 7 0,8-7-6,-1 7-8,-3-1-1,-1 8-3,1 3-1,0 3 1,-1 0 0,5 0 0,3 0 0,0-6 0,1-1-3,3-3 2,3-3-8,9-7-2,-1-3-3,4-11-1,4-2-14,0-8-4,3-9-40</inkml:trace>
  <inkml:trace contextRef="#ctx0" brushRef="#br0" timeOffset="1365.94">1960 383 160,'15'-20'60,"-18"23"-47,3-3 15,0 0 4,0 0-12,0 7-1,-8 3-5,4 4 1,-3 6-8,-1 10-4,1 10-2,-1 17-1,0 3 0,1 4 0,3 3 0,4 0 0,4 0 0,0 0 0,3 0 0,5-3 0,-1-4 0,0-6-20,4-11-7,-3-9-21,-5-11-8,4-13-19</inkml:trace>
  <inkml:trace contextRef="#ctx0" brushRef="#br0" timeOffset="2101.98">2235 500 200,'-11'0'74,"7"0"-58,-3 4 5,7-4-1,-4 7-10,0-1-3,0 1-2,-3 6-1,3-3-2,0 4-2,-3-1 3,-1 4-2,1 3 2,3 4-2,-4 2-1,1 1-2,-1 3 1,1-3 3,-1-3 1,5-4 1,-1-4 2,0 1-1,0-3 0,0-1-3,1-3 1,-1 0-2,0 0-1,0 0 1,1 0-1,-1-3 6,0 0 6,0-1-6,1 1-3,-1 0-2,4 3-1,0-3 0,-4-1 2,4 1-1,-4 0 2,0-1-2,4-2-1,-3-1-2,3 0 1,0 1 1,0-1 0,0-3 0,0 3 2,0 1-1,0 3 2,-4-1-7,4 1 1,0-4 1,0 1 3,0-4-2,0 0 0,0 0 5,0 0 2,4 0 2,-1-7 2,5-6-1,3-8 2,4-5-4,4-1-2,0-3-2,4-1 0,-1 1-2,1 3-1,-4 1 1,3 2-1,-3 4 0,4 7 0,0-1-3,-1 8 0,1 2-3,-1 4-1,5 0-5,-1 4 0,1-1-12,-5 4-2,1-1-10,-4-2-3,-4 2-52,0-2-31,-4 2 56</inkml:trace>
  <inkml:trace contextRef="#ctx0" brushRef="#br0" timeOffset="2837.27">2111 1033 112,'-4'-6'44,"4"2"-35,0 1 9,0 0 2,0-1-1,4 1 3,0-4-6,0 0 1,3-3-10,4-3 5,1 0 1,-1-4 0,4 0 0,0 4 1,0-1 2,0 8-7,4-1-1,0 4-2,4-1 1,-1 4-4,1 0-2,3 4 4,4 2 1,4 1-5,0 3 0,0 3-1,0 1 0,4 3-3,0-4 0,-4 4-1,-1-1 3,-2 1 4,-5 3 6,-3 4-3,-5 3-1,-2 9 0,-5-2-1,-4-1 0,1-2 0,-4-5-5,0-5-1,-1-5-37,1-2-14,4-14-57</inkml:trace>
  <inkml:trace contextRef="#ctx0" brushRef="#br0" timeOffset="3557.46">3351 108 156,'12'-33'60,"-8"23"-47,-1 0 13,1 6 3,0 4-11,-4-3-2,0 3-1,0 0 3,0 10-10,4 7 4,-4 13 2,0 7-1,0 10 0,3 3-5,1 7 0,-4 7-5,4 9 0,0 8-1,-1-1-2,1-6 1,0-4 1,0-6-1,0-10 2,-4-4-2,0-10-1,0-6-15,0-7-5,0-7-34,0-20-79</inkml:trace>
  <inkml:trace contextRef="#ctx0" brushRef="#br0" timeOffset="4203.24">3261 447 308,'-15'-4'115,"15"1"-89,4 6-12,-4-3-10,7 0-8,4 0 2,5 0 1,-1 0 1,4 0 0,-1 0-3,1 4 2,0-4-1,0 3 0,0 1 2,-4 2 2,0-2-1,4-1-1,0 0 1,-1 1-1,1-1 0,0 0 0,0 1 0,0-1 0,-4 0 0,0 4 0,0 0 0,0 0 0,0 3 2,-3 6-1,-1 1-1,-4 7 1,1 2-1,-4 1 0,3 3 2,1 0-1,3 1-1,0-5-2,1-2-1,-1-4 2,0-3 2,4-7 0,1-3-1,-5-4 5,0-6 4,0-11 4,-3-9 4,-4-11-7,0-3-1,-8-3-3,0 3 1,-4 4-4,-3 3-2,-4 6 4,0 1 1,-4 6-2,0 3-1,-3 8-3,3 2-1,4 4-12,0 7-7,3 3-14,5 7-3,3 6-12,8-3-2,7 1-10,4-8-4,0-3-11,4-3-7,0-7 43</inkml:trace>
  <inkml:trace contextRef="#ctx0" brushRef="#br0" timeOffset="4593.7">4347 132 148,'15'-40'55,"-8"23"-43,1-7 21,-8 18 8,0-4-5,0 0-1,0-1-11,0 1-2,-4 0-13,0 4 3,1-1 4,-1 0-2,0 7 0,0 0-6,1 7-3,-5 6-5,4 7 0,-3 11 0,3 9 2,-4 7-3,5 6 0,-1 4 1,4 4 2,-4 2-1,4 4-1,0 0 1,0 4-1,0-11 0,0 0 0,0-3-11,0-10-5,4-3-10,-4-7-4,4-10-12,-1-7-4,1-4-101,4-26 52</inkml:trace>
  <inkml:trace contextRef="#ctx0" brushRef="#br0" timeOffset="5419.46">4501 192 212,'4'-23'82,"0"16"-64,0 4 18,-4 3 2,0 0-20,0 0-5,0 0-6,3 6-2,1 11-3,-4 7-2,0 6 3,0 10-2,0 3-1,-4 8 3,4 6 0,0 3-4,0 7 1,4-3 0,0-7 0,0-4 0,0-6 0,-1-7 0,1-6 2,0-7-1,0-7 2,-1-3-2,1-7-1,0-4 12,3-6 4,1-6-4,3-4-2,1-4-3,-1 1 0,0-4-6,1 0-1,-1 4 0,0 3 0,-3 0 0,-1 3 0,1 0-3,-1 4 2,1 3-1,3 3 0,1 1 2,-1 2 2,4 1-3,0 3 0,4 0 1,0 0 0,0 0-3,-1 0 2,1-3 1,-4-3 2,0-1-1,0-3 2,-3-3-2,-1-4-1,0-7 3,-3-9 2,0-7 0,-5-7 0,1-3-3,-4 3-2,-4 3 1,1 8 1,-5 5 5,0 5 4,-3 6-4,0 10 1,-4 6-5,0 8-2,0 2-3,3 8-1,5-1 2,7 4 0,3 3-2,9 1 2,-1-1-1,8 0-2,0 0 3,3-7 0,9 1 1,-5-7 0,0-1 0,-3-2 0,0-4 0,-1-3 0,-3-1 2,0-2 1,-4-4-8,-4-4-4,1-6-11,-1-7-5,0-9-19,1-11-8,-1-3-12,-4-4-5,1 0-2,-4 4-19,0 0 30</inkml:trace>
  <inkml:trace contextRef="#ctx0" brushRef="#br0" timeOffset="5855.46">4765 296 148,'-68'-3'57,"38"3"-44,-7 0 23,21 3 6,-6-3-11,-1 0-4,-3 0-4,-1 0 0,1 0-13,3 0 1,5 0 2,3 0-1,3 0 3,5-3-6,7 3-3,7-4-1,5 1-1,3-4 2,7 1 1,5-4-3,3-1-1,4-2 3,0 0 1,0-1 3,0 1 1,-1-1 1,-2 1 0,-5 3-2,0 0 1,-3 0-2,-4 0 0,-4 0-8,0 3 0,-4 0-1,1 4 2,-5 0 1,1-1 1,-5 1-11,1 0-3,-4 3-28,0 0-11,0 0-53,0 6-23,0 1 15</inkml:trace>
  <inkml:trace contextRef="#ctx0" brushRef="#br0" timeOffset="9037.56">8238 581 224,'4'0'85,"-4"0"-66,0 3-10,0-3-7,0 0-6,3 0-1,1-3 6,-4 0 3,-4-1-1,1-3 7,-5 4 5,-3-4 8,-1 4 6,-3 0-7,-4 3-1,-3 3-10,-5 10-2,-3 8-7,0 5-2,4 8-2,-1-4-2,5 0 3,3 0 0,4 1-2,3-5 2,9 5-1,3-1 0,7-3 0,5-1 0,6 1 0,5-3 0,3-1 2,5 1 0,-1-4 0,4-4 2,-4 1-1,0 0 2,-7 0-4,-5-4 0,-2 4 1,-5-7 2,-4 0 5,-7 0 6,-7 0-3,-4 0 0,-8 0-4,-4 0-1,-3 0-3,-4-3 1,-1 0-2,1-4-1,4-3-8,-1-3-3,5-4-25,3-6-9,4-8-48,7-5-53,5-15 42</inkml:trace>
  <inkml:trace contextRef="#ctx0" brushRef="#br0" timeOffset="9458.43">8524 175 292,'-3'-6'110,"3"6"-86,0 0-6,0 0-10,0 0-11,0 0 0,3 3-1,1 4 3,0-1 0,0 4 3,-4 7 1,0 7 1,0 6 0,0 7 0,0 6 2,0 8-1,-4 12 2,0 8-4,0 2 0,-3 1-1,3-7-2,-4-7 1,5-6-1,-1-7 0,0-7 0,0-6 0,1-7 0,3-7 0,0-4 0,0-6-14,0-10-3,3-3-9,5-10-4,3-14-21,1-13-10,-1-11-33</inkml:trace>
  <inkml:trace contextRef="#ctx0" brushRef="#br0" timeOffset="9773.59">8547 460 204,'-19'-10'77,"12"10"-60,-5 0 21,8 0 6,1 0-11,3 0-4,0-3-15,0-1-6,0 4-5,3 0-3,1-3 1,0 0 1,4-1 3,-1 1 2,4 0 1,4-4 2,1 4 4,2-1-2,5 1 1,0-4-1,-1-3 0,1 4-6,0-1-2,-1 0 0,-3 0 0,-4 4-5,-4 0 1,1-4-7,-5 7 0,-3 0-24,-4 0-7,0 10-29,0 3-12,-4 8-38</inkml:trace>
  <inkml:trace contextRef="#ctx0" brushRef="#br0" timeOffset="10553.83">9067 614 228,'-19'0'85,"16"0"-66,-5 4-1,4-1-3,1 4-13,-1 3-3,-4 3 0,-3 7 2,0 4 0,3 3-3,1-1 1,-1 5 1,4-1 2,4 0-3,0-3-2,4-4 2,4-3 0,3-3 1,4-4 2,0-2 1,0-5 1,0-6 2,0-3 1,0-4 5,0-6 3,0-4 0,1-6 1,-5-4-4,-4-7-2,-7-3 0,-3 4 1,-5 3 1,-3 3 0,-4 3-2,-4 8 1,-4 2-11,1 8-2,-1 2-15,0 8-6,5 2-24,-1 8-7,4 2-45,-1 5-41,13-1 55</inkml:trace>
  <inkml:trace contextRef="#ctx0" brushRef="#br0" timeOffset="10913.91">9135 872 208,'8'-10'77,"3"4"-60,4-18-5,-4 14-6,1-7 0,3-6 4,0-7 6,0 0 4,0-1-10,-4 5 14,1 2 6,-5 4-2,4 3-2,-3 4-12,0 3-6,-1 0-5,1 3-3,-1 4-2,4 3 1,-3 3-1,3 7 0,1 7 0,3 6 0,-4 4 4,4 7 1,0 6-10,0-3-3,0 3-8,-3 0-4,3-6-8,-4-4-4,4-7-19,0-6-8,4-17-30</inkml:trace>
  <inkml:trace contextRef="#ctx0" brushRef="#br0" timeOffset="11664.93">9708 594 280,'-26'0'104,"22"0"-81,0 4 1,4-4-7,0 0-23,0 0-8,0 0 2,0 0 2,0 6 6,-4 4 4,4 7 5,0 3-7,0 0 0,4 0 0,4 1 1,-1-1 1,5-4 0,3-2 2,0-4 1,4 0-6,0-7-2,-1-3 6,5-3 4,-4-7 6,0-7 4,0-6 5,-1-11 2,-3 1-7,1-1-2,-5 4-3,0 3 1,-3 4 3,-5 3 3,1 3-5,0 7 1,-4 3-6,0 0-2,0 4-7,0 3-1,0 10-1,0 7-1,0 13 1,0 7 3,0 6-2,0 8 1,4 6 0,0 0 0,-1 3 2,1 0 2,0 7-10,-4 4-2,0 9 0,-4-6 1,-7-4 6,-4-6 1,-4-7 2,0-7 0,-4-6 2,-3-11 1,0-6-1,-1-10 1,1-10 7,-1-7 5,5-11-3,3-5 1,4-4-4,4-4 2,3 1 3,0-1 1,8 4-6,4-3-1,4-4-6,7 0-4,4 0-2,3 0 3,1 4 0,3 0 1,5 2-20,6 8-9,5 6-12,7 4-2,0 3-28,7 0-9,1-3-40</inkml:trace>
  <inkml:trace contextRef="#ctx0" brushRef="#br0" timeOffset="12039.93">10409 675 348,'0'6'129,"4"-6"-100,0 4-7,-4-4-9,8 3-18,3 4-2,0 0-16,4-1-5,-3 1 14,-1 0-8,0-1-2,0 4-12,1 0-2,-1 1-66</inkml:trace>
  <inkml:trace contextRef="#ctx0" brushRef="#br0" timeOffset="7460.99">6157 497 264,'-27'-10'101,"20"7"-78,-5-1-5,5 4-5,-1 0-12,-3 0-1,-4 4 0,-4 2 0,-7 4 0,-1 7-3,1 10 2,-8 3 5,4 10 2,0 7-2,3 4-1,5 2 1,6-3 0,5 1-2,7-1-2,12 0-4,7-3 0,8-3 2,11-7 3,-1 0-11,9-14-3,-4-6 1,-1-11 3,1-6 2,0-10 3,-4-6 6,0-8 4,-4-6-1,-4-4 0,-3 1-1,-4-1 2,-4 8 1,-4 2 1,-3 4 7,-5 3 4,1 1-3,-4 6 1,0-1-8,0 5-1,-4 2-6,4 4-4,0 7-4,0 7-1,0 6 1,4 0 4,0 0 1,3 3 3,5 1-3,-1-1 0,0-3-1,4 0 0,1-3 0,-1-3 0,0-4 2,-4-4 0,0-2 2,1-8 1,-5-6 5,1-6 3,-1-8 0,1-9 1,-4-4-4,-1-4-3,-6 1-5,-1 0-2,-8 3 3,1 7 3,-8 7-1,-3 6-2,-5 7-5,5 6-2,-1 11-24,4 7-10,0 6-37,8 3-15,4 1-14</inkml:trace>
  <inkml:trace contextRef="#ctx0" brushRef="#br0" timeOffset="7941.82">6617 1161 144,'-4'13'55,"4"-10"-43,0 4-3,0-7-5,0 0-2,0 0 1,0 0 10,0 0 6,-4-3-10,0-4 13,0-3 7,1-7-2,3-3 1,3-10-11,5-7-3,0-6-8,3-8-2,0 1-2,0 0-2,1-1 3,3 8 0,-4 3 3,0 6 1,-3 7-1,0 7-1,-1 7-1,1 6 0,-1 7-2,1 10-2,3 10 1,0 7 1,4 7-8,1 3-1,-1-1 2,0 1 0,0-3 0,0-1 4,0-6-13,4-3-4,0-4-12,-4-7-6,7-6-23,-3-4-52,-4-6 18</inkml:trace>
  <inkml:trace contextRef="#ctx0" brushRef="#br0" timeOffset="8392.69">7084 893 136,'-4'10'52,"1"-14"-41,-1 8 2,4-4 0,0 0-11,7 6-1,-3 1 1,-4-7 1,0 0-1,4 7 3,-4-7 4,7 3-3,-3 4 2,4-1-5,-1-2 0,5 3 1,-1-7 2,4 0 3,0-4 2,0-3 1,0-3 0,-4-3 0,1-4 2,-5-3-1,1-3 0,-4-4-3,-4 0 1,0 4-2,-4-1 2,0 4 3,-3 3 1,-1 4 0,-3 6 1,-4 4-4,-4 6 0,0 7-7,0 7-1,-4 6-2,5 1 1,3 3-4,3 3 0,8-3 1,4 0 2,8-1-6,7 1-1,8 0 2,-1-4 1,8-2-1,1-5 2,3-2-21,-1-8-8,1-2-42,0-8-19</inkml:trace>
  <inkml:trace contextRef="#ctx0" brushRef="#br0" timeOffset="12493.71">11627 668 236,'8'3'88,"3"-3"-69,16 4-5,-12-4-5,3 0-30,1 0-11,0 0 1,0 3 3,-4 0 16,-4 1 11,1-1 6,-1 0 3,0 1 0,1-1-13,-1-3-4,0-3-62</inkml:trace>
  <inkml:trace contextRef="#ctx0" brushRef="#br0" timeOffset="12711.13">12053 708 280,'8'7'107,"-1"-7"-83,1 3 4,-1 1-4,1-1-14,0 0-1,3-3-10,0 0-4,4-6-96,8-11-43,-4-13 42,-12-14 22</inkml:trace>
  <inkml:trace contextRef="#ctx0" brushRef="#br0" timeOffset="14727.32">12626 303 160,'-3'-10'63,"3"3"-49,-4-6-2,4 6-4,0 0-2,-4-3 1,0-3 8,-3-4 2,-1 0-8,-3 0 10,0 4 4,-1 0-3,-3 3 1,0 3-6,0 4-1,0 3-4,0 3 1,-4 7-6,0 7-3,0 9-1,-3 5-1,3 6-3,0 6 2,4 4 1,4 3 0,3 4 2,8 0 1,4 2-1,3-5-2,5-4 1,3-4-1,0-6-3,4-3 2,0-11 1,3-3 2,5-6-17,3-8-6,4-9-10,3-14-4,1-6-16,4-11-7</inkml:trace>
  <inkml:trace contextRef="#ctx0" brushRef="#br0" timeOffset="15597.81">12951 403 200,'-4'-3'77,"0"0"-60,-3 6 8,-1-3 0,4 0-11,-7 3-1,3 1-5,-3 2-3,0 4-2,-4 0-3,0 4 1,-4 6 1,0 7 3,0 3-2,0 10-2,4 0 2,4 4 0,3-1-4,8-2 1,4-4-2,4-7 0,3 0 0,0-3 0,4-7 2,0-3 2,0-4-3,4-3-2,-4-7 2,0-6 0,-3-7 5,-1-3 2,-3-4 0,-5-3-1,-3-4-3,-3-3-2,-5 1 3,-3-1 2,-1 3 2,5 1 1,-1-1-4,1 4-3,3 0 0,4 0 1,4 3-1,0 1-1,3-1 3,1 3 0,3 1 1,0 0 2,1 3-1,3 3 2,4 0-4,-8 4 0,0-1-1,4 4 1,0 4-2,0 3 2,4-1-2,0 4-1,0 7 1,4-4-1,-5 1 0,1-1 0,0 1 0,-4-1 2,-3-3-1,-1 0 2,-4-3-2,1 0-1,-4-1 1,-4-6-1,0 0 2,0 0 1,0 0-1,0 0-2,0 0 1,0 0 1,3 0 1,1-3 1,4-7 2,3-7 1,0-3 1,5-3 2,-1 2-1,-4 1 0,0 4-3,-3 2-1,-1 4-1,-3 3 0,0 1-5,3 2 1,1 8 0,-4 6 0,3 7 0,-3 13 0,4 3 0,3 4 0,0 3-3,0-3 2,5-3-4,-1-8 1,-4-2-9,4-7-4,0-4-7,-4-6-2,4-14-19,1-13-9,6-17-68</inkml:trace>
  <inkml:trace contextRef="#ctx0" brushRef="#br0" timeOffset="16063.78">13708 152 300,'-18'-13'112,"14"9"-87,0 1-2,4 3-9,0-4-15,0 1-1,0 0-2,0 3 2,0 0 1,-4 0 3,1 6 1,-1 8-4,0 9-1,-4 11-2,1 16 3,-1 10 0,-3 14 3,-4 17-1,0 19-1,0 4 1,0 0-1,3-3-5,5-11-1,3-13 3,0-10 1,4-16 2,4-11 2,4-10-8,-5-10-1,5-9 4,3-8 1,1-13 10,-1-10 7,4-14-3,-4-12-2,1-18 1,-1-6 0,-4-4-3,1-3 0,-8 10 6,-4 3 3,-3 7 0,-5 7 2,1 7-10,-4 3-3,0 6-20,0 4-5,4 3-35,-1 4-121</inkml:trace>
  <inkml:trace contextRef="#ctx0" brushRef="#br0" timeOffset="16543.82">13595 856 168,'-7'-10'66,"7"6"-52,0-9 3,4 3-2,-1-7-2,5-6 3,-1-8-1,5-5 1,3-1-8,4 0-1,3 0 0,1 7-3,0 3-1,-1 0 1,-3 10 2,0 4 3,-4 3 5,0 7-6,0 6 0,-4 4-2,1 6 1,-1 4-4,0 10 0,1-1-1,-1 1-2,0 0-2,4 0 1,0-7-21,4-3-10,0-4-37,4-6-14,7-14-2</inkml:trace>
  <inkml:trace contextRef="#ctx0" brushRef="#br0" timeOffset="17534.3">14236 417 196,'-7'3'74,"3"-3"-58,4 0 1,0 0-6,0 0-7,0 0-3,0 0 6,0 0 5,0 7-6,0 3 3,-4 7 2,0 6-4,-3 11-2,-1 9-2,1 4 0,-1 3-4,1 4 0,3-4 1,4-3 0,0-7 0,0-6 0,4-4-3,3-7 2,1-6 3,-1-3 3,1-4-2,-1-7-2,5-10 6,-1-9 3,0-11-1,1-13 2,-1-14-4,4-10-2,-4 4-2,-3 3 0,-4 7-2,-4 6 2,-4 4 2,-4 10 4,-3 6-4,0 7-1,-4 7-9,-4 4-2,-4 9-9,-3 10-3,-4 4-3,0 3-2,3 0 7,1 1 3,7 2 3,4-6 5,3 0-2,5-4 3,3 0 1,8 1 2,3-4 1,9-3 3,-1-4 8,4-3 5,3-3 2,5-4 1,-1-3 2,4-4 0,0 1-7,0 0 0,-3 2-4,-1 1 0,-3 0-3,-1 4-1,-3 2-3,0 4-2,-4 0 1,0 4 1,0 2-1,-3 4-1,-5 4-2,5-1 1,-5 4 1,1 0 2,-5 0-3,1-1 0,-4 1-1,0-4 0,-4-3 4,4-3 1,0-3-1,0-1 1,-3 0-2,3-3-1,0-3-2,0-4 1,3-3-1,9-3 0,-1-4 2,0 0 0,1 0-3,3 1 0,-4-1 6,4 0 5,-4 0-2,1 7 2,-1 0-1,-3 0 1,-1 4-7,1 2-2,3 4 2,0 7 1,-3 6 0,-1 7-2,1 4 3,-1 9 0,1 4-4,0 0 1,-1-3 0,1-4 0,-1 0-5,1-7-1,-5-6-13,1-7-5,0-3-25,0-14-11,3-16-52</inkml:trace>
  <inkml:trace contextRef="#ctx0" brushRef="#br0" timeOffset="18151.2">14621 326 332,'-26'-10'126,"33"10"-98,-7 0-8,8 0-8,3-3-13,4-4 0,4 0 1,0-3 2,3 0-1,1 0-1,0 4 3,3-1-2,4-3-1,0 0-6,4 0-1,0-4-24,4 4-7,-8 0-35,0 0-14,0 0-14</inkml:trace>
  <inkml:trace contextRef="#ctx0" brushRef="#br0" timeOffset="17909.84">14782 55 208,'-11'-20'79,"14"10"-61,5-1-5,-4 11-5,0-3 2,-1 0 3,-3 3 7,0 0 4,4 6-12,0 11 4,0 13 4,-1 14-7,5 6-2,-1 7-6,1 0-2,0 0-1,3 4 1,0-5-4,1-2 0,-1 0 1,0-14 2,0-7-1,1-6-1,-8-7-2,-1-6-1,-3-14-31,0-7-48,0-16-21,0-8 4</inkml:trace>
  <inkml:trace contextRef="#ctx0" brushRef="#br0" timeOffset="20042.28">15288 614 140,'0'-6'52,"-4"6"-41,1-7 11,3 4 1,-4-1-7,0 1-1,0 0-5,1-4 1,3 0-6,0 0 4,0 1 3,0-4-2,3 0 2,1-7-3,0 4 2,3-4 0,1-3 3,0 0-5,3-1-1,0 1-2,0 0 1,1 3-6,-1 1-1,0 2 0,5 4 0,-5 0 2,4 3 3,0 4 0,0 0 0,0 3-1,0 3 2,0 4-3,0 6-2,-3 1 0,-1 2-1,0 1 0,-3 0 2,-1 3-1,1 0-1,-4 4-2,-1-1 1,1-3 1,0 0 2,0 0-1,-4-6-1,0-4 1,0-3 1,0-4 1,0-3 1,0 0 0,0-7 0,0-6 2,4-4 1,-1-6-3,5 2-3,-1-2 0,1 3-1,-1 3 0,1 0 2,0 4-1,-5 3 2,1 0-4,0 3 0,0 4 1,-4 3 0,3 0 0,5 7 0,0-1-3,-1 4 0,1 0 4,-1 0 1,1 4 0,-1 3-2,5-4-2,3 0 1,-4 1 1,4-1 0,0-3 0,-4-3 2,1 0-1,-1-1-1,0-6-2,1-6 1,-1-1 1,0 0 2,1-6-1,-1-4 2,0-3-2,-3 3-1,-1-3-2,-3 0 6,0 3-3,-4 0 2,-4 7 3,0 0 1,-3 4-1,-5 2 1,1 1-4,-4 10 0,-4-1-3,0 8-1,-3-1 1,-1 4 0,0 0 0,5-1 0,3 5 0,3-1 0,5 0-3,3 3 0,4 4 2,4-4 0,3 1 1,5 3 0,-1 0 0,4 3 2,0 3-1,0 1-1,0 3 1,0 3 1,-3 0-3,-1 0 0,0 0 1,-3 4 2,-5-4-1,-3 0-1,-3-3 1,-5 0 1,-7-3 1,-15-4 3,-15-3-1,-8-4 2,-11-6-4,0-7 0,-4-7 1,0-6 2,0-7-3,8-3 0,3-4-21,4 0-10,8-3-30,7 0-11,8 0-63</inkml:trace>
  <inkml:trace contextRef="#ctx0" brushRef="#br0" timeOffset="18496.28">15198 336 220,'0'7'85,"7"-7"-66,-7 10-6,4-3-6,0 6 8,0 1 7,-1 2 5,1 4 1,-4 4-15,4-1-3,0 4 0,-1 0-8,1 3-1,4-6-1,-4-4 2,-1-4-1,1-2 2,0-7-26,0-4-10,3-13-60,8-17-58,4-23 48</inkml:trace>
  <inkml:trace contextRef="#ctx0" brushRef="#br0" timeOffset="18740.62">15303-126 316,'-19'-4'121,"23"8"-95,-4-4-24,4 3-19,0 0-20,0 4-2,-4 3-10,0 0-4,0 4-31,0 2-13,0 11 46,0-3 25</inkml:trace>
  <inkml:trace contextRef="#ctx0" brushRef="#br0" timeOffset="12265.32">11065 725 316,'8'3'121,"-8"-3"-95,4 7-8,-4-7-11,7 7-18,1-1-5,-1-2-10,5-1-1,-1 1 14,-3-4 3,-1 3 4,1 0-16,3-3-8,0-3-68</inkml:trace>
  <inkml:trace contextRef="#ctx0" brushRef="#br0" timeOffset="22084.81">16223 155 224,'-19'-23'85,"16"6"-66,3-10-1,0 14-6,3-7-11,5-7-2,0-3-3,3-7 3,4-3 0,0 3 7,0-3 4,4 6 6,4 1 2,3 2-5,0 5-3,-3 2-5,0 7-2,-1 4-1,5 6-2,-1 7-2,0 7 1,-3 3 5,0 10 2,-5 10-2,1 10-1,0 7-1,-4 10 1,0 14-2,0 9-1,0 1 1,1-4-1,-1-4 0,0-2 0,0-1 0,0-3 2,-4-3-1,1-4-1,-1-6 3,4-7 2,0-7 2,4-6 1,3-8-2,-3-2 1,0-4 0,4-3 1,-4-11-2,3 1 1,-3-7-4,4-3 0,-1-7-3,5-7-3,-1-10-14,1-6-4,-1-8-16,-3-2-6,-1-7-21,-3 3-10,-4-10-20</inkml:trace>
  <inkml:trace contextRef="#ctx0" brushRef="#br0" timeOffset="22520.32">17060-53 260,'-19'-16'96,"16"9"-75,3 4-3,0 3-8,-4-4-11,0 1-1,-3 3 3,-5 0 1,-7 3 0,-3 4 5,-5 3 5,1 10 0,-8 7 1,4 10-5,0 13-3,0 7-2,-1 7-3,5-1 3,0 1 2,-1 7 0,1 2 0,3 4-3,1-6 1,3-4 2,4-4 2,0-9 1,3-7 2,5-7-5,-1-6-1,4-8-2,1-5-2,-1-1-2,0-7 1,4-3-15,0-3-6,4 0-16,3-7-4,1-4-48,7-13-54,0-13 43</inkml:trace>
  <inkml:trace contextRef="#ctx0" brushRef="#br0" timeOffset="23135.02">17618 115 208,'4'-13'77,"4"6"-60,-5-13-5,1 10-4,0-4-1,-4-2 4,0-5 11,0 1 8,-4 4-15,0-1 1,-3-3 0,-4 3-8,-5 4-4,1 3 1,-7 3 1,-5 3-2,-3 4-1,-4 4 3,0 6 1,0 0-3,0 10-3,1 7 2,-1 3 2,3 4-2,5 2-2,3 1-3,5 4 1,2-5-1,9 1-2,7 3 3,4-3 2,7-3 0,8-4 2,3 0-2,5 0-1,-1 0 1,4 1-1,1-1 0,-1-3 0,-4 3-3,-3-3 2,-1-1 1,-7 1 2,1 0-1,-9 0 2,-3-4-2,-8 4-1,-7 3 1,-4 0 1,-8 1-1,-3-1-1,-4-3 1,-4-7 1,3-4-1,1-2 2,4-4-18,3-3-6,4-7-32,1-10-11,10-14-51</inkml:trace>
  <inkml:trace contextRef="#ctx0" brushRef="#br0" timeOffset="23812.52">17633 551 276,'-3'0'104,"6"0"-81,1 0-26,-4 0-16,0 0 4,0 0 7,0 0 17,0 0 7,4 6-8,0 4 2,3 4 1,1 3-6,-1-1-3,1 1-4,-1 0 1,1 0 1,-1-4 2,1-3-3,0 0-2,-1-3 4,4-4 3,1-6 5,3-11 5,0-9-6,4-4-2,0-6-3,-1-1 0,-2 1 4,-1-1 4,-4 7 2,-4 4 5,-3 6-1,0 4 1,-4 3-3,0 0-1,0 3-8,0 7-4,-4 7-4,0 6 1,-3 4 1,-1 6 0,5 11 0,-1 9 2,0 8-10,4 2-2,0 4 11,0 0 6,4 0-2,0-3-3,-4-1-1,0 4 1,-4 0-1,-4-3-1,1 0 3,-8-8 2,-4-5 4,-8-8 2,-3-9 1,-4-4 0,-3-7-6,-9-6-2,12-4 0,-15-9 0,4-8-7,0-3-2,7-6-27,4-1-11,8-2-16,3-1-6,8-3-44,8-4-48,7-3 52</inkml:trace>
  <inkml:trace contextRef="#ctx0" brushRef="#br0" timeOffset="25176.93">18018 671 172,'-4'-3'66,"4"0"-52,4-7-14,0 6-9,-1-2 6,1-4 8,-4-4 21,4 1 8,0-4-17,0 0 2,-1-3 1,1-3-5,4 3 0,-1-1-5,1 5 1,-1-1 3,1 0 1,-1 4-8,1-1-2,-1 8-1,1-1 0,0 7 0,-1 0 2,1 7-3,-1 3 0,-3 6 1,0 5 0,-1 2-5,1 4 1,-4 6 0,0-3 2,-4 1-1,4-1 2,-3-3-2,-1-4 2,0-3-7,0-6 1,1-4 1,3-4 3,-4-6 0,4-3-1,0-7-2,7-10 1,1-7-1,3-6 0,1-1 2,-1 0 0,0-2 4,0 5 2,-3 1 0,3 7 1,-3-1-2,-1 11 2,1 0-4,-1 3-2,-3 3 0,4 3-1,-1 4 2,-3 7 1,4 3-1,-5 4 1,5 2-2,-4 8-1,-1 3 1,5 3-1,0 10-3,-5-3 2,1 0 1,0-4 2,0 1-1,-1-7 2,1-4-4,0-3 0,0-6 1,-4-4 2,0-14 5,0-9-1,4-14-1,3-10-5,4 0 0,-3 0 2,3 1 1,-3 2 1,-1 4 0,1 3 2,-1 7 1,-3 3 1,0 4 0,-4 3-2,4 3-1,-1 4-3,-3 3-2,4 10-2,4 3 1,-1 7 1,5 4 2,-5 6-6,4 3-1,-3-2-9,3-1-2,-3-3-11,-1-7-3,-3-4-13,4-2-3,-1-14-39,12-10-59,0-10 34</inkml:trace>
  <inkml:trace contextRef="#ctx0" brushRef="#br0" timeOffset="26019.02">18844 246 352,'-19'0'132,"11"3"-103,4 4-21,1 0-18,-5 6-2,-3 10 4,0 4 3,-5 0 4,5 3 0,4 0 3,-1 4 1,4-1-1,1 1-2,3-1-2,3-2 1,1-5 1,0-2 0,-4-4-9,4-7-4,-1-3 0,5-3 0,-1-7 8,1-7 2,0-6 5,-1-7 1,1-7 1,-1 0 2,1-6 3,-1-7 2,1-4-3,-1 0 0,1 4 1,-1 7 2,1 2-1,-1 5 1,-3 2-6,0 4-1,0 3-2,0 7 1,-1 0-4,1 4 0,0 2 3,-4 4 1,4 4 1,7 2 2,-3 1-8,-1 3 0,1 0 2,-1 3 2,4 4-3,1 10 1,-1 3 0,0 4 2,4-1-1,-3 4 2,-1 3-2,-3 4-1,-1-1 1,-3-6 1,-4-3 1,0-4 1,0-7-7,0-6 0,-4-3 3,0-8 4,1-9-3,-1-7-3,4-14 3,7-9 3,5-4-6,-1-3 0,0-10 0,4 6 3,0 4 0,1 6-1,-1 4 1,-4 3 1,-3 7 3,-1 3 4,1 4-6,-1 6-2,1 7 1,-1 10 3,1 10 0,3 7 0,0 3-3,-3 4-2,3 3 3,1 3 2,-1 0-4,-4 4-3,1-7-13,-1-7-2,1-7-25,0-6-10,-5-7-50,5-13-20,3-11 18</inkml:trace>
  <inkml:trace contextRef="#ctx0" brushRef="#br0" timeOffset="26423.51">19571 125 280,'0'-17'104,"0"14"-81,0-4-6,0 7-9,0 0-2,0 0 4,-3 4 1,-5 2 1,0 8-6,1-4-2,-1 17 0,1 3-2,-1 7 1,5-7-4,-1 13 0,0 1 1,4 0 2,0-11-3,4 14-2,0-7-5,3 0-2,-3-9-28,0-11-13</inkml:trace>
  <inkml:trace contextRef="#ctx0" brushRef="#br0" timeOffset="27294.62">19635-200 236,'0'-13'88,"4"9"-69,4-2-5,-5 2-5,5 1 1,0-1 3,-1 1 9,1 3 4,-1 3-14,-3 1 2,4 16 0,-1 10-3,-3 10 1,-4 17-7,-4 20-3,-7 4 1,-1 3 0,1-4 1,4-3 0,-1-3 0,0-4 0,5-6 0,-1-7 2,4-14-5,0-6-1,0-10 0,0-7 2,0-6 1,0-14 3,4-14-5,3-13-3,5-9 1,3-5 0,4-2-2,3-4 0,1 7 2,-4 3 2,-4 3 4,0 11 4,-4 6-2,-3 4 1,-5 3-3,-3 10-3,4 10-3,0 6 0,-4 5 3,4-1-1,3 0 2,1 0-7,-1 0 1,1 0 3,3 0 2,0-3 0,5 0-2,-1-7-8,3-7-3,1-6-3,4-7 1,0-14-2,3-3 0,-3-9 3,-1-8 5,-3-3 6,0-3 3,-8 3 4,-3 3 1,-4 7 10,-4 7 6,-4 7 1,-8 6 3,-3 7-13,-3 13-3,-9 11-7,1 13-1,-1 9-3,1 11-1,3 4-1,4-1 0,4 0 2,8 4 0,3-1-3,8 1 0,3-7 4,8-10 1,4-7 0,4-7-2,3-6-2,5-10-1,-1-14-9,0-10-3,0-6-21,-4-7-9,-3-7-31,-4-10-15,-8-17-24</inkml:trace>
  <inkml:trace contextRef="#ctx0" brushRef="#br0" timeOffset="27550.05">19236-69 400,'0'-4'148,"11"1"-115,12 0-11,-8-1-15,7 1-11,9-7 3,2 0 0,9 3 1,3 0 0,8 4 0,4 0 0,7 3-16,-4-4-4,0 4-17,-3-3-6,-1 0-19,1-1-9,-4 1-45</inkml:trace>
  <inkml:trace contextRef="#ctx0" brushRef="#br0" timeOffset="28148.83">20514 407 220,'11'10'85,"1"-10"-66,10-7-6,-7 4-4,4-7 5,7-11 6,5-2 5,3-7 4,-1-10-15,5-7-6,4-7-1,-1-3-4,-3-7 0,0-9 1,-12-8 0,-7 1-5,-4 3 1,-8 3 0,-7 7 0,-3 10 6,-9 10 6,-3 7 5,-4 10 4,1 10-11,-5 10-3,-7 10-3,0 10 0,-1 20 0,1 17 2,0 13-5,7 10-1,5 4 0,3 7 0,3 9-3,8 7 2,4-6 1,8-7 0,3-7 2,4-7 1,4-10-10,4-3-3,0-10-11,-1-7-4,5-9-13,3-8-6,4-13-40,7-13-16,1-11 8</inkml:trace>
  <inkml:trace contextRef="#ctx0" brushRef="#br0" timeOffset="28584.36">21351 58 296,'-8'-7'110,"5"4"-86,-9 3-6,5 3-8,-8 7-11,-8 7-2,-7 7 2,0-1 2,-4 4 0,4 3 2,3 0 0,1-3-1,3 0 1,4-4-2,8 1-1,0-7 1,7-1 1,0-2 1,4-4 1,4-4-2,4-2 1,-1-8-2,1-2 2,-1-4 0,4-4 3,1-6 3,-5 0 5,1 0-2,3 0 1,0 0-3,-3 3 1,0 4-4,-1 3-2,-3-1-5,0 5-2,-1 6-4,1 3 1,4 4 3,-1 3 1,1 0-6,-1 3-3,1 1-10,-1-4-2,1-3-18,3-1-4,1-6-43,3-10-59,0-10 41</inkml:trace>
  <inkml:trace contextRef="#ctx0" brushRef="#br0" timeOffset="30536.56">21098-301 452,'-15'-10'167,"19"14"-129,11 2-12,4-2-11,15-1-12,19-3 3,11 0 1,11 0 1,4-3-4,12-4-1,11-3 3,-1-7-1,1 1 2,0-15-13,0-5-5,0-11-33,-1-4-13,12-19-92,-3-17-81,-16 3 84</inkml:trace>
  <inkml:trace contextRef="#ctx0" brushRef="#br0" timeOffset="28915.12">21585-649 352,'-12'-3'132,"16"-1"-103,-4 8-12,0 2-12,0 4-9,-4 14-1,-3-7 1,-4 9 3,3 8 0,0 6 5,1 10 2,-1 11 0,1 6-1,3 0-3,0 3 1,4 7 0,0 7 1,0-4-2,0 1 1,0-7-2,0-7-1,0-7 3,0-6 0,0-8-6,0-9 0,0-6-17,0-11-4,0-4-17,0-12-6,8-14-83</inkml:trace>
  <inkml:trace contextRef="#ctx0" brushRef="#br0" timeOffset="29471.46">21724-495 264,'-4'-10'99,"8"7"-77,-4-4-13,0 7-9,0 0 11,0 0 12,0 0 6,0 0 5,0 0-18,0 7-9,0 9-5,0 11 2,0 13 2,0 14 6,-4 6 3,1 4-4,-1 6-1,-4 8-4,1 5 1,3-2-2,0-1 2,4-9-4,0-11 0,4-13 1,0-7 0,0-6-5,-1-8 1,1-6 0,0-6 0,3-14-7,5-14 0,7-12-2,-1-4 3,5-4 4,0 4 1,-4 3 3,-4 4 3,0 6 2,-4 3 1,-3 8 2,3 2-3,-4 8 1,-3 6-3,4 3 0,-5 1-6,5 2-1,-4 1 1,3 0 2,1-4-2,-1 1-2,1-1-18,-1-3-7,1-3-7,0-7-4,-1-14-14,1-6-6,-1-17-65</inkml:trace>
  <inkml:trace contextRef="#ctx0" brushRef="#br0" timeOffset="29686.46">21935-200 364,'-7'-3'134,"3"6"-104,0 0-17,4-3-14,0 0-17,0 7-4,4 3-4,0 0 1,3 0 14,5 4-21,-1-1-5,0 0-54,4 1-43,0-1 50</inkml:trace>
  <inkml:trace contextRef="#ctx0" brushRef="#br0" timeOffset="30206.57">22180-26 144,'12'-3'55,"-1"6"-43,-3-6 3,-1 3-1,-7 0 10,0 0 10,0 0 13,0 0 5,0 0-27,0 10 3,-4 0 1,1 3-5,-9 8-2,1 5-4,0 5 1,-4 5-10,-1 1-3,5 0-4,0-3-2,3-4 1,5 0-1,3-7 0,3 1 2,5-4-3,3-3 0,4-7 1,4-3 0,4-7 2,-1-7 3,5-3 0,-1-10 0,0-7 1,-3-7 3,-4-3 2,-4-3 3,-4 0-5,-3 3-3,-8 4 1,-4 2 2,0 5 0,-3 6 0,-5 6-1,-6 7 0,-5 11-7,0 9-2,-3 11 0,0 9 0,3 7-2,4 7 0,8 0-1,7 4 0,4-5 3,8-5 2,-1-8 0,8-6 2,0-7 0,8-3 1,0-7-2,3-7 1,0-6-9,1-7-3,-1-14-13,1-6-6,-1-10-27,0-7-12,-3-3-34,0 0-11,-1-1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6-05-26T02:18:28.207"/>
    </inkml:context>
    <inkml:brush xml:id="br0">
      <inkml:brushProperty name="width" value="0.10583" units="cm"/>
      <inkml:brushProperty name="height" value="0.10583" units="cm"/>
      <inkml:brushProperty name="color" value="#C00000"/>
      <inkml:brushProperty name="fitToCurve" value="1"/>
    </inkml:brush>
  </inkml:definitions>
  <inkml:trace contextRef="#ctx0" brushRef="#br0">3515 831 204,'-3'18'92,"3"-8"-73,0 4-24,0-7 19,0 0-12,0 0-4,0 0 2,-3 0 14,-3-3-11,-3-4 41,0-4-34,-3-3 35,1-3-34,2-4 14,0-11-18,3-10 2,3-3-7,0-8-4,6-6 2,6-4-3,3 4 2,2-1 4,1 8-3,6 3-2,9 3 1,-7 8-2,1 3 2,-1 7 4,1 7-3,0 3-2,6 8 1,2 6 4,-3 11-3,4 11 0,-1 24 1,1 7 1,-4 14-1,-2 7-3,2 3 1,-5 7-2,2 8 2,-5-8 4,-3-6-3,-3-8 0,-6-3 1,-9-14 4,6-14-4,-6-7 0,-3-11 0,-6-10-1,0-24 0,0-8-12,0-9 10,3-26 0,0-3 2,0-10-3,0 3 2,0-7 1,3 0 0,3 3 11,0 8-9,3-11 3,0 7-4,3 7 5,6 4-5,-3 10 6,6 10-6,0 8 3,-1 6-3,1 8 5,3 10-5,-1 3 0,1 11 0,5 11 1,1 6-1,3 8 8,-3 17-7,-1 3-7,1 4 5,-4 7-1,1 17 1,-7-6 2,-2-8-1,-3 1-3,-3-4 1,-3-14 4,0-11-3,-3-10 6,0-11-5,-6-27 6,0-11 0,-3-14-5,0-28 5,3-14-6,1 0 0,2-14 0,3-3-1,6-4 0,2 3 2,7 8-1,3 10-9,3 11 6,3 17 1,5 14 1,0 17 0,1 15 0,0 24 2,-1 14-1,1 28 2,2 14-2,-3 27-3,-5 1 1,-6 14-2,-3-7 2,-3-10-8,0-12 7,-4-13-60,4-28 48,3-29-115,-1-20 98,4-17-185</inkml:trace>
  <inkml:trace contextRef="#ctx0" brushRef="#br0" timeOffset="1039.08">4474 2075 320,'-56'25'144,"47"-15"-113,-5 1-39,11-4 19,0-4-10,0 1-3,0-4 1,12-4 1,3-3 5,14-3-4,6-4 17,4 0-14,8 0 15,6-4-14,3 1 3,10-4-6,1 3 5,1-3-6,3 0 6,0 0-6,-3 4-36,0-1 27,-3-3-103,-3 1 85,-6-5-246</inkml:trace>
  <inkml:trace contextRef="#ctx0" brushRef="#br0" timeOffset="1845.32">4819-18 304,'-6'-11'134,"15"4"-105,9-52-37,-6 41 22,15-6-13,5-11-3,3-4 2,7 4 0,5-3 0,-2-4 2,4 3-1,-5 8 13,1 6-10,-1 11 9,0 4-10,-2 6 2,-6 11-4,-4 14-1,-6 7 1,-2 7-1,-9 14 0,-7 7-17,-5 4 13,-6-1-4,-8 11 6,-7-3 4,-11-1-2,-4 0 6,-3-3-5,1-10 3,-3 3-3,-3-14 5,2-4-5,3-17 17,7 4-14,6-4 29,2-7-25,6-4 22,7-13-14,8-8-11,8 1 4,10-4-8,3 3 6,5 4-6,6 7 0,7 11 0,14 17 1,3 0-1,4 7-1,1 3 1,4 4-7,6-17 5,0-8-118,0-17 94,2-21-317</inkml:trace>
  <inkml:trace contextRef="#ctx0" brushRef="#br0" timeOffset="601.48">5020 1059 268,'-15'0'121,"15"-4"-95,-6 1-33,6-4 26,0 0-17,0 3 0,-3 4-1,0 7-4,1 11 2,-4 10 1,-3 10 0,-6 25 19,0 14-15,1 24 24,2 11-21,-3 24 19,4 25-19,2-15 7,0 1-10,3-14 15,3-10-15,3-18-2,3-1 0,3-20-5,6-17 2,8-18 23,1-11-17,2-10 6,4-21-7,5-14 0,7-7-3,2-7-23,-3-3 17,1-8-57,-1-6 48,1-8-70,5 1 64,-9-1-92,-3 4 85,-1-6-152</inkml:trace>
  <inkml:trace contextRef="#ctx0" brushRef="#br0" timeOffset="-4362.2">540 443 172,'-6'-17'78,"9"10"-61,0 0-21,-3 3 23,3-3-16,0-7 4,-3 0-5,2-3 2,-2-4-3,3 0-1,-3 0 1,0-4 15,-3-3-12,-2 4 32,-4-4-28,0 3 25,0 1-24,-3-1 23,-5 1-24,-7 0 1,1 3-6,-1 3 4,-6 4-6,4 4 3,-1 6-3,-2 11 5,-6 7-5,-4 21 3,3 14-3,-2 17 13,0 18-10,0 4 20,5 13-18,9 1 14,7-4-15,11-11-5,15-3 0,8-14 0,16-18 0,6-34-3,7-18 2,13-18-16,10-17 13,1-10-158,4-4 127</inkml:trace>
  <inkml:trace contextRef="#ctx0" brushRef="#br0" timeOffset="-3039.52">891 1289 208,'-15'0'92,"15"-3"-73,12 3-24,-6 0 22,-3-11-15,3-6 11,-3-7-10,-3-11-1,3-7-1,-3-7 1,0 0-1,-6 0 8,0 3-7,0 1 10,-6-1-9,3 8 13,1 3-12,-4 3 14,0 4-13,0 7 6,-2 4-8,-4 6 6,0 8-6,0 6 4,0 1-6,-2 17 3,-4 0-3,4 3-1,2 4 1,3 0 1,1 4-1,2-1 2,0 8-2,3-8-3,3 8 1,3-1 4,3 1-3,3-4-5,6 0 4,0 10 3,6-10-2,0 7-5,-1-4 4,4-6 0,-1-1 1,1 1 5,3-1-4,-4 1-3,1-4 2,-3 6 3,0 4-3,-3-3 3,-3 0-2,-4 0-1,-5 0 1,-2-3-1,-4 3 0,-3-7 2,-3 3-1,-6 1 13,0-5-10,-6-13 3,-5-3-5,0-4 8,-3-11-8,-1-3 7,0-7-6,1-6-2,-1-1 0,7-4-1,5-10 0,7-10-3,5-1 2,9-3 6,6 0-4,3-3-3,5-1 2,7 9 0,-1 2 0,10 3 2,-1 8-1,4 6-3,3 4 1,2 4 1,6 3 0,3-3-20,1-1 16,-1-3-80,9-24 65,-3-8-259</inkml:trace>
  <inkml:trace contextRef="#ctx0" brushRef="#br0" timeOffset="-1536.58">2750-186 292,'-8'0'131,"5"-4"-103,0 4-35,3 4 12,0 3-6,0 14-19,-3 10 16,0 8-49,-15 17 40,-2 3-8,-7 7 15,-3 8 18,-5 17-10,-6 7 30,-3 3-24,-4 1 36,-5-8-34,-3-10 10,0 3-14,3-13 4,3-15-7,-3-13 1,5-15-3,4-10-6,0-17 4,3-11 6,-4-7-5,4-11 1,6-3 0,2-3 1,6-1-1,3-3 8,7-3-7,2-1 7,6 1-6,3-1 6,6 1-6,3-7-2,9-1 0,9 8-1,2-4 0,5 10-3,1 4 2,9 4 4,3 10-3,7 7-5,5 3 4,6 11 8,0 7-5,0 11 2,3 3-3,0 7 16,3 10-13,11 4 24,-8 7-22,-3 3 23,0 1-22,-3 3 5,-6 0-8,-5-11-6,-7-10 2,-6-7-17,-6-10 13,-2-11-107,-3-18 86,-1-17-307</inkml:trace>
  <inkml:trace contextRef="#ctx0" brushRef="#br0" timeOffset="15372.96">6561-225 228,'-15'4'105,"9"-1"-83,0 4-28,6-3 13,0 3-7,-3 10-6,-3 15 5,0 3 3,-2 3-2,-4 18-2,0 11 1,-3 13 1,-2 32 0,-10 24 11,-8 50-9,-10 23 14,-8 40-12,-3 30 0,-12 18-2,7 3-2,1-9 1,-2-29-1,12-38 0,9-25-31,8-31 24,7-28-137,11-11 112,3-20-86</inkml:trace>
  <inkml:trace contextRef="#ctx0" brushRef="#br0" timeOffset="16077.22">6632 915 208,'-9'0'92,"3"4"-73,0 3-24,3 0 30,1 3-21,-1 4-1,0 25-1,-3 3 6,0 7-6,-3 28 19,0 10-17,-6 28 19,-6 14-18,1 11-5,2 17 1,0-10 2,4 7-3,-1-11-5,3-17 4,1-7-17,2-25 14,3-20-71,3-15 58</inkml:trace>
  <inkml:trace contextRef="#ctx0" brushRef="#br0" timeOffset="16698.72">6573 1412 236,'-9'-32'105,"6"8"-83,3-18-28,0 28 41,3-4-29,0-2 3,3-1-6,3 0-2,3-7 0,0-7-7,-1 14 5,4 7 0,0 17 1,-4 8 5,1 13-4,3 8 6,-6 24-6,-4 13 6,-2 26-6,-3 5 9,0 16-8,-3 6-9,0 4 5,-2-11 1,2-13 1,-3-1 2,0-17-1,3-17 2,0-8-2,0-17 2,6-28 1,3-21-3,0-17 5,8-32-5,7-28 0,3-14 0,0-11-7,2-10 5,-2 4-8,-1 3 6,4 11 5,2 13-2,-5 19-2,-3 6 1,-6 14 4,-3 11-3,-1 10 6,-2 10-5,0 8 20,0 13-17,-1 22 16,1 13-15,0 15 6,-3 27-8,0 21 1,-3 14-3,-3 29-1,-3-5 1,-3 12 1,-3-8-1,3 8-15,0-22 12,1-17-87,2-11 69,3-10-250</inkml:trace>
  <inkml:trace contextRef="#ctx0" brushRef="#br0" timeOffset="17447.84">7163 2467 256,'-15'-7'115,"15"11"-91,0-1-30,0 18 18,0 3-13,0 11 1,0 7 0,0 14 0,0 11 2,0-1-1,0 4-1,0 0 1,0-3-1,0-11 0,3-8 0,0-9 0,6-8 0,0-6 0,3-11 16,-1-11-12,1-10 15,0-14-14,0-10 3,0-4-6,0-7 5,3-3-6,-4-4 0,-2 3 0,0 8 1,0 10-1,0 3-3,-3 8 1,-1 3 1,1 10 0,0 11 2,0 14-1,6 11-1,2 3 1,1 0-1,0 10 0,0 1 5,0-4-4,0-8-3,-1-2 2,-2-4-3,0-7 2,0-7 20,-4-7-15,-2-11 50,-3-13-42,-3-18 26,-3-14-28,0-21 3,-2-14-9,-1 4-3,0-8 0,3 8-46,0 10 35,0 7-201,3-4 164</inkml:trace>
  <inkml:trace contextRef="#ctx0" brushRef="#br0" timeOffset="19522.32">7270 646 128,'-3'0'59,"3"-7"-47,-3 4-15,3 3 37,-3 0-27,0-4 25,0 1-23,0-1 28,0-3 0,0 4-26,0-4 15,3 3-20,3 1 17,0-4-18,6 0 15,6-7-15,2-4 9,7-10-11,5 4-4,3 3 1,1 3 3,6 8-3,-4 3 0,0 14 1,3 10-4,-2 8 2,-6 13 1,-4 1 0,-2 13 2,-7 4-1,-5 3-1,-3 8 1,-9 3-1,-6 0 0,-9-7 2,-5 7-1,-7 0 5,-2-11-5,-1-6 0,0-12 0,-2-9-1,-3-11 0,6-11-3,-1-6 2,3-11 1,9-4 0,6-6 8,7-1-6,10 1 2,13-1-3,9 1-3,12 3 1,8 0 4,2 4-3,2 3 0,5 3 1,0 4 1,0 4-1,3 3-6,-3 3 4,3 1-143,0-1 113,-12-6-185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05-22T08:28:27.710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4-5 200,'-6'6'77,"6"-9"-42,0 6-39,0-3 13,0 0-7,0 0-2,0 0 7,0 0 3,0 0-5,0 0 8,0 0 6,0 0-1,4 4 1,2-4-1,-1 3-2,6-3 0,6 0 0,3 0-2,2 0-1,1 0-3,3 0 1,5 0-4,2 3-2,1 1 2,3-1 2,-2 1-2,-2-1-2,10-1 0,-1 2 1,-2-1-1,0 0 0,-4 1-1,9-1 2,-2 4 1,-1-4 1,1 0 0,-1 1 0,9 2-4,-3 1-1,-3 0-1,-2-1 1,7 0-2,-2-2 2,-2 2-2,2-2 2,-12-1 0,18 0 1,-3 1-5,-3-1-1,6 0 1,-3-3 2,-3 0 0,0 10-1,-8-4 1,10 1 1,4-4-1,-3 4-1,0 0 1,0-4 1,2 7-3,-1-3 0,-2-1 3,2-9 3,4 3-2,-2 6-2,-6 1 0,0-4-1,6 0 2,-6 1 1,0-4-4,0 0-1,-3 0 1,6 0 2,-5 0 0,-2 3 2,-2-3-4,4 0-2,2 0 2,-3 0 2,3 0 0,-2 3 2,2-3-2,0 0-1,0 0 1,-3 4-1,3-4 0,0 0 0,0 0 0,3 3 2,-3-3-3,1 3 0,1-3 1,-2 4 2,-2-4 1,2 0 1,3 0-5,-3 0 1,0-4 2,-3 4 1,3-3 1,0 0 0,-6-1-2,1-2 1,-4-1-2,7 4 2,-4-4 0,-2 1 3,0 3-5,-1-11-1,9 4 0,-3 4 2,0 2-1,-2 1-1,-1 0 1,-5 3-1,-3 0 0,5 6 0,-4-2 0,2-1 0,-4-3 2,1 3 1,-3-3-4,0-10-1,3 7 3,1 10 3,-5-11-1,2 11 0,-4-10-1,-3-1 1,0 8 0,9-14 1,-2 6-2,-2-2 1,-1 3-2,0 0-1,1 3 1,-1-4 1,-4 1-1,6 3 2,-2 0-4,2 0 0,-3 0 3,-3 0 1,1-3-4,-4 3 1,7-4 0,2 1 0,-3 3 0,0-3 0,3 3 0,-2 0 2,-1 0-1,-2 0-1,4 0 1,2 0 1,2 3-1,-12-3-1,9 0 3,-6 0 0,1 0-1,0 0 1,8-3 0,-6 6 1,0 0-2,1-3 1,-4 4-4,3-1 0,0-3-1,6 13-2,-2-3-15,-2-14-5,4 2-21,-8-8-7,2-7-43,-8-12-18,-6-21-36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05-22T08:28:29.168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-6382 387 244,'-3'-3'90,"0"0"-48,0-1-49,-5 1 29,-1 0-15,3-7-1,-2 0 1,0 3-4,-1 0 9,-2-6 7,-1 9-4,-2 1 0,0 0-5,-6-1-1,-2 4-5,0 7-1,-4 3-3,0 0-1,-2 4 1,0 2 0,2 4-3,-2 1 2,0 2 1,5 0 2,3-2-1,7-5-1,1 4 1,6-3-1,9 7 0,6-4 0,-1 0 0,3-3 0,3 3 0,1-7 2,2 1-1,-1-1-1,-1 0 1,-1 1-1,0-1 0,0 1 2,3-1-1,-3 4-1,-3-4 1,1 7-1,2 4 0,-3-4 0,-2 0 0,-1-3 0,-8-1 2,-3 1 1,-5 0 1,-3 0 2,-3-4 1,-6 1 3,-3-1-3,0-3 1,-5 0 4,-3-3 4,2-1-6,2-2-3,-2-1-7,-1-3 0,4 0-11,-2-3-5,2-1-12,0 1-3,4 0-23,2-1-8,6 1-33,3-4-44</inkml:trace>
  <inkml:trace contextRef="#ctx0" brushRef="#br0" timeOffset="1590.95">-1397 649 300,'-3'-14'112,"6"-12"-60,-3-11-61,0 23 18,0-2-7,0-5 3,-6 1 11,1 0 5,-4 0-11,1 3 3,2 1 3,-8 2 1,3 4-1,-3 0-4,-4 3-2,1 4-9,-5 0 0,-6 3-1,3 6 0,-4 8-3,6 6 2,-2 3-4,5 18 1,0-1-3,3 0 2,3 0-2,3 4 2,2-7-2,4 3 2,5 0-4,0-6-1,0-4-2,8-7 2,-2-6 6,-1-4 2,4-3 6,2-6 2,-2-8 2,-1-2 0,3-11-4,7-3-3,-2-4 4,-2-2 1,4-1 2,-7-20 0,6 3-4,-5-3-1,1-6 5,1 3 5,-3-7-3,7 3 0,-7 7-4,0 0-1,-2 7 1,0 6 1,-1 1-1,-2 9 1,-4-6 9,-2 7-6,0-7 1,-2 3-2,-1 7-5,0 3 0,0-3 2,3 6 1,-5 4 3,5 4 1,0 16-16,-4 20 0,-1 7 1,-1 16 3,0 8 1,4 6-3,2 6 0,2 5 2,4-11 2,5-7-7,4-10-1,13-3-16,0-20-8,7-14-12,3-9-6,5-35-37,5-12-15,-3-4-29</inkml:trace>
  <inkml:trace contextRef="#ctx0" brushRef="#br0" timeOffset="3452.22">-4917 1497 176,'0'6'66,"2"-2"-36,-2-1-20,0-3 17,0 0 0,0 0 1,0 0 0,0 0 2,0 0-16,0 0 3,0 0 3,-2 0-7,-1 0 0,0-3-1,-2-1 2,-1 1 8,-3-4 4,0-6 1,-2-14 1,0-3-2,-3-10 1,-6-21-6,3-9-1,-6-10-7,4-7-3,2-4-3,2-6 0,4 3-6,3 4-1,0 2 0,4 1 0,2 10 0,2 7 2,0 6-6,2 4 1,7 3-8,5 10-1,0 10-4,1 10-1,-1 17 1,2 10 0,4 7 0,0 3 2,2 3 3,-1 1 5,4-1 3,3 1 2,-2-4 1,-1-4 0,-2-2 0,-1-4 0,1-7 4,-3-3 2,5-14 4,-2-9 4,2-11-2,-2-9 1,-1 2-7,4-16-2,-1 0-2,1-6 1,-4-8-2,1 8-1,0 2 3,-3 11 0,2 3-4,-2 10-1,-3 10-4,0 17-12,-3 13-1,-2 11 7,-4 12 6,-2 18 3,-4 9 1,4 1 4,-3 3 3,-1-7 0,4-3 0,3-7-3,5 0 1,8-6-4,7-14 0,4-3 5,7-11 5,8-6-5,3-7 0,3-6 0,5-17 2,1-1-3,-6 5-2,2 2-3,-11 1 1,-5 9 1,-9 7 0,-5 7 0,-7 7 2,-4 10-1,-7 23-1,-8 7 1,-3 10 1,-6 6 1,-2 4 3,0 4-3,0 2-2,0 4 0,5 4 1,6-8-3,11-6 0,9-3 1,14-11 0,8-6 4,12-13 2,11-7 0,5-11-1,12-2-3,-2-4 1,2-4-4,-6 4 0,-11 4 1,-12-1 2,-7 4-1,-12 3-1,-12 13 3,-10 7 0,-9 4-1,-9 9 1,-8 4 2,-9 10 2,1 0-3,-4 0-1,4-3 1,-1-4 0,6-3-2,0-10 1,3 0-4,6-7 0,-1-7 1,3-2 2,4-5-3,-2 1-2,4-4-1,0 1 3,4-1-2,-2 1-1,2-1 3,-4 0 2,0 4 0,0 7-1,-4 2-2,-2 15 1,-2-1 1,0 0 2,-9 0-1,2 4 2,4-1 2,3 1 2,2-7-3,3-7-1,9-6-1,2-4-2,4 0-4,-4 0 0,7 0-9,-4 3-4,0 1-16,-2 3-6,-3 6-45,-6 7-21,-6-6-55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05-22T08:28:36.737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35 11 204,'-33'6'77,"33"-3"-42,-4-3-41,4 0 12,0 0 0,0 0 6,0 0 9,0 0 5,0 0-14,0 0 0,0 0-1,0 0-4,18 0 3,-4 0 1,3 0-4,3 0 1,2 0-1,4 0 1,11 0-2,-1-3 1,7-1 0,7 2 1,4-1 0,3-3 0,5 6-2,0 0 1,3 0-2,-2-7 0,7 7-1,-2-3 2,3 6-1,-3 0 2,0 1-2,-1-1 0,7 3-3,-3 0 1,-6 0-2,11 1 2,-5 0-2,0-5-1,5-2 5,-8 0 1,-3 0-2,5 0-1,-4 0-1,-1 0 1,-4 0-4,5 0 0,-4 0 3,-5 3 1,-1 0-1,0 0-2,-5-3 1,0 0 1,-3 3 1,0-3 3,0 0-5,0 0-3,-2 0 3,-4 0 1,1 0-3,2 0-1,-2 0 3,-1-3 1,-3 0 2,1 3 0,0-3-2,2 0-2,-2 1-2,-7-2-1,2 1 4,-4 0 1,8-1 0,-5 1-2,0 3 1,-3-3 1,0-1-1,1 2-1,-2 2 1,4-3-1,3 3 0,-9-3 0,9 3 2,-8 0 1,1 0-1,-4 0-2,-4 0 3,15 0 2,-2 0 0,-5 0-3,2 0 2,-1 3-3,-3 0-1,-2-1 1,1-2 1,5 4-1,-4-1 2,0 0-2,-5 1-1,5-1 1,-2-3-1,-4 3 0,12 1-3,0-2 2,-3 1 1,1-3 2,-2 0-1,-1 0 2,-1 0-2,6 0-1,6 3 1,-6 0-1,-4 0 0,-1-3 2,-1 4-1,6-1 2,3 1-2,-3-2-1,-3 1 1,3 1-1,0-1 0,-6 0 0,9 1 0,-6-2 2,5 1 1,-4 3 1,-4 1-2,-3-1 1,-2 1-2,11-2 2,0 2-2,-6-1 2,6 1-2,0-1-1,-6-3-2,6 4 1,1-5 3,-2 1 1,1-3-6,0 0 0,0-3-15,-6-6-5,18 0-24,-7-11-9,7-5-37,-7-22-14,-8 4-20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7-05-22T08:28:35.022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339 7 200,'0'0'74,"3"-4"-40,0 1-31,-3 3 17,2 0-10,-2-3-1,3 3 8,-3 0 4,0 0-11,-3 0 3,-5 3 1,-4 7-5,-5 3-1,-8 8-2,-1 9-1,-4 3 5,-2 4 6,1 3 3,1 4 3,-7 3-6,5-4-1,10-2-7,2-4 0,6-4-5,5-3 0,4-6 1,10-4 2,9 0-1,4-3 0,1-4-1,4 0 0,2-3-2,1 1 1,2-1-4,1 10-2,-4 3 2,-2 1 0,-1-1-2,-5 1 2,-3 2 3,-3 5 1,-2-1-1,-6 10-2,-6 0 7,-6 4 5,-4 3-2,-5 0 0,-1 13 0,-1-3 4,-3 0-2,4-7 1,1-6-5,4-8 0,3 5-5,3-11-2,2-7-3,6-3 1,3-3-1,5-3-2,3-4 0,3 3 0,4-6 3,4-4 0,1 4 1,-3-4 2,-4 1-1,-1 2-1,-4 1 1,-3 0 1,-2 3-3,-6 3-2,-3 11-1,-8 6 0,-6 0 3,-3 17 2,1 3 2,-2-6 3,5-1-1,2-3 0,2-6-3,6 3-2,3 0 1,9-7 1,6-3-3,10-7 0,7-10-1,1 3-2,-1-9 3,4-4 2,4 0 0,-5 0-1,-2 6 3,-7 1 0,-3 0-1,-6 3-2,-5 0 1,-3 7 1,-6 3-1,-9 6 2,-8 5 0,0 16 1,0-1 6,0 1 4,0 0-3,0-3 1,5-1-5,4 1 1,3-7-5,2-7-2,3 0-5,5-3 0,4-4-14,-1-2-5,1-5-28,8-6-10,2-6-76,-10-28-31,-18-3 34</inkml:trace>
  <inkml:trace contextRef="#ctx0" brushRef="#br0" timeOffset="3083.91">497 1150 304,'-8'0'115,"8"0"-62,0-4-66,0 4 15,0-3-1,0 0 4,0 3 9,0-4 5,0 4-9,0 0 1,0 0 0,0 0-2,3 4 0,2-1-3,3 0-1,4 4-3,2-4 1,3 4-2,2 0 2,5-1 0,0 4 1,2 0-2,-1 1-2,1 5 1,-1 4-1,1-3 0,-4 3 0,4 0 0,-4 4 0,1 3 0,-6-4 0,-3 7 0,-3 4 2,-5-1-1,-6 1-1,0-4-2,-6 0 1,-2-3 1,2-7 0,1-3 0,-1 0 2,3-7 10,-2-4 4,2-2 1,-3-4 2,3-7-6,-3-3 0,1-3-4,2-4 2,0-13-4,3-1-2,3 1-2,2-3-3,7-4-4,5-7 0,3-3-7,3-3-1,2 0-24,3 3-9,0 0-17,9 0-4,-3-3-74,-3 10-38,-2 6 88</inkml:trace>
  <inkml:trace contextRef="#ctx0" brushRef="#br0" timeOffset="3527.92">1025 1686 288,'0'0'110,"6"3"-60,-1-3-56,-2 3 19,3 1 1,0-1 3,0 4 3,-4 6 2,1 17-12,-3 4-1,0 3-2,-3 3-10,-5 20-3,-1-3-4,-2-3 1,-3 0-2,0-11 0,-1-6-10,4-10-1,3-14-57,2-16-26,3-37 2</inkml:trace>
  <inkml:trace contextRef="#ctx0" brushRef="#br0" timeOffset="5319.92">1215 1535 216,'0'10'82,"3"-20"-44,2 0-55,1 0 7,-1 0-62,1-4-25,-1-6 32,-2-7 18</inkml:trace>
  <inkml:trace contextRef="#ctx0" brushRef="#br0" timeOffset="4295.25">1347 1140 320,'-3'6'121,"-8"-2"-66,19-4-66,-5 0 18,3 0-7,0-4 0,0 1 6,-1 0 4,1 3-5,2 0 1,1 0 1,2 0-1,3-4 1,0 1 0,0-1 1,-2 1-4,10 0-1,1-1 1,-6 4 0,0 0-5,-6 4-1,0-1-2,-5 4 0,0 3 0,-9 0 3,-12 17-5,4 3 2,-5 3 0,-4 4-1,0 0 8,-2 10 5,-1 3 2,-2-3 2,-4 0-2,4-3 1,5-7-2,3-1 0,3 1-8,2-3-2,4-1 4,2-2 3,6-8-1,0-3 0,17-3 3,1-4-2,1-3 2,1-3-3,2-4 2,1 4-2,0-4 2,5-3 0,0 0 1,1-3-4,-4-7-3,-3 3 0,1 1 1,-3-1-3,0 0 0,-3-3 1,5-3 0,-2 3-5,2 0 1,-1 0-14,-5 0-3,1-4-11,1 1-3,-5-4-8,-2 0 0,-2 0-15,-3 1-3,-4-1-22,-2 0-45,-2-3 35</inkml:trace>
  <inkml:trace contextRef="#ctx0" brushRef="#br0" timeOffset="4714.6">1317 1605 204,'-40'4'77,"34"-1"-42,1-3-30,2 0 17,3 0-10,0-3-2,0-1 14,0 1 7,0 0-16,-3 3 9,3 0 6,0 0-5,0-4 0,0 4-8,0 0 0,0-3-8,0 0-3,3-1 1,0 1 0,8 0 3,5-1 1,2 1-1,1-7-1,7 0 1,2 0 4,6-7-6,3 4-2,-1-1-3,4-3-3,-3-3-8,8 0-3,-3-3-29,-5-4-14,0-17-85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56.15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2083 519 4351,'-28'17'966,"12"-7"-490,0 0 0,-23 9 0,34-17-546,-4 2 2,7-3 88,0 0 48,-9 2 3100,11-5-3088,3-7-53,-1 4 26,4-4 1,2-2-44,-3 5-10,3-5-28,4-7-17,-1 2 178,24-25-1,-34 39-127,1 0-1,-1 0 0,1 1 0,-1-1 0,1 0 0,0 1 1,0 0-1,0-1 0,0 1 0,0 0 0,0 0 1,0 0-1,4-1 0,1 0-13,8-4-61,6-1-22,-21 7 81,44-6-7,-6-3 158,-22-1 21,-11 6-153,4-4-8,-1 0 0,2-11 0,-3 8 0,-2-2 0,-2 1 11,-2 8 42,2-8 1,-2-2-44,4 2-10,0 2 81,-1 0-1,0 0 1,0 0-1,-1-1 1,3-16-1,-6 13-52,2 1-76,-1-1 33,-1 2 26,-2 7 32,-4-4-43,-2 1-32,7 6 74,-1 1 22,-8-4-35,3 1-37,3-1-77,-3-3 21,1-3 0,1-19 27,1 14 192,-1 5-155,-4 1-43,7 7 43,-2 0 32,-17-1-11,15 3-14,-17 1 50,-6 0 7,-27 1-128,12 3 77,33-2-5,0-1 0,0-1 0,0 1 1,-13-3-1,-89-8-134,52 5 70,-48 1 56,93 4 5,10 1 15,-14 6 9,2-2-27,3 1-42,-5 4 24,16-7 16,-19 7 0,10-6 0,-4 1-19,0-1 1,-22 4-1,10-4 11,20-3 6,-30 8-49,31-7 48,-7 2 22,-1-1 0,-19 2-1,-9 1-18,40-5 0,1-1 0,-1 1 0,0-1 0,0 1 0,0-1 0,-6-1 0,1 0 0,1 0 0,0 1 0,-1 0 0,-10 2 0,-8-1 0,18-1-6,-37 7-52,32-3 68,-28 4 34,-32 5-83,43-10 132,24-2-66,-1 0 0,0 0 0,-9 3 0,1 1-54,-1 1 0,1 1 0,1 1 0,-1 0 0,-26 20 0,30-20-16,-6 4 26,7-7 31,-15 6-139,23-9 113,-19 6 13,9-5 19,-18 0 14,7 2-21,-5-2-16,0 1 50,0 1 0,-50 16 0,49-13-25,23-6-3,-37 11 153,-70 28 0,86-26-162,14-8 1,0 1 42,1 0 1,1-1-44,-3 4-22,13-10-2,-21 7 6,8-2 101,8-3-56,0 0-1,-1 1 1,2 0-1,-12 8 1,11-7-109,4-3 100,0 0 0,1 0 0,-1 0 0,1 0-1,0 0 1,0 1 0,0-1 0,0 1 0,-2 4-1,-4 5 27,-5 10-91,9-13-68,3-7 99,-4 9-2,-1 0-1,2 1 1,-4 11-1,2-4 42,6-17-47,-2 22-157,1-8 107,-1 27 202,2-38-197,2 8 44,0 0 26,-2 19 250,0-29-165,0-1-16,0 11-64,2 0-29,-2-8-40,4 7 50,0 3 46,0-3-43,-1-8-43,3 4 43,-2-5 43,3 4-22,-3-4 11,-1 0-11,11 19 43,-4-11-64,2 1-10,1-3-33,-12-9 42,3 2 0,1 0 0,-1 0 0,1 0 0,0-1 0,-1 0 0,1 0 0,0 0 0,0-1 0,6 1 0,-2 0 1,24 1 0,-1 3 0,46-2 185,-53-4-168,-10 1-76,-1-3 44,-2-1 30,-11 4-3,1 0 0,-1-1 0,0 1 0,0 0 0,0 0 0,1 0 0,-1 0 0,0 0 0,0 0 0,3 0 0,29 3-159,12 0 266,-30-2-178,24 0-1,-24-3 60,-12 2 0,-1-1 0,1 1 0,-1-1 0,0 1 0,1 0 0,-1 0 0,1 0 0,-1 0 0,3 1 0,1 0 0,11 0 0,0 2 0,-4-1 11,-8-1 32,8 1-33,2-4-10,0 1 0,1-2 0,-1 0 0,0 2 0,1 3 0,0 1 0,0-1 0,11 3 0,-22-6 0,-2 1 0,0 0 0,0 0 0,0 0 0,0-1 0,0 1 0,0-1 0,0 1 0,0-1 0,0 0 0,0 0 0,4-3 0,-3 2 0,0 0 0,0 1 0,0-1 0,-1 1 0,1-1 0,7 0 0,198-41 280,-195 40-254,24 0-1,10-1 52,-13-2 64,-16 3-157,-1 0 0,26-8 1,16-10-20,4-1-1217,-62 21 1401,1 0 189,25-2 484,-15 3-799,12 1 124,13-2 55,-36 1-244,1-1 74,2-2-29,3-2 79,29-7 114,-34 12-127,-1-1-1,2 2-31,18-6-4,-20 4 153,1 0-122,10-1-10,-1 0-58,-7 1-40,-1 1-20,-2 1 62,-1 0-1,1-1 1,0 1-1,0 0 1,0-1-1,0 1 1,-1-1-1,1 0 1,0 0-1,0 0 1,2 0-1,12 0-7,-13-1-25,-1 0 0,1 0 0,0 0 0,0 0 0,-1-1 1,1 1-1,-1-1 0,1 1 0,-1-1 0,0 0 0,0 0 0,0 0 1,3-4-1,3-5-532,12-20 1,-16 24 183,20-35-3947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1T03:06:25.91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 33 3199,'-1'-1'60,"0"-7"-48,0-1-12,-1 3 38,3-2 4072,6 8-4588,-5 0 471,1 0 0,0 1 0,0-1 0,0 0 0,-1 1 0,1-1 0,0 1 0,0 0 0,-1 0 0,1 0 0,0 1 1,-1-1-1,1 1 0,2 1 0,-4-3 19,0 1 0,-1 0 0,0 0-1,1-1 1,0 0 0,0 0 0,-1 1 0,1-1 0,0 1 0,0-1 0,-1 1 0,2-1 0,2 0 33,-1 1 0,0 1 1,-1-2-1,1 2 0,4 2 0,2 1-110,42 19 266,-37-19-177,0 0 0,0-1-1,24 4 1,45 1 71,-60-10 77,-17 0-106,0 1 0,0 0 0,1 0 0,0 1 0,9 1 0,6 3-64,-3 2 109,9 1-291,-26-8 236,-1 0 1,1 0-1,-1 0 0,2 0 1,-2 0-1,1 0 0,0 0 1,2 0-1,-2-1-30,-1 1 97,1 0-398,5 0 157,-2-1 63,0 0 1,0 1-1,0-2 1,0 1-1,8-3 1,-12 3 107,9-2 355,0 3-428,-8 1-48,5 0 30,-5 0 96,0-1 10,7 0-29,1 2-98,-2 1-9,12 0 220,-19-3-130,1 1 0,-1-1-1,0 1 1,1 0 0,-1-1 0,0 1-1,0 0 1,2 1 0,6 3 102,9 3-212,-17-7 88,1-1 0,-1 0 0,1 1-1,-1-1 1,1 1 0,-1-1 0,1 1-1,-1-1 1,1 0 0,-1 0 0,1 0-1,-1 0 1,2 0 0,4-1 22,29 7 219,19 1 163,81-5 32,-86 2-360,-37-5-136,0 1-1,20 3 1,37 11 177,-54-11-7,1-1 0,25 1-1,8 0 128,-41-2-198,1 1 1,11 4-1,-13-3-52,0 0 0,0-1-1,15 2 1,12 0-7,-24-2 40,-1-1-1,12 1 1,3-2 56,49 6 0,-54-4-2,-9-1-20,-8 0-72,0 0 0,0 0 1,1-1-1,-1 0 0,1 0 0,0 0 1,-1-1-1,0 1 0,0-1 1,5-1-1,36-8 71,-30 7-53,-11 1 0,0 0 0,15-6 11,-17 7 42,1 1 1,7-1-44,1 0-10,-2 2 0,0 0 0,7 2 0,-5 0 0,2 0-1,-9-3 0,13 2 14,-11-2 8,23 7 65,-20-6-76,-3-1-10,-1 1 0,-1 0 0,1-1 0,5 3 0,-3-1 1,19 8 17,-16-7 12,0 0 0,0 0 0,0 0 1,0 0-1,0-2 0,1 1 0,-1-2 0,0 1 0,16-1 0,119-16 45,-130 14-3,-8 1-33,27 5-22,9 1 100,-22-5-107,30-3 0,-13 0-20,34 4-197,-23 1 223,122 2 112,-154-4-108,-9 1-15,0-1 1,-1 1-1,1-1 1,-1 2 0,8 2-1,-11-4-4,9 1-1,3-1-11,172-13 200,-175 11-186,12 0 31,27 1 1,-18 2-90,-19-2-37,-9 0 132,0 1 0,0 0 0,0 1 0,0-1 0,7 2 0,-1 1 11,-10-1-31,1-1-38,11 2-48,-2 0 109,-3-3-43,-4 0-43,2 0 43,3 0 68,-5-1-49,1 0 0,0 0 0,-1 1 0,2 0-1,3 0 1,9 0-19,-12-2 66,-4 1-66,11-2 52,-7 3-65,2-1-32,17-5 113,-16 4-68,0-1 8,-1 1 0,0 1 0,0-1 0,1 1 0,0 1 0,12 0 0,-2 0-10,-13 0-33,-5 0-7,16 6 1,0 0 97,-1-1 0,1-1 0,0-1 0,-1 0 0,23 1 0,-16-5-131,-16 0 87,-1 0 0,0 1-1,0 0 1,7 2 0,39 3-193,-39-4 335,-10 0-133,0 0 0,0 0 1,0-1-1,0 0 0,0 0 0,0 0 0,0 0 0,3-1 0,4-1 32,-5 2 1,7 0-43,-9 0-10,12-6-3,4 0 2,0-3 64,17-6-132,-34 14 136,0 0-14,4 0-44,4-2-10,-2 2-14,-4 2-45,4 2 44,-2 2 26,-5-4 310,13 11-455,-13-11 264,1 0-23,4 3-98,-4-3 122,2-1-976,0-1 310,0 0 0,0 0 1,-1 0-1,6-2 0,-7 2 183,9-2-4566,-3 3 3084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6:50.54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3734 8758 2815,'0'0'352,"-1"1"-258,-6 2-126,-1-1 37,-10 2 1656,17-3-925,0-3-656,-4-2-77,0-1-67,-7-8-67,2 1 131,-36-41 93,-16-17 30,35 32 34,-51-70-93,61 82-78,1-1 0,-14-37 0,-9-29 135,21 50-192,7 19 330,-10-36 0,16 42-176,-7-30 234,-2 2 0,-32-71 1,-26-37 700,-10-51-459,53 127-350,-24-40-141,17 41 256,22 42-262,3-1-1,0-1 0,-4-38 1,-15-51 31,19 95 57,-1 0 0,-22-39-1,-41-56 231,21 36-28,24 39-224,-2 0 0,-58-67 0,10 20-128,66 80 0,2-1 0,1 0 0,-15-36 0,-15-58-47,-1-4-47,30 89 77,0 1 0,-20-30 0,-21-17-104,1 1-46,-13-35 104,-34-52 246,73 124-183,-10-14 0,-45-82 0,-6-29 8,66 126 29,-2 1-1,-41-46 1,42 55-50,-58-66-146,65 72 105,1-1 0,-22-43 0,-46-133-140,-3-7 186,53 136 34,-45-85-85,59 120 103,-1 1-1,-38-45 1,9 23 53,22 26-39,1-3 1,1 0-1,-24-40 1,27 28-23,-25-73-1,-13-26 11,-26-25-46,20 15 0,-8-16 0,50 124-18,-7-10-113,-42-112 0,18-16 204,12 38-8,-6-60 207,10 40 325,1 49-301,-2-15-167,9 5-122,-4-17-60,-13 2-106,32 97 202,0-1 1,3 0-1,-6-46 0,-9-134 29,22 37-102,7 140 217,17-92 0,-16 122-183,11-28-1,-11 37 11,0 1 0,0 0-1,0 0 1,0 1 0,1-1 0,0 1 0,6-7 0,8-5-101,0 1 1,25-19 0,-38 32 62,1-1 1,0 0-1,0 0 0,0 1 0,0 1 1,0-1-1,0 1 0,13-3 1,-1-1-76,-6 2 95,-2 1 49,-1 0-1,0-1 1,-1 0 0,15-8 0,-13 5 29,1 2 0,14-7 1,-8 6-73,-6 2-13,0 0 0,0 0 0,0 1 1,0 1-1,16-2 0,-12 4 64,17 3-1,7 0 44,-37-3-95,1 0-1,0 0 0,-1 0 1,1 0-1,0 1 0,-1-1 1,5 2-1,2 1 9,1 0 1,-1-1-1,19 2 0,2-1 119,-20-3-74,31 0-44,-12-1 13,-28 1 866,1 1-782,3 4-99,-4-4-72,0-1-3,6 1 25,-6-1 41,-1 0 1,1-1-1,-1 1 1,0 0 0,0 0-1,1 0 1,-1 0 0,1 0-1,-1-1 1,1 1-1,-1 0 1,0-1 0,0 1-1,0 0 1,1-1-1,-1 1 1,0 0 0,1 0-1,-1-1 1,0 1 0,0-1-1,1 0 1,-1 1-22,3-5-250,-1 0 0,0 0 0,0 0 0,0 0 0,-1 0 0,1-1-1,-1 0 1,-1 1 0,2-6 0,-1-1-484,-1 10 430,-9-10-830,0-1-164,7 10 1065,0 0 1,0 0-1,-1 0 0,1 1 1,-4-4-1,3 4 142,0 0-1,0 0 0,-1 1 0,1-1 1,0 1-1,0-1 0,-5 0 0,-25-5-87,31 7 168,-9-1 25,1 0 1,0 1-1,-15 2 0,17-2 48,-1 1 0,1-1 0,0 0-1,-1-1 1,1 1 0,-10-3 0,14 1 54,1 0-1,0 0 1,-1 1-1,1-1 1,-1-1-1,1 1 1,0-1-1,0 1 0,-4-6 1,-8-5 1714,8 7-887,6 5-786,0 0-58,1 1 1,-1 0 0,1-1 0,-1 0-1,0 0 1,1 1 0,0 0 0,0-1-1,-1 0 1,1 0 0,-1 1 0,1-1-1,0 0 1,0 0 0,-1 1 0,1-3-1,2 0-64,-1 0-1,2 1 1,-2-1-1,1 1 1,1 0-1,-1-1 1,0 1-1,1 0 1,-1 0 0,1 0-1,0 1 1,0-1-1,0 0 1,-1 1-1,1 0 1,4-2-1,0 0 63,-4 3-57,-1-2-1,1 1 0,0 1 0,0-1 1,0 1-1,0-1 0,-1 1 1,1 0-1,0 0 0,0 0 0,-1 0 1,1 1-1,3 0 0,-1 0 10,-2 1-1,1-1 0,1 1 1,-2 0-1,1 0 0,0 0 1,6 5-1,-1 3 63,1 0-1,0 0 1,-1 1 0,7 12-1,2 2 174,27 56-1,-44-77-230,1 1 1,-1 0 0,1 0-1,-2 0 1,1 1-1,0-1 1,0 0-1,-1 0 1,0 1-1,-1-2 1,1 1-1,-2 1 1,2-1-1,-2 0 1,1 0-1,-1 0 1,1 0-1,-2 0 1,1-1-1,0 1 1,-6 7-1,-2 2 61,-1-1 0,1 1 0,-25 21 0,25-26-76,10-8-16,-4 1-124,3-5-642,1-28-3688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6:53.5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41 88 383,'-3'-23'100,"1"8"140,-1-21 0,2 22 2928,-2 21-1206,-3 23-810,4 49 506,1-2-875,-7 56 21,2-22-255,5-55-360,-2 13-60,1-64-123,3 15-20,-1-15 518,0-2-2080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6:54.7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17 243 2559,'-2'-15'472,"2"1"0,0 0 0,1-1 0,0 0 0,1 1 0,8-27 0,-7 25-279,2 0 0,0 1 0,1-1 0,8-14-1,-13 28-134,0 1 0,0 0 0,0 0 0,0 0 0,0 0 0,0 0 0,0 0 0,2-1 0,0 0 88,-2 1 78,16-7 848,-7 8-464,-1 7-448,-6-6-160,8 13 0,-3-1-24,0 1-1,-1 0 1,0 1 0,-1 0-1,4 20 1,-5-17 133,-2 0 1,-1-1 0,0 1-1,-1 0 1,-1-1 0,-1 1-1,-2 20 1,2-32-82,-1-2 0,1 1-1,-1 0 1,-4 9 0,0 1 14,1-3-93,-1 0 0,0-1-1,-14 21 1,12-20 105,8-11-52,-17 14-15,15-14-30,-4 1 43,4-2 32,2-9-75,-1 1 43,3-2 0,2-2 0,-3 8 0,8-6 0,-2-2 3,1 4-14,-6 6 9,4-2-52,-4 2 1,3-2 53,-3 2 43,4-4-33,2 3-20,-5 1-5,11 0-106,-11 1 86,0 0 28,15 1 131,-3 2-181,-12-1-39,-2 0 1,1 0-285,0 2-270,4 2 826,-5-1 44,1 0-1,-1 1 1,1-1 0,-1 0 0,0 1 0,1 7 0,-2 31-781,-1-29 1119,2 17-1,1-17-518,-1 1 0,-1-1 0,0 0 1,0 1-1,-1-1 0,-1 1 0,-1-2 0,0 1 0,0 1 1,-12 23-1,11-28 2,-1 1 1,-1-1 0,0-1-1,-1 1 1,0-1 0,0 0 0,-1-1-1,0 1 1,0-1 0,-16 11-1,12-11-44,4-2-13,0 0 1,0-1-1,-1 0 0,1-1 0,-1 1 1,0-2-1,-15 5 0,10-7-245,14-2 224,-1 1 1,0 0-1,1 0 0,0 0 1,-1-1-1,1 1 0,-1 0 0,1 0 1,-1-1-1,1 1 0,0 0 1,-1 0-1,1-1 0,-1 1 1,1-1-1,0 1 0,-1-1 0,1 1 1,0 0-1,0 0 0,0-1 1,-1 0-1,1 1 0,0-1 1,0 1-1,0 0 0,0-1 0,-1 1 1,1-1-1,0 0 0,0 1 1,0-1-1,5-37-3738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6:55.55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101 126 2687,'0'0'264,"0"2"-206,-9 22 404,9-23-227,-1 2 369,1-3-527,0 0 0,0 1 0,0-1 0,-1 1 1,1-1-1,0 1 0,0-1 0,0 0 0,0 1 0,0-1 0,0 1 0,0-1 0,0 1 0,0-1 0,1 0 0,-1 0 0,0 1 0,0-1 0,1 2 0,-1-2-69,0 0-1,1 0 0,0 0 1,-1 0-1,1 0 0,-1 0 1,1 1-1,-1-1 0,1 0 1,0 0-1,-1 0 0,1 0 1,-1 0-1,1-1 0,0 1 1,-1 0-1,0 0 0,1 0 1,0 0-1,0-1 0,15-9 246,-11 6-167,0-2-1,-1 2 0,8-10 0,-11 11-80,2 0 50,1-2 0,-2 1 0,1-2 0,-1 2 1,1-1-1,-1 0 0,-1 0 0,1 0 0,-1-1 1,0 1-1,1-6 0,1 0 27,-1 8-59,-1 1-19,2-9 20,-3 2-24,0 1-14,-4 2-30,3 5 73,0 0 0,1 0 1,-1 1-1,1 0 1,-1-1-1,0 0 0,1 1 1,-1-1-1,0 1 0,0 0 1,0 0-1,0-1 0,0 1 1,1 0-1,-1-1 1,0 1-1,0 0 0,1 0 1,-2 0-1,1 0 0,-2 0 47,1 1 0,0-1 0,0 1 0,-1-1 0,1 1 0,0 0 0,-4 2 0,1-1 96,2 0 0,-2 1 1,1 0-1,1 0 0,-1 0 1,0 1-1,-3 4 0,2 0 83,1-1-1,0 2 1,1-1-1,-5 14 1,1-2 16,-21 68 1023,6-17 196,16-52-1292,1-1 0,-6 36 0,10-52-264,3-1-104,-2 0 82,0 0 0,1 0 0,-1-1 0,1 1 0,0 0 1,-1 0-1,1-1 0,0 1 0,0 0 0,-1-1 0,1 1 1,0-1-1,0 1 0,0-1 0,0 1 0,0-1 0,-1 1 0,2-1 1,-1 0-1,-1 0 0,2 0 0,-1 0 0,-1 0 0,2 0 1,-1 0-1,-1 0 0,1 0 0,1 0 0,-2 0 0,1 0 1,1-1-1,-2 1 0,3-1 0,27-15-4243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6:56.50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249 17 1535,'-1'-2'175,"-1"1"0,0-1-1,0 1 1,1-1-1,-1 1 1,-1 0-1,2 0 1,-1 0-1,-1 0 1,1 0-1,0 0 1,0 1 0,0 0-1,0-1 1,0 1-1,-4-1 1,3 2 45,-1-1 1,0 1 0,0-1-1,1 1 1,0 0-1,-1 0 1,1 0 0,-1 1-1,-3 1 1,-2 3 232,1-1 0,0 0 0,0 2 0,1-1-1,-1 1 1,-10 12 0,8-3 120,-1 0-1,2 2 0,0-2 0,-8 22 1,9-19-152,2-5-149,-7 28 0,-4 15-265,15-54-73,1 0 0,0 1 0,0 0 0,1 0 0,-1-1 0,1 1 0,-1 0 0,1 6 0,1-8-88,0-2-108,2 0 182,-1 1 0,0-1-1,0-1 1,1 1 0,-1 0-1,0-1 1,0 1 0,0-1 0,4-1-1,25-14-2326,7-5-1151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6:57.53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332 65 895,'-2'-1'-66,"1"-1"247,-2 1 1,1-1-1,1 0 1,-2 0-1,2 0 1,-1 0-1,1 0 1,-1 0-1,1-1 1,-2-3-1,3 5 52,-2-1-1,2 1 1,-1-1-1,0 1 1,0-1-1,-2-2 1,-6-12 763,8 15-438,0 0-438,0 0 0,0 0 0,0 1 0,0-1 0,0 0 0,-1 1 0,1-1 0,-2 0 0,2 1-86,0 0-1,0 0 0,0-1 0,0 1 0,1 0 1,-1 0-1,0 0 0,0 0 0,1 1 0,-2-1 1,1 0-1,1 0 0,-1 1 0,0-1 0,0 0 1,1 0-1,-1 0 0,0 1 0,0 0 0,-13 11 470,10-8-372,-11 12 270,0 1 0,-15 23 1,9-11-118,6-11 57,0-1 0,-2-1 0,0 0 0,-21 15 0,-17 9 78,50-34-423,3-6-66,12 6-243,-6-6 306,-1 2 1,0-1-1,0-1 0,1 1 0,0-1 1,0 1-1,-1-1 0,0 0 1,1 0-1,-1-1 0,5 0 1,6-2-46,20-7 0,-12 3 33,-13 5-81,0 0-1,0-1 1,0-1-1,0 0 0,-1 0 1,1 0-1,-1-1 1,0-1-1,0 1 1,-1-1-1,0 0 0,0-1 1,7-7-1,-13 12 55,2-1-1,-2 1 1,1-1-1,-1 0 1,1 0-1,-1 1 1,1-1-1,-2 0 0,1 0 1,1-5-1,-1 4-17,1-3 944,-4 17-377,3 12 90,0-11-433,2 0-128,-1-5-6,3 4 29,-2-5 136,-1-2-85,0 0 0,0 0-1,0 0 1,1 0 0,0 0-1,-1-1 1,5 4 0,-4-5 2,-3 1 82,3-1 2,6 1-32,-1-1-138,-7-2-58,0 1 1,1 0-1,-2-1 1,2 1-1,-1-1 1,0 1-1,0 0 1,0 0-1,0-1 1,0 0-1,0 0 1,0 1-1,0-1 1,0 0-1,-1 0 1,1 1-1,1-3 1,10-14-721,-12 17 745,23-40-3837,-13 21 696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6:58.26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75 4479,'0'0'3032,"0"2"-2904,0 6-6,4 84 1308,-3-87-1312,0-1-1,0 0 1,0 0-1,4 6 1,-4-7-26,0-1 83,-1-2-171,0 0 1,1 0-1,-1 0 1,0 0-1,0 0 0,0 0 1,1 0-1,-1 1 0,0-1 1,0 0-1,0 0 1,0 0-1,0 0 0,0 0 1,0 0-1,0 0 0,0 0 1,0 0-1,0 0 1,0 0-1,0 0 0,0 1 1,1-1-1,-1 0 0,0 0 1,0 0-1,0 0 1,0 1-1,0-1 0,0 0 1,0 1 2,0-1 1,0 0-1,0 0 1,1 1-1,-1-1 1,0 0-1,0 1 1,1-1 0,-1 1-1,0-1 1,0 0-1,0 0 1,0 0-1,0 1 1,1-1-1,-1 0 1,1 0 0,-1 1-1,1-1 1,0 1-12,0-1 0,0 0 1,0 0-1,0 1 0,0-1 1,0 0-1,1 0 0,-2 0 0,2 0 1,-1 0-1,0 0 0,0 0 1,0 0-1,0-1 0,1 1 1,-2 0-1,3-1 0,0 0-9,-2 0-1,1-1 1,1 1 0,-2-1-1,1 1 1,0-1 0,-1 1-1,3-3 1,2-4-74,-1-1 0,1 0 0,4-10-1,-6 12 16,7-18-176,12-31 0,4-13 1450,-23 79-639,0 1-266,0 1-1,-1-1 1,3 16-1,-4-13-110,8 26-1,-6-31-127,-4-9-67,0 0 0,1 1 1,-1-1-1,1 1 0,-1 0 1,0-1-1,0 0 0,1 0 0,0 1 1,-1-1-1,1 0 0,-1 1 1,0-1-1,1 1 0,0-1 1,-1 0-1,1 0 0,-1 0 1,2 0-1,-1 1-17,1-1-119,-1 1 0,1-1-1,-1 0 1,1 1 0,-1-1 0,1 0 0,-1 0 0,1 0 0,-1 0 0,0 0 0,1-1 0,-1 1 0,3-2 0,20-7-3184,-16 4 2082,4-2-533,-4-4-11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6:58.87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5 290 2687,'-2'-3'6,"1"0"-1,1 0 0,0 0 0,-1 0 0,1 0 0,0 0 0,-1 0 0,2 0 0,0-6 0,-1 3 324,1 0 0,-1-9 0,2-12 457,1 8-178,1-1 0,1 2 0,10-29 0,-9 34-172,0 0-1,1 0 0,0 0 0,12-15 0,-18 27-368,0 0-1,0-1 1,1 1-1,-1 0 1,0 0-1,1 0 1,-2 0-1,2 0 1,-1 0 0,1 1-1,-1-1 1,1 0-1,-1 0 1,1 1-1,0 0 1,0-1-1,-1 1 1,1-1-1,-1 1 1,1 0-1,0 0 1,2 0-1,-2 1-21,-1 0 1,1-1-1,0 0 0,0 1 0,-1 1 1,1-2-1,-1 1 0,1 0 0,-1 0 1,1 0-1,-1 1 0,0-1 0,0 0 1,0 0-1,1 1 0,-2-1 0,2 1 1,-1-1-1,-1 1 0,2 2 0,1 2 43,-2 1-1,2 0 0,-2-1 1,1 1-1,-2-1 0,1 1 1,-1 0-1,0 11 0,-2 6-32,-6 25 0,5-32-55,0-5-184,0 0 0,0 0 0,0-1 0,-2 1 0,-9 19 0,12-30-118,2 1-1,-1-1 1,-1 0-1,2 1 1,-2-1-1,1 0 1,-2 1-1,1 0 91,-7 1-3665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6:59.48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1 213 5119,'0'0'394,"1"-1"-172,1-1-69,4-4 45,-2 1 1,2-1-1,5-9 1,-10 14-189,-1 0-1,2-1 0,-1 1 1,0 0-1,0 0 1,0 0-1,0 0 1,1 0-1,1-2 1,8-5 66,2-5 149,-2 1 0,14-19-1,-25 28-194,2 0 1,-1 1-1,-1-1 0,1 0 0,-1 0 0,1 0 0,-1 0 0,0 0 0,0 0 0,0 0 0,0 0 0,-2-5 0,2-3-51,-3-18 153,1 14-131,2 13 136,-1 4-73,0 24 422,0 0 0,1 1 0,2-1-1,1 1 1,7 32 0,-6-43-8,0 0-1,10 23 1,-13-35-463,2 0 0,-2 0 0,1 1 0,1-2 0,0 1 0,0-1 0,0 1 0,0 0 0,0-1 0,0 0 0,0 0 0,1 0 0,0-1 1,4 3-1,-6-4-44,1 0 0,0-1 0,-1 1 0,1-1 0,-1 1 0,1-1 0,-1 0 0,1 0 0,0 0 0,0 0 0,-1-1 0,0 1 0,1-1 0,3-1 0,5-2-1190,21-10 0,-25 10 398,13-5-2651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1:59.54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1974 62 8319,'-9'-7'-5,"-1"0"-1,0 1 0,0 1 0,0 0 0,-1 0 0,-21-5 0,13 5-43,0 1-1,0 1 0,-27-1 0,33 3 81,-1 1-1,1 1 1,0 0-1,-1 1 0,1 1 1,0 0-1,0 1 1,1 0-1,-1 0 0,1 2 1,0 0-1,0 0 1,0 1-1,-19 15 0,-2 3 345,-2-2 0,-59 30-1,-81 24 1,121-55-156,0 3 0,-68 41-1,91-45-84,0 1 0,1 1 0,2 2 0,-47 50-1,52-51-169,0 0-1,-2-2 0,0-1 0,-38 24 0,-118 59 167,159-92-4,-109 69 530,87-51-577,21-15-26,0 0 0,1 2 0,1 1 0,-29 32 0,46-45-83,1-1-1,0 1 1,0 1-1,1-1 1,-1 0-1,1 1 0,-2 8 1,-7 44 81,9-40-50,0-1 33,1 1 0,1-1 0,1 0 0,0 1 0,7 27 0,-8-42-26,7 51 192,-2 95-1,-7-127-187,0-1 1,-2 1-1,-11 39 1,5-21-10,6-28 22,0 1 0,-1-1 0,-6 12 1,6-15-32,1 0 1,0 1 0,0 0 0,1-1 0,-4 21 0,4-4 252,-13 50 0,14-65-216,0 0 0,1 0 0,-1 18 0,2-10-4,-3 85 258,5-46-349,0-27 128,0 19-64,-2-39 64,2 2 2,-1-10-57,0 0 44,-1 0 1,3 7-25,-2-7 62,-1-1 7,9 29 94,-3-15-192,0-5-13,2 6 30,-7-14 51,0-1-14,0 2-47,9 20 7,-4-12 39,-4-8 1,2 7-58,-1-6-55,3 5 55,-2-6 47,5 6-33,19 12 84,-22-17-36,-4-4 6,1 1 0,3 1-26,-3-1-20,-1-1 0,1 1 0,0-1 1,0 0-1,0 0 0,0 0 0,-1-1 0,1 1 1,0-1-1,1 1 0,3-1 0,41 0 110,-33 2-128,1 1 0,32 7 64,0 1-3,39 6-156,-27-5-12,-35-10 187,-22-2-65,1 1 0,0-1 0,0 0 0,0 1 0,6 2 1,20 8-6,-20-7-10,31 10 0,86 16 99,-122-28-56,8 3-33,13 6-10,-22-7 0,8 4 4,-2 0-7,-5-1 56,16 22 52,2 21-8,-20-45-97,-1 2 1,0-4-3,0 1 0,0 0 0,0 0 1,1-1-1,-1 0 0,1 1 0,3 2 0,-2-2-57,6 5 44,5-1 15,0-2 0,2-2 0,0-2 0,0 0 0,7 0 0,-4 1 0,-16-2 0,12 2 0,8 2-2,-1 2 58,-8-2-56,-1 2-43,0 0 32,16 11 106,-27-15-74,1-1-1,0 0 0,0 1 0,0-2 0,8 4 0,-7-3-20,-1 0 0,1-1 0,0 1 0,0-1 0,0 0 0,0-1 0,0 1 0,7-1 0,-1-1 0,0-1 0,18-5 0,27-6 0,-40 11 0,0 2 0,0 3 0,38 26 104,-42-24-40,4 1-73,-14-5-103,1 0-15,7 1 42,-1 0 189,3 2 60,0 0-160,1 1-68,-11-4-3,1 0-61,7 4 86,-7-3 174,-1-1-38,8 4-28,-5-3-72,-2 1-70,-1-1 64,-1 0 1,0 0-1,0 0 1,1 0-1,-1-1 1,1 1-1,-1 0 1,4 2-1,6 6 23,-3-1 46,-6-7 23,17 19 23,-17-19-219,1 1 129,0 0 1,0 0-1,0 0 1,0 0-1,5 2 1,-7-4-22,12 8 115,0-3-74,3-1 38,-13-4 469,-1-21-2394,2 0 602,0 0-1,11-28 1,-2 5 40,1 0-4,30-66 0,-32 82 987,-8 18 204,0 0 38,0 0 0,-1 0 0,0-1 0,-1 1 0,3-20 0,-5 27 163,0 0-138,0 0-1,0 0 1,0 0-1,-1 1 1,1-1-1,0 0 1,-1 1-1,0-1 1,1 0-1,-1 1 1,0-1-1,0 0 1,0 1-1,0-1 1,0 1-1,0 0 1,0-1-1,-1 1 1,1 0-1,-1 0 1,1 0-1,0 0 1,-1 0-1,0 0 1,1 0-1,-1 0 1,1 1-1,-1-1 1,-3 0 0,1 0 4,-1 0 0,1 0 0,0 1 0,-1-1 0,1 1 1,-1 0-1,1 1 0,0-1 0,-1 1 0,-7 2 1,-15 6-47,6-1-30,17-4 4,1-1 20,-51 40 338,52-42-80,-20 22 339,16-17-515,3 0 55,0 0 1,0 0-1,0 1 1,-3 12 2414,8-18-2590,7 3 44,6 0 141,-12-4-69,-1 0-4,7 1-12,-1-2-1,0 1 1,0-1-1,10-3 0,-7 1 11,1-2 0,-1 1-1,-1-1 1,12-7 0,-8 5-52,2 0-10,-1 0 0,-1 2 0,-2 4 16,-9 1 64,-1 2 16,8 3 0,-7-4-30,-1 0-120,2-1 29,20 12-82,-22-10 161,1-1 0,-1 0-1,0 1 1,0-1-1,0 1 1,-1 0 0,1 0-1,2 3 1,-3-4-1,0 2 1,2 2-43,-1 0-46,0 0 1,-1 0 0,0 0 0,1 0-1,-1 10 1,2 1 23,-2 2 21,-2-14 11,5 20 12,2-5-86,0-6 42,1-2 22,-4-7 32,6 4-33,-1 5-10,-8-10 31,1 0 0,-1 0 0,0-1 0,0 1 0,0 0 0,0 0 0,0 0 0,-1-1 0,1 1 0,-1 0 0,0-1 0,0 1 0,-2 4 0,-20 37 409,14-30-234,5-7-122,-66 110 1219,61-104-1251,-1 0 0,-1-1 0,0 0 1,-1-1-1,0 0 0,-18 13 0,16-18-52,14-6-4,0 0-1,-1 0 1,1 0-1,0 0 1,0 1-1,0-1 1,-1 0-1,1 0 1,0 0-1,0 0 1,0 0-1,-1-1 1,1 1-1,0 0 1,0 0-1,0 0 1,-1 0-1,1 0 1,0 0-1,0 0 1,0 0-1,0 0 1,-1 0-1,1-1 1,0 1-1,0 0 1,0 0-1,0 0 1,0 0-1,-1 0 1,1-1-1,0 1 1,-1-2-112,1 0 0,0 0 1,-1 1-1,1-1 0,0 0 1,0 0-1,0 0 1,0-3-1,16-107-5831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27.21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 1 4479,'-14'12'2856,"16"-12"-2802,4-1-58,-4 1-135,6 0-1697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32.44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419 82 1791,'0'0'0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0.76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39 341 4607,'0'0'1136,"0"3"-804,-4 21 1135,-11 40 0,8-38-864,-5 34 0,12-58-539,0 9 66,8-12-2,-6 1-134,0 0 1,0-1 0,-1 1-1,1-1 1,0 0-1,-1 1 1,1-1 0,-1 0-1,1 0 1,-1 0 0,1 0-1,-1 0 1,1 0-1,2-3 1,-1 0-38,0 0 0,0-1-1,3-7 1,0 4 23,0-4 24,0 0 0,-1-1 0,-1 1 0,1-1-1,2-15 1,8-69 27,-12 71-29,-2 18 1,8-78 224,-8 71-166,-1 0 0,-1 1 0,-3-26 0,2 34 1,1-15 52,1 19-121,0 1 0,0-1 0,0 1 0,1-1 0,0 1 0,-1-1 0,1 1 0,-1-1 0,3-2 1,-2 1 1,-1 2 5,1 0 0,-1 0 1,1 0-1,-1 0 0,0 0 0,0 1 0,1-1 0,0 0 0,0 0 0,-1 0 0,0 0 0,1 0 0,0 1 0,0-1 0,2-1-11,-2 1 4,0-1 0,0 2 0,0-2 0,0 1 0,0 0 0,0 0 0,1 0 0,-1 1 0,0-1 0,0 0 0,1 0 0,-1 1 0,3-2 0,1 0-13,13-6 20,-8 5 11,-8 3 28,1-1 0,-1 1-1,1 0 1,-1-1 0,0 1 0,1 1-1,0-1 1,0 0 0,-1 1 0,0-1-1,0 0 1,1 1 0,2 1 0,0 1 119,-3-3-103,1 1 0,-1 1 0,0-1 0,0 0 1,0 0-1,-1 1 0,2 0 0,-2 0 0,1-1 0,0 1 0,-1 0 0,1 0 0,-1 0 0,0 1 0,1-2 0,-2 1 0,2 1 0,-1 0 0,-1-1 0,1 0 0,0 0 0,-1 1 0,1 0 0,-1 3 0,0 3 63,0 1 0,-1 1 0,0-2 0,-3 14 0,-2 11 67,-9 187 723,15-204-810,0 0 0,0 1 1,1-1-1,1-1 0,8 30 0,-8-43-57,-1 1 1,1-1-1,-1 0 0,1 0 0,0 0 1,4 4-1,-1 1-10,3-1-43,1-4-36,-6-3 48,-1 1-1,1 0 0,-1-1 0,0 0 0,1 0 1,0 0-1,0 0 0,-1 0 0,1-1 1,-1 0-1,0 1 0,1 0 0,0-1 1,-1-1-1,0 2 0,0-2 0,1 1 1,-1 0-1,0-1 0,0 1 0,1-1 1,-2 0-1,1 1 0,0-1 0,0 0 1,0 0-1,-1-1 0,1 2 0,0-4 1,1 0-55,0 1 1,-1-2-1,0 2 1,0-1-1,0 0 1,1-7-1,-3 10 42,1-1 0,-1 1 0,0-1 0,0 0 0,0 1 0,-1-1 0,1 1 0,-1 0 1,1-1-1,-1 0 0,0 1 0,0 0 0,0 0 0,-2-4 0,-4-5-41,4 10 62,2 1-5,-1 0-10,1-1-1,-1 0 1,0 0-1,0 1 1,0 0 0,1 0-1,-2 0 1,2 0-1,-1 0 1,0 0 0,0 0-1,0 0 1,0 0-1,1 0 1,-4 1 0,-2 1-149,1 1 0,-12 6 0,12-6 47,-19 7-1191,23-10 659,-7-13-7150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1.32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 1 7295,'0'0'132,"2"0"18,1 1-66,-1 0-1,0-1 1,0 1 0,1 1 0,-1-2 0,-1 2-1,2-1 1,-1 0 0,-1 1 0,2-1 0,-2 1-1,1 0 1,0-1 0,-1 1 0,2 2 0,0 0 75,-1 0 0,-1 0 0,1-1 0,-1 1 0,1 0 1,-1 0-1,0 0 0,1 6 0,-2 0 77,0 0-1,0 1 1,0-1 0,-1 1-1,-1-2 1,-3 18-1,-23 66-91,-4 15-3034,32-107 2242,14-11-3774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1.86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 0 4479,'0'0'1534,"1"2"-1256,2 1-116,-1 2-1,1-1 0,-1 0 0,0 1 0,0-1 0,0 1 1,-1-1-1,1 1 0,-2-1 0,1 1 0,0 0 1,0 9-1,-1 5 579,-6 36 0,6-55-737,-5 42 333,-18 108 929,19-133-1360,4-16-48,1-4 3,2-4 78,14-29-149,18-34-48,-28 59 298,0 0 0,0 1 0,18-20 0,-18 25-29,3-1 1,-10 6 23,2 0-1,-1 0 1,0-1 0,1 1 0,-1 0-1,1 0 1,-2 0 0,2 0-1,-1 0 1,1 0 0,-1 0 0,0 0-1,1 1 1,-1-1 0,0 0 0,0 0-1,1 1 1,-1 0 0,0 0-1,0-1 1,0 1 0,0 0 0,1 0-1,-2-1 1,1 1 0,1 0-1,-2 0 1,1 0 0,0 0 0,0 0-1,0 2 1,4 4 42,-2 1 0,0-1 0,0 0 1,3 10-1,-2-6-117,3 10 108,-2 0 1,5 29-1,-9-48-162,-1 3-385,1-2-1,-1 1 0,1 1 0,-1-2 0,0 6 0,8-15-3955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2.28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11135,'2'21'-58,"0"1"0,-3 24 1,0-14-10,1-19-10,0-6 3,0 0 0,0 0 0,2 9 0,-2-14 75,1-4-669,1 1 527,-1 0 0,0 0 0,0 0 0,0-1 0,0 1 0,1 0 1,-2-1-1,1 1 0,1-4 0,7-17-2031,-4 10-255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2.6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7167,'0'0'264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2.99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68 1 7807,'-2'1'-82,"0"-1"91,-2 1-69,0 0 0,1 0 0,-1 0 0,-4-1 0,6 1 191,1 0 0,0 0 0,-1 0 0,2 1 0,-1-1 0,-1 1 0,2-2 0,-1 2 0,-1 2 0,2-4-86,-2 3 166,1 0 1,0 0-1,-1 0 1,2 0-1,-1 0 1,0 0-1,0 1 1,1 6-1,-1-3 120,0-3-91,2 5-192,1 5-47,0-11 2,-1-2 4,0 1-17,0 1 0,1-1 0,-1 0 0,1 0 0,-1 1-1,1-2 1,0 1 0,0 0 0,0 0 0,0 0 0,0-1 0,1 1 0,3 1 0,6 6 134,-6-6 20,-1 2 0,-1-1 0,1 0 0,-1 1 0,6 7 0,-8-9-95,0-1 0,-1 1 0,0-1 0,1 1 0,-1-1 0,0 1 0,0 0 0,-1 0 0,1 0 0,0 0 0,-1 0 0,0 0-1,1 0 1,-2 6 0,-4 12 79,-1-9-114,3-11-24,2-1-59,-3 3-327,0 0 0,1-1 0,-1 1 0,-1-2 0,2 1 0,-2 0 0,1-1 0,0 1 0,-1-1 0,-5 1 0,7-2 167,0 1-134,-1-1 0,0 0 0,1 0 0,0-1 0,0 1 0,-1-1 0,1 0 0,-1 1 0,-3-3 0,2 1-514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3.33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1 285 9727,'2'-8'279,"-1"-3"-132,1 1 0,1-1-1,0 2 1,1-2 0,1 1 0,8-16 0,-4 13-144,0 1 1,2 0-1,-1 0 1,15-12-1,51-35-421,-74 58 392,20-17-856,16-20-2636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4.10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0 4991,'0'0'3327,"0"2"-3075,-5 153 1897,7-138-1888,1 0 0,6 27 0,-7-39-204,-1-2-3,5 9-49,-4-10-14,-1-2 0,-1 0 0,0 0 0,0 0 0,1 0 0,-1 0 0,1 0 0,0 0 0,-1 0 0,0 0 0,1 0 0,-1 0 0,1 0 0,-1 0 1,1 0-1,-1 0 0,0 0 0,1 0 0,-1-1 0,1 1 0,-1 0 0,1-1 0,-1 1-14,3-1-32,0-1-1,0 0 1,0 0 0,0 0 0,0 0 0,0 0 0,-1-1-1,1 1 1,-1 0 0,0-1 0,3-4 0,2-4-206,10-21 0,-13 21 65,2 1-1,6-11 0,21-30-361,-10 15 628,-19 30 489,-6 12 631,-2 4-937,1 1 85,0-1 1,2 1-1,-1-1 1,2 1 0,-1 0-1,1-1 1,2 19-1,1-9-129,0 0-1,2-2 1,8 25-1,-11-37-220,0-1 0,1 1 0,-1 0 0,1 0 0,1-1 0,3 5 0,-6-9-28,0 0 0,0 0 0,-1 0-1,1 0 1,0 0 0,0-1 0,-1 1-1,2 0 1,-1-1 0,-1 1-1,2-1 1,-1 1 0,0-1 0,0 1-1,0-1 1,0 0 0,1 1 0,-2-1-1,2 0 1,-1 0 0,0 0-1,0 0 1,0 0 0,0 0 0,1 0-1,-2 0 1,2-1 0,-1 1 0,0-1-1,0 1 1,0-1 0,0 1 0,1 0-1,-2-1 1,1 0 0,1 0-1,-2 1 1,1-1 0,1-1 0,5-4-445,0-1 1,-1 0 0,0 0-1,7-11 1,17-36-1544,-15 27 836,7-12-1576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2:01.56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184 10 4223,'0'0'288,"0"-2"67,1-6 984,4 17 1289,6 12-1928,-9-19-680,0 0 0,0 0 0,1 0 0,-1 0 0,1 0 0,0 0 0,-1 0 0,1-1 0,0 1 0,0-1 0,0 0 0,0 0 0,0 0 0,0-1 0,0 1 0,0-1 0,1 1 0,-1-1 0,0 0 0,0 0 0,5-1 0,41-6 545,-39 5-451,-1 1 0,1 0 0,0 0 0,0 0 0,15 3 0,-19-1-67,0 0-1,0 1 1,-1 0 0,1 0-1,-1 0 1,11 7 0,-11-6-9,-1-1 0,2 1 0,-1-1 0,0 0 0,0-1 0,9 3 0,2-5 73,-9 1-76,0-1 0,0 2 0,-1-1 0,1 1-1,10 1 1,-13-1-32,-2-1 10,1 1-1,0-1 1,0 1 0,0 0 0,0 0-1,-1 0 1,1 0 0,4 3 0,4 4 8,-1 0 32,-6-5 1,7 6-33,-1 4 32,-8-9-20,1 1 1,-1 0-1,0 0 0,0-1 0,0 1 0,-1 0 0,0 0 1,1 6-1,7 31-217,-8-30 241,-1-9-46,0 0 58,0-1-1,1 4-32,0 26 127,-9 23 22,4-40-121,3-2-33,0-10-128,1-1-71,-1 8 254,0-7 318,1 0-350,-1 7-33,-1-5 32,-3 6 1,-5 7-4,6-14-24,0-1 4,-3 3 51,0 1-1,-1-1 1,1 0-1,-1 0 1,-9 4-1,-46 21 535,41-21-441,-88 36 591,65-28-511,2 1 0,-73 43 0,74-35-394,-61 45-2252,93-62 540,0 1-2731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4.55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8063,'0'0'-56,"0"2"96,3 13 297,-1 0-1,-1 0 1,0 17-1,0 15 489,9 90 1227,-8-101-1561,-3 37 0,-1-11-120,-2 49 30,-1 16-2623,12-147 145,5-33-1545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4.8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 6 3327,'2'-5'5906,"0"16"-4843,1 17-576,-7 58 1658,0 1-376,-1-10-1125,2-54-682,1 1-1,2 27 1,2-40-138,-2-8-43,3-3-223,-3 0 328,1 0-1,0 0 0,0 0 0,0 0 0,0 0 0,0 0 1,-1 0-1,2 0 0,-1-1 0,-1 1 0,1 0 1,0-1-1,0 1 0,-1-1 0,1 1 0,0 0 0,0-1 1,-1 1-1,1-1 0,0 0 0,0 0 0,6-6-726,-1 0 0,10-13 0,3-3-1024,-4 6-1011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5.22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82 14079,'0'0'0,"4"-7"0,1-1 0,1 1 0,0 0 72,1-2-72,-4 1-672,0-1-184,1 0-32,13-8-3896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6.3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62 99 4607,'0'0'-104,"37"-27"1784,-19 17-828,-9 5-592,-7 4-36,13-9 320,-14 8-464,3-4-64,-1-1-29,-3 5-51,1 1-3,0-5 3,-1 5 59,1 0 0,-1 1 0,0-2-1,1 1 1,-1 1 0,0-2 0,0 1-1,0 1 1,0-2 0,0 1 0,0 1-1,0-2 1,-1 1 0,0-1 0,1 2 21,0-1-1,-1 1 1,1 0 0,0 0 0,0-1 0,0 1-1,-1-1 1,1 1 0,-1-1 0,1 1-1,-1 0 1,1 0 0,0 0 0,0 0 0,-1 0-1,1-1 1,-1 1 0,0 0 0,1 0 0,-1 0-1,-2-1 59,0 2-1,-1-1 1,1 0-1,0 1 0,0-1 1,-5 3-1,7-3-93,-5 1 186,0 1 0,0 0 0,1 0 0,-1 0 0,1 1 0,-1 0 0,1 0 0,1 0 0,-2 1 0,2 0 0,-1 0 0,1 0 0,-1 1 0,2-1 0,-1 1 0,0 0 0,1-1 0,-1 2 0,2-1 0,-1 0 0,1 1 0,0-1 0,-1 1 0,2 0 0,-3 11 0,3-9-92,-2 10 116,-2 32 0,5-45-184,0 0 1,1 0-1,-1 0 0,1 0 0,-1 0 1,2 0-1,-1 0 0,1 0 0,-1 0 1,2-1-1,2 7 0,-4-10-16,-1 0 0,2 1 0,-1-1 0,0 1 0,0-2 0,0 2 0,1-1 0,-1 0 0,0 0 0,1 0 0,-1 0 0,1 0 0,-1 0-1,1-1 1,0 1 0,-1-1 0,3 2 0,-1-2-4,-1 0 0,1 0 0,0 0 0,0 0 0,0 0 0,-1-1 0,1 1-1,-1-1 1,1 0 0,2-1 0,4-2-133,1 0 0,-2-1 0,1-1 1,14-10-1,-16 9 120,2 0 0,-2-1 0,0 1 1,0-2-1,-1 0 0,0 1 0,0-1 0,0-1 1,-2 1-1,1 0 0,-1-1 0,4-16 1,-1 7 36,-5 9-10,-2-8 0,0 17 0,0-1 0,0 1 0,0-1 0,0 1 0,0 0 0,0-1 1,-1 1-1,1-1 0,-1 1 0,1-1 0,-1 2 0,1-2 0,-3-2 0,2 1 15,0 3 323,4-2-324,1 1 53,-1-1 1,1 1-1,-1 0 1,0 0-1,0 0 1,1 1 0,0 0-1,0 0 1,-1 0-1,0 0 1,1 0-1,-1 0 1,1 1-1,3 1 1,-2-1 18,-1 1 0,0-1 0,0 1 0,0 1 1,0-1-1,0 0 0,0 1 0,-1-1 0,1 1 1,-1 0-1,5 6 0,1 3 321,0 1-1,15 26 1,-23-37-431,6-9-2684,-6 5 2396,29-34-4101,-3 5 855,-15 18 1578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7.4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129 547 8319,'0'0'264,"2"-1"-198,-1 0-96,1 0 0,0 0 0,0 0 0,0-1 0,0 1 0,-1-1 0,1 1 0,-1-1 0,1 0 0,-1 1 0,0-2 0,1 2 0,0-4 0,2-5-302,7-17-1,1-5 112,0 11 477,-2-1 0,0-1 0,-2 1 0,1-1 0,-3-1 0,0 0 0,4-42 0,-9 56-188,0-16 7,0 0 1,-2-29-1,0 49 5,0-1-1,0 0 1,0 0-1,-1 1 0,0 0 1,0 0-1,-1-1 0,0 1 1,0 0-1,0 0 1,-1 1-1,0-1 0,-6-7 1,8 11-10,0 0 1,1 1 0,-2 0 0,2-1 0,-1 1 0,-1 0-1,2 0 1,-1 0 0,-1 0 0,1 0 0,0 1-1,0-1 1,-1 1 0,1-1 0,0 1 0,0 0 0,-1 0-1,1 0 1,-1 0 0,1 0 0,0 1 0,-1-1 0,1 1-1,0-1 1,0 1 0,0 0 0,0 0 0,0 0-1,-1 0 1,0 2 0,-3 1 109,0-1-1,0 2 0,0-1 1,1 1-1,1 0 1,-2 0-1,2 1 1,-8 10-1,2 1 113,1 1 0,1 0 1,-6 19-1,-15 60 175,22-75-383,4-5-107,-1-1 0,-1 20 0,4-29-28,1 0 0,-1 0-1,2-1 1,0 1 0,-1 0-1,1 0 1,1-1 0,2 9 0,-2-12 37,-1 0 1,1 0 0,1 0 0,-1 0 0,0 0 0,0 0 0,1-1-1,0 1 1,-1-1 0,1 0 0,0 0 0,0 0 0,0 0-1,1 0 1,-1-1 0,0 0 0,4 2 0,1-1-98,-1 1 0,1-2 0,-1 1 0,1-1-1,-1 0 1,1-1 0,8 0 0,19-4-121,-1-2 0,34-10 0,-61 14 174,-1 0 1,0-1-1,0 1 0,0-2 0,8-5 0,-7 5-61,0 0 0,0 0 0,9-4-1,-9 6-72,-4 1 153,0 1 1,-1-1-1,1-1 1,-1 1-1,1-1 1,0 2-1,-1-3 0,0 2 1,0-1-1,1 0 1,-1 1-1,0-2 1,0 1-1,0 0 0,-1 0 1,3-5-1,2-1-25,-2-1 11,3-5 102,-7 12-25,0 1 467,9 21-348,3 5-359,-12-23 162,1-1 1,2 4 53,2 1 46,-2-3 97,5-10 57,-6 4-167,0 0 0,0-1 0,0 0 0,0 1-1,-1 0 1,3-7 0,4-13 55,6-24 1038,-11 58-562,0-4-386,-1 1-1,-1 1 1,0-1 0,0 0-1,0 0 1,-2 16-1,1 4 28,-1 4-65,-1-1 0,-2 0 1,-7 31-1,2-10-269,8-48 127,-14 77-125,11-69 131,1 1 0,-2 0 1,1 0-1,-9 12 0,9-20 1,0 1 0,1-1-1,-2-1 1,1 1 0,-2-1 0,2 1-1,-1-1 1,-1 0 0,1-1-1,-1 1 1,0-1 0,0 0-1,0-1 1,-6 3 0,5-4-208,0 1 1,0-2-1,0 1 1,0-1-1,0 0 1,-12-1-1,14 1-141,1-1 0,-1-1 0,1 2 0,-1-2 0,1 1 0,-1-1 0,1 0 0,0 0 0,-1-1 0,2 1-1,-6-4 1,-1-4-3896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09.58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32 327 4991,'0'0'76,"-1"-2"16,-14-35 900,15 35-934,-1 1-1,1 0 0,0-1 0,0 1 1,0 0-1,0 0 0,0-1 0,0-2 0,-1-3 126,-4-19 420,2 19-383,2-1 0,-1-1 0,1 1-1,0-15 1,3-7-92,-2 26-134,0 1 27,0 1 0,0-1 0,1 0 1,-1 0-1,1 0 0,0 1 0,-1-1 0,1 0 1,1 0-1,-2 1 0,4-4 0,18-31 427,1 2 32,-22 35-482,9-12 679,18-16 0,-27 27-485,4 0 38,-4 1-183,0 0 1,-1 0-1,1 0 1,0 0-1,0 0 0,0 0 1,0 0-1,0 0 1,-1 0-1,1 1 1,0-1-1,0 0 1,-1 1-1,1-1 1,0 0-1,0 0 1,-1 1-1,1-1 1,0 1-1,-1-1 1,1 1-1,-1-1 1,1 1-1,-1-1 1,2 2-1,1 3 28,0 1 0,-1-1 1,0 0-1,0 1 0,1 0 0,-2 0 0,1 0 0,-2 0 0,1 0 0,1 12 0,1 14 25,-2-24-98,0 0 0,-1 0 0,0 0 0,-2 9 0,1 18 9,1-10 156,-1-1 0,-6 41 0,-2-31-100,3-13-16,-3 8-257,6-22 142,3-6 0,-1-2-320,-1-5 355,1 0-1,-1 1 1,2-1-1,-1 0 1,0 1-1,1-1 1,0-7-1,7-44-13,-3 29-62,-3 19 88,1 0-1,-1 0 1,1 0-1,1 0 1,0 0-1,0 0 1,1 1-1,0 0 1,0 0-1,1 0 1,0 0-1,0 0 0,10-8 1,-14 14 81,0 1 1,0-1-1,1 2 0,-1-2 0,0 1 1,1 0-1,-1 0 0,1 0 1,-1 0-1,1 0 0,-1 0 1,1 1-1,0 0 0,-1-1 0,2 0 1,-2 1-1,4-1 0,-3 1 32,-1 0 6,4 0-5,-1 1 1,0 0 0,1 0 0,4 2 0,2 0-69,24 7 95,-12-1-113,-19-8 17,0 0 0,0 2-1,-1-2 1,1 1 0,-1 1 0,1-1 0,-1 0-1,0 1 1,0-1 0,0 1 0,0 0 0,-1 0-1,3 4 1,-2-2-12,0-1 1,-1 1-1,0 0 0,0-1 0,-1 1 1,1 0-1,-1 0 0,0 0 0,0 7 0,0-1 13,-1 0 0,-1 1 0,1 0 0,-2-2-1,0 1 1,-1 1 0,0-2 0,-8 19 0,9-21-3,1-6-21,1 0 0,-1 1 1,0-1-1,0 0 1,0 0-1,-1 1 0,1-1 1,-3 2-1,-1 2-19,3-4-56,2-2-16,0 0 67,-1 0 1,0 0-1,0-1 1,1 1-1,-1 0 1,1 0-1,-1-1 1,0 1 0,1 0-1,-1 0 1,1 0-1,-1-1 1,0 1-1,1-1 1,0 1-1,-1-1 1,1 1-1,-1 0 1,1-1-1,-1-1 1,0 1-3,0-1 0,0 0 0,1 0 0,-1 0 0,0 0 0,0-4-1,0-1-2,0-1-1,1-13 0,0 6 8,7-80-136,-6 84 131,2 0 1,-1 1-1,1-2 1,0 2-1,1 0 1,8-16-1,-3 11 65,-8 14-97,7-4-59,-8 4 138,2 0-1,-1 1 1,0 0 0,0-1 0,0 1 0,0-1-1,1 1 1,-1-1 0,0 1 0,0 0-1,1 0 1,-1 0 0,0 0 0,1 0-1,-1 0 1,0 0 0,0 1 0,1-1 0,-1 0-1,0 1 1,0 0 0,0-1 0,0 0-1,2 2 1,2 1 128,1 1 0,-1-1-1,8 8 1,-6-5-46,2 2-3,0 0 0,-1 1 0,13 18 0,-20-26-298,0 1-414,0-1 329,3 10-1870,0 8-2757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0.0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8319,'0'0'960,"0"2"-704,3 10 512,-1 2-1,-2-1 0,0 26 1,0-18-126,1-3 12,4 23 0,-1-12-308,1-8-330,13-46-10220,-9 12 8242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0.4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 0 14207,'0'0'0,"-4"10"0,0-1-848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1.14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1 242 4223,'0'0'-296,"8"-26"257,-2 1 1010,6-34 0,-12 55-884,2 0-1,-1 0 1,0 0-1,1-1 1,0 2 0,2-6-1,1 1 85,-1 0-1,2 0-1,0 0 0,0 1 1,0 0-1,0-1 0,15-10 1,-15 15 110,-1 0 1,0 0 0,0 0-1,1 0 1,0 1 0,-1 0-1,1 0 1,0 1 0,11-2-1,-12 2-193,-1 1-1,1 0 1,-1 0-1,1 0 1,-1 1-1,1 0 1,-1-1-1,1 2 1,-1-1-1,0 1 1,0-1-1,6 4 1,-7-3-56,0 0-1,-1 0 1,1-1 0,0 2 0,0-1 0,-1 0-1,1 1 1,-1-1 0,0 1 0,0 0 0,0 0-1,0 0 1,-1 0 0,1 0 0,-1 0 0,2 6-1,-1-1 18,-1-1-1,0 1 0,-1-1 1,1 2-1,-2-2 1,1 1-1,-2 0 0,-1 8 1,0-1 133,0-2 0,-3 1 0,-7 19 0,-5-4 28,13-22-155,-2-1-66,6-6-12,1 0 0,-1 1 0,1-1 1,-1 0-1,1 1 0,-1-1 0,0 0 1,1 1-1,0-1 0,-1 0 0,0 0 1,0 0-1,1 0 0,-1 0 1,1 0-1,-1 0 0,0 0 0,1 0 1,-1 0-1,0 0 0,1 0 0,-1 0 1,1-1-1,-1 1 0,1 0 0,-1-1 1,0 1-1,1 0 0,0-1 0,-1 1 1,0 0-1,1 0 0,-1-1 0,1 0 1,0 1-1,-1-1 0,0 1 1,0-3-28,0 2 0,-1-1 0,2-1 0,-1 1 0,-1 1 0,2-2 0,-2-3 0,1 3 21,1-1 0,0 0 0,0 0 0,0 1 0,0-1 0,0 0 0,1 0 0,1-5 0,13-31-124,-10 27 94,1-2 72,0 0-1,1 1 0,0 0 0,1 1 1,1-1-1,17-19 0,-22 29 101,1-1 1,0 2-1,8-6 0,-12 8 152,0 1-228,0 0-1,-1 0 1,1 0-1,-1 1 1,1-1-1,0 0 1,0 0-1,-1 0 1,0 0 0,1 1-1,0-1 1,0 1-1,-1 0 1,0-1-1,1 0 1,-1 1-1,1-1 1,0 1-1,-1 0 1,0-1-1,0 0 1,1 3-1,6 13 499,-7-15-533,6 22 515,3 26-1,-3-15-551,-5-18-551,1 0 0,-1 18 0,-1-31 223,0-2 245,0-1-1,0 1 1,0-1 0,0 1 0,0-1 0,0 0 0,0 0 0,1 1 0,-1-1 0,0 0 0,1 1 0,-1-1 0,0 1 0,1-1 0,-1 0-1,0 0 1,0 0 0,0 0 0,1 0 0,-1 1 0,1-1 0,-1 0 0,1 0 0,-1 0 0,0 1 0,12-3-3551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1.5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 1 9599,'0'2'528,"-2"45"1240,-9 53 0,9-84-3654,5-23-513,6-25-60,-4 16-229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6T05:54:49.019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-2 9 132,'0'-3'49,"0"3"-38,0 0 15,0 0 5,0 0-6,0 0 0,4 0-8,-1 0 0,1-4-10,0 1 2,-4 3 4,4 0-1,3 0 1,-7 0 1,8 3 2,3 4-1,0 3 1,1 4-2,-1 2-1,-3-2-1,3 13 0,4 9-2,-4 8-1,1 3-1,-1 3 0,-4 0-2,1-3-1,-4-6-1,0-5 0,-1-5-2,-3-8-2,0-10-19,0 1-8,0-14-46,4-7-17,4-6-29</inkml:trace>
  <inkml:trace contextRef="#ctx0" brushRef="#br0" timeOffset="599.52">228 297 100,'-4'-3'38,"4"3"-29,0 0 14,0 0 6,0 0 3,0 0 6,0 0-8,0 0-3,4 3-15,0 1-1,-1-1 2,-3-3-1,4 0 1,4 0-1,3-7 0,0 1-2,-3 2-1,-1 1-3,5-7-1,7-4-3,-1-2-2,1-1 1,0 4 1,0-1-1,-4 4-1,-4 0 1,4 0-1,-3 3-7,-1 1 0,0-4-21,-3 3-9,0 0-32</inkml:trace>
  <inkml:trace contextRef="#ctx0" brushRef="#br0" timeOffset="1004.83">352 338 168,'-3'-7'66,"3"7"-52,3-4 14,-3 4 3,0 0-3,0 0 3,0 0-8,0 0-4,8 7-5,-1 0-1,1 3-1,-1-3 2,1-1-1,7 4 0,-4 0-1,8 7 0,4 3-2,0 0-1,-1-3-5,-3 0-3,-4-4 0,0 1 1,-4-4-17,-3-3-6,0-4-43,3 0-16,4-3-41</inkml:trace>
  <inkml:trace contextRef="#ctx0" brushRef="#br0" timeOffset="1786.78">937 371 128,'0'-10'49,"0"10"-38,0-7 12,0 4 6,0 0-11,0-7 0,0 6-4,0 1-1,-4-7-7,4 3 0,-4-6 4,-3-1 3,3 4 2,0 4 0,-3-1 1,-1 0-2,-3 7-1,3 0-5,-3 7 0,0-4 1,-5 17 2,-6 4-5,3 9-2,4 1-2,4-7-2,3-4-2,1 7 1,3-6-1,4 2 0,0-5 2,4-1 0,3 3 0,1-6 0,-1-4 0,4-3 0,5 0-3,-5-10 2,0 0 1,0-6 2,1-1-1,-1-6-1,4-4 3,-4 0 0,1 0-1,-5 7-2,-3 4 1,0-1-1,0-3 6,-4 3 6,0 0-4,0 4 0,0 0-4,0 3-3,0 0 0,0 0-1,3 3-3,1 4 2,0-4 1,3 4 0,5 0-3,-1-1 0,-3 1-12,-1-7-2,1 0-27,-1-3-12,-3-1-52</inkml:trace>
  <inkml:trace contextRef="#ctx0" brushRef="#br0" timeOffset="2207.19">1069 173 132,'-4'-10'52,"4"10"-41,4 0 22,-4 0 8,0 0-9,0 0-1,0 0-3,0 0 0,0 0-15,0 0 1,3 4 2,-3-4-4,4 6-2,4 11-1,-1 3-1,5 7-2,-1 0-1,-4-7-1,9 17 0,-1-7-2,3 17-2,-2-10 1,2 10 1,-3-7-1,4 3 2,-4-6-2,1 0 2,-5-3-2,-4-7-1,1 6-10,-1-6-6,-7-10-19,0-7-5,0-4-8,-3-6-2,-1 0-17,0-6-36,0 2 26</inkml:trace>
  <inkml:trace contextRef="#ctx0" brushRef="#br0" timeOffset="2475.89">1197 589 156,'-4'-37'60,"4"37"-47,4-47 19,-4 40 5,7-13-17,5-13-3,-1 9 0,0 4 3,4-3-10,-3 3 5,-1 3 5,0 3-5,1 4 0,-1 0-5,4 10 1,-4 0-2,1 7 0,-1-4-5,0 11-1,1 6 1,-9-3 0,1-4-2,-4 7 1,-7 7 0,-1-7 1,4-3-16,-7 0-4,0-1-32,-8-6-11,-4-6-60</inkml:trace>
  <inkml:trace contextRef="#ctx0" brushRef="#br0" timeOffset="3287.3">1548 492 152,'3'10'57,"-3"-7"-44,4 0 5,-4-3-1,4 4-2,0-1 1,-1-3 0,5 0 3,-1-7-11,1 1 4,0-4 2,3-4-1,0-2 2,4-8-4,-7-3-1,-1-3-2,1-3 2,-1-1-5,-3 1-1,-8-1 0,1 7 0,-1 4-2,-4-11-2,1 7 7,-5-6 5,-6-11-2,6 14 2,1 7-1,3 9 3,1 14-5,3 10-3,0-3-1,1 27-1,-1 19-2,4 1-2,7 3-2,1-14-1,-4-6 2,11 7 2,-4-7-20,12-7-7,-8-7-31,11-9-12,-3-4-47</inkml:trace>
  <inkml:trace contextRef="#ctx0" brushRef="#br0" timeOffset="3887.39">1947 227 160,'0'-10'60,"0"10"-47,-4-3 17,4 6 3,0-3-5,0 0 0,-3 3-4,-5 1-3,4 2-11,1-2 5,-9 9 4,5 0-6,-5 11 0,1-4-9,0 14-3,3-4-1,4 10 0,4 7-3,4-14 2,0-6-1,4 0 0,-5-7 0,5-3 0,3 0 0,-3-11-2,-1 1-17,5-14-7,-1-13-3,-4 3-1,1 4 9,-4-17 4,-1 3 13,-3-10 6,0 7 1,-3 0-1,3 3 3,-4 0 0,0 7 10,0 3 3,4 1 8,0 9 2,0 4-5,4 9 0,0 1-10,0 6-4,-1 1-4,5 6-3,0 7 1,-1-7-1,-3-3-3,3 3 2,1 0-21,-4-10-8,-1 0-25,5-3-10</inkml:trace>
  <inkml:trace contextRef="#ctx0" brushRef="#br0" timeOffset="4592.42">2026 498 156,'-7'0'57,"7"-3"-44,-4 3 5,4 0 1,0 0-5,0 0 0,0-7-2,0 1 0,4-8-6,0 4 0,-1-3 1,5-4-1,-1 0 1,1 1-2,0 9 2,-5 3 0,5-2 1,-1-1-4,1 4-1,-1-1-1,1 4 1,0 0-2,3 4 2,4 2-4,0 8 0,-4-1 1,-3 1 2,-1-1 1,1 4 1,-1 0-2,-3 3 1,-4 3 0,0-3 1,0-3-5,0-4 1,0-6-2,0 0 0,0-7 2,0-4 0,0-6 0,0-6 0,4-4-5,4-1 1,-1 1 4,1 0 4,3 0-3,-4 7-3,1 3 5,0 3 3,-1 0-3,4 7 0,-3 0 3,3 4 1,1-1-3,-1 4-1,4 3 1,0 0 0,-4-4-5,-3 1 1,-4 0-13,-1 0-7,1-1-49,4-2-22,-1-1-2</inkml:trace>
  <inkml:trace contextRef="#ctx0" brushRef="#br0" timeOffset="4958.33">2615 448 244,'7'0'93,"-7"14"-72,4-1 16,0-6 2,-4 3-15,0 0-1,0 7-13,-4 6-4,0 4-4,-7-4-52,3-6-21,4 0-53</inkml:trace>
  <inkml:trace contextRef="#ctx0" brushRef="#br0" timeOffset="7813.84">2637 163 244,'-7'4'90,"7"-11"-70,0 10 10,0-3 2,0 4-7,0-1 0,0 0-2,-4 4-3,0-4-10,-3 1 2,3-1 4,0-3-6,4 0-3,0 0-9,0 0-1,0 0-59,0 0-23,0 0-52</inkml:trace>
  <inkml:trace contextRef="#ctx0" brushRef="#br0" timeOffset="6094.28">3271 59 140,'0'-20'55,"0"10"-43,-4-7 5,4 7 0,0 0 1,0 4 1,-4-11 3,0 3 1,-3-2-12,3 2 2,-4 1 3,1 0-2,-4 2 0,3 5-2,-7 6 2,4 0-3,-8 6 1,4 1-3,-4 7 2,4-4-2,-4 6 0,4-2-5,-4 3-1,4-4-3,4 4-1,-1-4-4,5 4 1,3 6 2,4-3 1,0-6-2,7 3 2,-3-1 1,8 1 2,-5-3-3,8 2-2,-4-2 2,8-1 0,-4-3 1,4 7 2,-4 0-1,4-1 2,-4 1-2,0 3-1,0 10 3,-7-3 0,-4 0-1,-4-7 1,0-3-2,-8 3 2,1-3-2,-8 3-1,3-3 3,-7-4 0,-11 0-4,8-6 1,3 0-7,-4-7 0,-11-3-17,12-4-4,3 0-96</inkml:trace>
  <inkml:trace contextRef="#ctx0" brushRef="#br0" timeOffset="6935.15">3470 23 152,'-3'-4'57,"3"4"-44,7-3 16,-7 3 4,0 0-1,0 0 1,0 0-5,0 0-3,4 7-13,0-1-3,3 11-2,1 10-3,-1-7-1,1-3-1,-1 16-2,1-6 3,-1 10 0,-3-7-1,0 7-2,0-7 1,-4 7 1,0-7-1,-4 4-1,0 2 1,-3-5 1,3-5-3,-4-5 0,5-5 1,-5-9 0,4-4 2,1 1-6,-1-14 1,0 3 1,12-13 1,3-10 1,0 10 0,-3 3-3,3-10 2,0 7 3,1 0 3,-5 3 4,4 7 5,1 10-6,-1 0 0,-3 0-4,7 3-3,-4 1 0,4 9-1,-4 0 2,-3-2-1,3 2-1,4 7-2,-3 0 1,-1 0 3,0 0 1,1-3-37,-5-7-14,-3-3-80</inkml:trace>
  <inkml:trace contextRef="#ctx0" brushRef="#br0" timeOffset="9218.29">4010 304 80,'0'-27'33,"0"27"-26,0-3 5,0 0 0,0 3 8,0 0 5,0-4-2,0-3-2,0 4 4,0 0 1,0-1-13,0 1-3,-4 6-3,-8 4 3,5 0 1,3 0 1,-3 6 0,-5 14-6,5-4-2,-1-3 0,1 14 0,-1 9-5,4 1-1,4-4 1,4-3 0,0-3-2,3-8 2,1-6 1,3 4 0,1-14 0,-1-3 0,-4-4-3,5-3 0,-1 0 2,4-7 0,-4 1-2,1-8 2,-1 1 1,0-4 2,-3 4-1,-4-7 2,-1-11 0,-3 15 3,0-1 1,0-3 3,0 3 1,-3 4 1,3 3-4,0-1 0,0 1-1,3 10 1,5 4-4,3 13-1,1 9-3,-1-2-1,0-7-1,4 9 0,-3-5-14,6 2-4,-2-3-25,2-7-9,-2-2-45</inkml:trace>
  <inkml:trace contextRef="#ctx0" brushRef="#br0" timeOffset="10345.53">4266 606 96,'-4'-14'38,"4"14"-29,0-10 3,0 4 3,0-1 6,0 0 5,4-10 1,0 4 1,-1-4-9,1 4-4,4-7-8,-1 3 2,1 0 1,-1 4-3,5-1 1,-5 1-3,5 0 0,-5 2-3,4 5-2,1-1 1,-1 4 1,-3-1 1,3 4 1,-4 0 2,5 7 1,-1 0-3,0 3-1,1 0-1,-1 10 1,0-3-2,1 3-1,-5-3 1,-3 3 1,0-4-1,-4 1 2,0-3-7,0-1-1,0 0-5,0-2 1,-4-5 3,4-6 3,0 0 0,0-6 1,-4-8 0,4-3 0,0 1 0,0 2 0,0 1 2,4-4 2,3-3 1,-3 6 1,0 4 0,4 0 2,-5 4-1,5-4 0,-1 3-3,1 7-2,3 0 1,-3 3-1,-1 1 0,5 2 2,-5-2-3,8 6 0,0-4 3,0 8 1,-3-4-4,-1 3 1,0 1 0,1 2 0,-5-2 2,1 3 1,-1 3-1,-3-3-2,0-4 1,-4-6-1,0-1 0,0 1 2,0-4-3,-4-3 0,0-6-1,0-8 0,1-2 2,3-1 0,3-7 0,1 8 0,-4 2-3,8-6 2,-1 3 1,1-3 2,-1 3 1,1 4 3,0 3 1,-1 7 1,1 3-2,3 6-1,-4-2-3,5 9-2,-1 0 3,0 4 0,1 0-1,-1 3 1,0-3-4,1 0 0,-1 3-1,-4-4 0,1-2-29,-4-4-14,0 0-50,-1-3-35,1-1 53</inkml:trace>
  <inkml:trace contextRef="#ctx0" brushRef="#br0" timeOffset="10649.28">4978 351 156,'0'0'57,"0"0"-44,4 3 10,-4-3 2,4 7 1,0-4 2,3 7-9,-3 0-1,4 7-11,-5-3-2,5 6-1,0-4-2,-1 1-2,1 0 1,-1-4-1,-3 1-44,0-7-18,-1-1-31</inkml:trace>
  <inkml:trace contextRef="#ctx0" brushRef="#br0" timeOffset="11529.07">5246 616 80,'8'-4'30,"-8"4"-24,3-3 8,-3 3 3,4-3 11,0 3 6,-4-4 5,0 1 1,0-10-7,0 3-3,4-14-16,-4 4-4,4-10 0,-1 6 0,1-9 2,0 6-2,0-3-1,-1 6-3,1 8 1,0-8-6,0 7-1,3 4 0,1 10 2,-4-1 1,7 18 3,4 9-1,-4-3 2,1-3-4,3 10-2,7 10-3,1-11 1,-4-5 1,0-8 0,-4-10 0,-4-6 2,0 0-28,1-17-9,-5 3-87</inkml:trace>
  <inkml:trace contextRef="#ctx0" brushRef="#br0" timeOffset="12416.49">5770 76 260,'-7'3'99,"7"-3"-77,7-3-7,-7 3-5,8 0 0,-4 0 5,3-3 10,1-1 5,-5-2-16,1 6 5,0 0 2,0-4-9,0 4-4,-4 0-5,0 0-3,0 0-32,-4 0-16,4 0-97</inkml:trace>
  <inkml:trace contextRef="#ctx0" brushRef="#br0" timeOffset="12162.1">5917 445 200,'8'-10'77,"-8"10"-60,11-4 8,-11 4 2,8 0-1,-5 0 2,5 7 2,0 0 1,-1 13-16,1-3-5,-1 13-2,1 17 0,-1-17 0,-3-3-2,0 6-1,-4 7-1,-4-6 0,0-1-2,0-12 1,1-5-37,-5-12-15,1-1-87</inkml:trace>
  <inkml:trace contextRef="#ctx0" brushRef="#br0" timeOffset="14142.29">6664 224 176,'-4'-27'66,"4"27"-52,-7-24 10,7 21 2,0-7-6,0 3-2,0-6-6,0-7-2,3 6-6,1 1-3,4-4 2,-5 0 2,9-3 4,-5 4 2,8-5 1,-3 5-2,3-1 1,-4 3-2,4 1 2,-4 3-4,4 3-2,-3 4 0,-1 6-1,0 1 0,1 12 2,-5-2-1,-3 16 0,0 14-3,-4-8-2,0-9 1,-4 3 1,0-3-1,0 0-1,-3 3 1,3-10-1,0-3 0,1-7 0,-5 0 0,1-6 0,3-4-3,0 3 0,4-3-1,0 0 3,0 0 0,0 0 1,0 0-3,4-3 2,0-1-1,3 1 0,8-4 0,0 7-2,-3 0 3,10 3 0,-3 1 3,7 6 1,-3 0-1,0 10-2,-4-3 1,-1 6 1,-3-3 1,-3 7 1,-5-3 4,-7 2 3,0-5-4,-11-1-2,3-4-2,-10 1-3,-1 0 1,-4-7-1,4 0-5,-3-10-1,3 0-44,0-10-18,4 0-59</inkml:trace>
  <inkml:trace contextRef="#ctx0" brushRef="#br0" timeOffset="13511.64">6664 83 176,'0'-4'68,"0"4"-52,4-3 8,-4 3 0,0 0-1,0 0 1,0 0 2,0 0 1,3 3-14,1 1 5,0 6 5,0 7-3,-1-1-2,1 1-8,4 13-4,-4-6-1,3 16-1,-3-6-2,3 12-2,-3-9 1,0 7 1,0-7-1,-1-4 2,-3 4-2,0-10-1,-3-4-21,-1-9-9,4-1-20,-4-6-7,0-4-35,1-9-41,-1-1 45</inkml:trace>
  <inkml:trace contextRef="#ctx0" brushRef="#br0" timeOffset="15900.11">7165 508 104,'0'14'41,"0"-14"-32,4 3 11,-4-3 4,4 0 7,0 0 5,3-3-2,1 0 0,3-11-19,-3 1 0,3-7-1,0 3-5,0-13-3,5-14 1,-5-3 0,0-3-1,-3-4-1,-5-3-3,-3 0 1,-3 0 4,-1 24 6,4 3-5,-4 3-2,-3 0-1,3 14 1,0-1-1,-3 11 2,-1 0-4,-7 16-2,4-3 0,-1 17-1,1-7 0,3 17 2,1 26-1,3 1 2,8 10-2,3-14-1,1-10-2,11 18 1,-4-15 1,15 4 2,-4-13-6,12-4 1,-8-10-32,12-20-12,-8 0-9,3-20-1,-3 0-37</inkml:trace>
  <inkml:trace contextRef="#ctx0" brushRef="#br0" timeOffset="16605.59">7580 287 399,'0'17'38,"-4"17"-14,4 12-15,4 1-8,4-3 0,-1-14-1,4-3 0,-3-4 0,3 4-3,-3-13 2,-1-4 1,1-4 2,-1 1-3,5-17 0,-1 3 3,0-16 1,1 3-4,-1-17 1,-3 7 0,-1-14 0,1 7 0,-1 0 0,-3 7 2,0 7 1,-1 3 3,-3 6 3,0 4-4,0 10-1,0 0-2,0 17 1,0-4 0,0 14 1,0-3-2,4 9-2,0-6 1,4 6 1,-1-6-3,8-3-2,4-1-18,-4-13-7,-4 0-16,4-13-7,1 0-64</inkml:trace>
  <inkml:trace contextRef="#ctx0" brushRef="#br0" timeOffset="16228.1">7591 257 176,'-3'-7'68,"3"14"-52,-4-4 14,4-3 6</inkml:trace>
  <inkml:trace contextRef="#ctx0" brushRef="#br0" timeOffset="17609.49">7965 525 172,'-8'4'66,"8"-4"-52,-4-4 12,4 4 1,0-6-9,0-5-3,0 1-4,0 0-2,4-6-5,0 2-1,3-6 3,-3 3 3,4-3 2,-1 3-1,1 1-1,-1 2-3,1 4 1,-4 4-2,3-1 2,1 0-6,3 7-1,-3 0 4,3 3 2,0 1-2,4 6-1,4 7-1,0 3 1,-4 0-2,-4 0-1,1-3 3,-1 3 0,0-3-4,-3-1 1,-1-2 0,1-1 2,-4-3 1,-1-3 1,1 0-5,-4-7 1,0 0-2,0-7-2,0 4 0,0-11 3,0 1 0,4-11 1,4-6 0,-5 10 0,1 3 0,0 4 0,0-1 0,3 4 0,-3 4-3,3 2 2,-3 1 3,4 3 3,-4 0-2,3 7 0,1-4 1,3 10 0,-4 1-2,5 9-2,-1-6 1,4 10 1,-4-4-3,1 1 0,-5-7 1,1-1 2,-1-2-1,1-1-1,-4-3 3,-1-3 0,1 0-4,-4-7 1,0 0 0,0-14 0,0-9-3,0 3 2,0 3-1,8-7 0,-4 4 2,7-7 0,-4 7-3,8 7 0,8 6 10,-4 7 5,-4 0-3,8 17-1,-4-4-6,-1 11-2,5-4 2,-4 7 1,0 3-4,-8-10 1,0-3-35,-3-4-17,-1-3-79</inkml:trace>
  <inkml:trace contextRef="#ctx0" brushRef="#br0" timeOffset="18241.97">8888 465 220,'0'-3'85,"0"6"-66,0-10 14,0 7 2,0 0-20,0 0-8,0 0-3,0 0-1,8 0-1,-4 0 5,7-3 3,-4-1-1,9 1 0,-1 0-3,7-1 1,-3 1-4,11-4-2,-7 4 2,15-4 2,-8 1 0,11-1 0,-7 0-3,0 1 1,-4-1-2,0 0-1,-3 0 3,-5 4 0,-3 0-1,-4-1-2,-3 1-24,-1 3-11,-3 0-20,-5-3-6,1-1-46</inkml:trace>
  <inkml:trace contextRef="#ctx0" brushRef="#br0" timeOffset="18589.4">9103 147 164,'0'-4'63,"0"4"-49,4 4 20,-4-4 6,4 3 6,-4 4 5,4 3-13,-4-4-3,0 18-20,-4 16 4,0-3 2,0-4-5,0 21 1,1-7-10,3 7-4,0-11-7,3-3 0,1-6-14,0-7-5,0-4-41,3-9-19,5-1-44</inkml:trace>
  <inkml:trace contextRef="#ctx0" brushRef="#br0" timeOffset="19833.28">9748 408 192,'0'-10'71,"7"10"-55,1-3 15,-8 3 5,4 0 0,3-7 0,1 3-8,-4 1-3,3 0-14,1-1-4,3 4-3,0 0-2,4 0 1,8-3-4,-4-4 0,0 4 1,0-7 2,-1-3-52,-6 6-21,-1 3-52</inkml:trace>
  <inkml:trace contextRef="#ctx0" brushRef="#br0" timeOffset="19547.04">9763 180 148,'-4'0'55,"8"-3"-43,0-1 14,-4 4 4,0 0 0,4 4 2,-4-4-2,0 0 1,0 0-17,0 0-1,0 0 0,0 0-1,3 3 1,1 0-1,4 7 2,-1 7-1,-3 10 0,0-4-7,3 14-2,-3-7-4,0 14-1,0-10 1,-4 9 2,0 7 1,0-6 1,-4-7-5,0-17 1,4-3 2,-4-4 3,4 1 0,-4-4 0,1-7-6,-1-10-1,0 1-2,4-18 0,0 4 3,0-20 0,0-24 1,0 17 0,0 10 0,4-13 0,3-17 0,1 3 0,0 7 0,-1 20 0,-3 7-3,7 0 2,4-7 1,-3 17 0,-5 3 2,4 11 3,-3-1 7,7 14 4,-4-4-8,4 17-2,-3-3 2,3 16 3,0-9-6,0 16-3,0-6-1,0 6 1,4 10 1,-4-13 1,-4-7-5,1 4 1,-1-8 0,-3 1 2,-1-3-10,-3-1-4,0-6-25,-4 3-11,0-3-28,-4 0-10,-4-1-31</inkml:trace>
  <inkml:trace contextRef="#ctx0" brushRef="#br0" timeOffset="20641.52">10542 147 176,'4'-21'68,"-4"21"-52,8-20 14,-4 20 4,-1-10-11,-3-7-3,0 1-3,0 6 2,-3-7-11,-1 0 0,-4 0 2,-7-6 3,-4 6 2,0 4-4,4 6-1,0 4-2,0 3 2,-4 3-3,4 4 1,4-1-1,0 8 1,-1-4-4,5 7-1,-1-4-3,5 7-1,-1 4-1,4-4-2,0-7 3,11 4 2,-3-4-5,10 1 1,-2-4 1,2 0 3,1 0 0,0 0 2,-4 0-2,4 3-1,-4-3 1,4 7 1,-4-3-1,4 2-1,-4-2 1,0 6 1,-4-3 3,-3 6 2,-1-3 3,-7 4 1,0-4-3,-11 7-3,-8 3 0,-3-7-1,7-3-2,-19 0-2,7-6-17,-3-7-6,4-1-73,-1-12-31,5-1 5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1.8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 0 15871,'0'0'0,"-2"9"0,-2 1 440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2.27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250 0 8959,'-9'2'-49,"-1"1"-1,1 0 0,0 0 1,1 0-1,-1 1 1,1 0-1,-1 0 0,-10 9 1,13-8 347,1 1 0,-1-1 0,1 0 0,0 1 0,0 0 1,-4 8-1,6-10-97,1 0 0,0 0 1,0 0-1,1 1 0,-1-2 0,1 2 1,0-1-1,0 1 0,1-1 1,-1 1-1,0 6 0,2 0 30,2 34 207,-2-1 0,-7 65 1,5-104-377,0-1 1,0 0 0,0 0 0,-1 0 0,1 0 0,-1 0-1,0 0 1,0 0 0,0 0 0,-1-1 0,1 1 0,-1-1-1,0 0 1,0 0 0,-4 3 0,-8 7 170,12-10-339,-1 0 1,0 0-1,0 0 0,1-1 0,-1 1 1,-1 0-1,2-2 0,-7 3 0,7-3-465,3-1 534,0 0 0,0 0-1,-1 1 1,1-1 0,0 0 0,0 0 0,0 0-1,0 0 1,-1 0 0,1 1 0,0-1 0,0 0 0,0 0-1,0 0 1,0 0 0,0 0 0,0 0 0,0 0 0,-1 0-1,1 0 1,0 0 0,0 0 0,0 0 0,-1 0-1,1 0 1,0 0 0,0 0 0,-1 0 0,1 0 0,0 0-1,0 0 1,0 0 0,0 0 0,0 0 0,0 0 0,0-1-1,0 1 1,-1 0 0,1 0 0,0 0 0,0 0 0,0 0-1,0-1 1,0 1 0,-1 0 0,1 0 0,2-15-4509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2.9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119 0 5887,'0'0'167,"-2"1"-127,-2 0 107,1 0 0,0 1 0,-1-1 0,0 1 0,1 1 0,0-2 1,0 2-1,0-1 0,0 1 0,0 0 0,0-1 0,1 1 0,0 0 0,-1 0 0,1 1 0,0-1 0,-2 4 0,-3 7 639,2 1 0,0-1 0,-3 17 0,0-3 4,7-23-664,-18 62 1448,16-54-1406,1 0-1,-1-1 0,1 17 1,4-19-286,-1-8-27,1-3-1239,1 1 1123,0-1 0,0 1 0,-1 0 0,1-1 0,-1 0 0,0 0 0,1 0 0,0-1 0,2-1 0,1-1-224,0-1-1,8-6 0,54-55-1062,-66 65 1327,4-7-1306,0 3-709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3.74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1 512 6527,'0'0'874,"0"2"-476,9 23 1034,11 28 1424,-17-50-2642,3 3-172,3-2-42,-7-3-46,0 0-1,0-1 1,1 0-1,-1 1 1,0-1-1,0 0 1,1-1 0,-1 1-1,0 0 1,0-1-1,1 0 1,-1 1-1,0 0 1,0-2-1,1 1 1,-2 1-1,1-2 1,3-1-1,2-1-153,-1 0 0,0-1 0,0-1 0,6-6-1,12-18-545,-18 22 691,-3 0 44,-2 0 11,-4-3 1,1 9 4,0 2 0,2-1 2,0 1 1,0-1-1,0 1 0,0 0 1,-1 0-1,1 0 0,0-1 0,-1 1 1,1 0-1,-1-1 0,1 1 1,0 0-1,0 0 0,-1-1 0,1 1 1,-1 0-1,1 0 0,-1 0 1,1 0-1,-1 0 0,0 0 21,0-1 67,-1 1-1,0-1 1,0 1-1,1-1 1,-1 1-1,0 0 1,1 0-1,-1 0 1,1 0 0,-2 1-1,2-1 1,-1 0-1,-2 2 1,3-2-20,0 1 1,0-1 0,0 1 0,0 0 0,1-1 0,-1 1 0,0 0 0,1 0 0,-1-1 0,1 1 0,-1 0-1,0 0 1,0 1-84,1-1 170,-1 1-2,-1 6-26,5 2-108,-3-8-26,11 11 0,-7-9-33,0 0 1,1-1-1,-1 1 0,1-1 0,-1 0 0,1 0 0,1-1 0,-1 0 0,0 1 0,0-1 1,10 2-1,-12-4 18,-1 1 1,1-1 0,-1 1 0,1-1 0,-1 0-1,1 0 1,3-1 0,-1 1 0,-4 0 7,1-1 0,-1 1-1,1 0 1,-1 0 0,0-1 0,1 1 0,-1-1 0,0 0 0,0 1 0,1-1 0,-1 0 0,0 0 0,0 1 0,1-3 0,13-13-99,-13 13 72,3-4 27,-1 0-1,1 0 0,-2-1 1,1 1-1,-1-1 0,0 0 0,-1 1 1,2-12-1,3-8 199,1-2-136,-2 0 0,0 1 0,-3-2 0,1-30 1,-1-19-75,2-51 403,-5 70 1253,-1 62-1317,-2 8-214,1 0 0,0 0-1,1-1 1,0 2 0,1-1-1,0 14 1,10 60 349,-9-81-418,2 15 132,1 0 0,0 0 0,2-1 1,0 0-1,13 25 0,-13-31-139,1 1 0,0-2 1,0 0-1,1 0 1,0-1-1,1 1 0,0-2 1,18 15-1,-23-20-188,-1-1-1,1 0 0,0 0 1,0 0-1,-1 0 0,1-1 1,1 1-1,-2-2 0,2 1 1,-1 1-1,0-2 0,1 0 1,-2 0-1,2 0 0,-1 0 1,7-1-1,11-1-4269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4.2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27 118 7807,'0'0'-164,"2"-1"-368,23-10 1767,-25 11-1176,1-1 0,1 1 0,-2-1 0,1 0 0,1 0 0,-2 1 0,1-1 0,0-1 0,1 0 1,3-4 146,3 2-25,-6 2-133,0 1-1,1-2 1,-2 2 0,1-1-1,0 0 1,0 0-1,0 0 1,-1 0 0,1 0-1,-1 0 1,1-1 0,0-3-1,-1 5-48,0-1 0,0 1-1,0-1 1,-1 0 0,1 0-1,-1 0 1,1 0 0,-1 1-1,1-2 1,-1 1 0,0 1-1,0-2 1,0-1 0,0 3 1,0 0 0,0 1 1,0-1-1,-1 0 1,1 0-1,0 1 0,0-1 1,-1 0-1,1 0 1,-1 1-1,1-1 0,0 0 1,0 0-1,-1 1 1,0-1-1,1 0 0,-1 0 1,1 1-1,-1 0 1,1-1-1,-1 0 0,0 1 1,1-1-1,-2 1 1,-1-3-1,2 3 14,0-1 0,0 0 0,0 0 0,0 1 0,-1-1 0,2 0 0,-2 0 0,1 1-1,0 0 1,-1-1 0,1 1 0,-1 0 0,1-1 0,0 1 0,0 0 0,-1 0 0,1 0 0,-1 0-1,1 0 1,0 0 0,-1 1 0,1-1 0,-1 0 0,2 1 0,-2-1 0,1 0 0,0 1-1,-3 1 1,1 1 122,1-1 0,-1 0 0,0 0 0,1 1 0,-1 0-1,1 0 1,0 0 0,0 0 0,0 0 0,-2 3 0,-1 6 463,1 0 1,-1 0 0,2 0 0,-1 0-1,-1 20 1,5-31-557,0 0 0,0 0 0,0 0 0,0-1 0,0 1-1,1 1 1,-1-2 0,0 1 0,1 0 0,-1 0 0,0-1 0,0 1-1,1 0 1,0 0 0,-1-1 0,1 1 0,-1 0 0,1 0 0,0-1-1,-1 1 1,1-1 0,-1 1 0,1 0 0,0-1 0,1 1 0,0 0 18,1 0 0,-1 0 0,0 0 0,1 0 0,-1-1 0,1 1 0,3 0 0,10 0-55,0-1-1,0-1 1,0-1-1,16-3 1,63-19-937,-53 10-664,-1-2 0,0-2-1,48-28 1,-49 22-2220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46.72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180 25 2815,'0'0'1204,"-1"-2"-1097,-7-19 1790,7 20-1737,-7 0-128,7 2-30,-7 2-7,-9 10 40,-2 6 448,12-11 90,-1-1-1,-16 13 0,21-17-393,-1 0-1,0 0 0,1 0 1,-1 0-1,1 0 0,0 1 1,0 0-1,1 0 0,-1 0 1,1 0-1,0 0 0,-3 6 1,1 4 516,0 0 1,-4 23-1,3-6-60,-9 40 545,13-69-1244,6-2-589,-2 0 454,0 0 1,0 0 0,0-1-1,0 1 1,0-1 0,0 1-1,0-1 1,0 0 0,0 0-1,-1 0 1,1-1 0,-1 2 0,1-2-1,-1 0 1,4-2 0,45-30-3852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48.37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99 1 2687,'0'0'2456,"-1"1"-2072,-7 9 127,1-1 0,-12 20-1,-6 7 14,7-13 52,16-21-480,1-1-69,1 1 0,-1-1 0,0 1 0,0-2 0,0 2 0,0-1 0,0 1 0,-2 0 0,2 0 14,0-2 99,0 2-76,-1 4 10,1-5 292,1 1-259,-1 6-99,0 0-51,1-6 91,0 0-2,1 6 388,9 13-130,5 4-182,-14-23 4,0-1-7,9 15 90,-10-15-170,1 0-107,0 1 30,0 1 12,8 6-246,-8-7 285,1-1 1,-1 0-1,1 1 0,0-2 0,-1 2 1,2-1-1,-2-1 0,1 1 0,0 0 1,0 0-1,0-1 0,0 0 0,-1 0 1,5 1-1,1 1 36,4-2-6,2-3-27,6-3-95,-16 5 68,22-8 135,-14 6-70,10-3 10,5 1 21,-5-1 96,-18 5-127,2-2-29,-4 3 44,-1-1-61,1 1-1,-1 0 0,1 0 1,-1-1-1,0 1 0,0 0 0,0 0 1,1 0-1,-1-1 0,0 1 1,1-1-1,-1 1 0,0 0 0,0-1 1,1 1-1,-1 0 0,0 0 1,0-1-1,0 1 0,0-1 0,0 1 1,0-1-1,0 1 0,0 0 1,0-1-1,0 0 0,0-13 69,0 12-78,0-7 239,-1 1 0,-1 0 0,1 0 0,-1 0 0,-1 0 0,1 0 0,-1 0 0,0 1 0,-1-1 1,-8-13-1,3 10-225,2 0 0,-2 0 0,0 1 0,-1 1 0,-20-18 0,26 25-574,-5-6 651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49.66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0 234 3199,'0'0'4024,"1"-2"-3877,0-3-111,0-4 58,-2-21-140,1-6 31,0 10 919,0 25-744,5-9 320,18-35 762,-14 29-203,9-22 0,-15 30-965,0 1 1541,-2 7-1565,0 1-1,-1-1 1,0 1 0,0-1-1,1 0 1,0 1-1,-1 0 1,0-1-1,1 1 1,-1-1-1,0 1 1,0 0-1,0-1 1,1 1-1,21 61 240,-15-41-100,0-1 0,16 29 0,-5-24 243,-18-23-272,2-1-26,4 5-108,-1 0-12,-4-4 50,5 0 80,-6-1-202,1-1 0,-1 1-1,0-1 1,1 0 0,0 0-1,-1 1 1,1-1 0,-1 0-1,1 0 1,0 1-1,-1-1 1,1 0 0,-1 0-1,1 0 1,0 0 0,0 0-1,-1 0 1,0 0 0,1 0-1,0 0 1,0 0 0,0-1-1,40-15-3795,-14 4-388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50.4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26 252 3967,'0'0'1856,"-2"0"-1600,1-1-150,-1 0-1,1 0 1,0 1-1,-1-1 1,1 0 0,-1 0-1,2 0 1,-2-1-1,1 2 1,0-2-1,0 1 1,0 0-1,0-1 1,0 1-1,0-1 1,1 1-1,-1-1 1,0 1-1,0-1 1,1-1-1,0 2-41,-2-8 11,2 1 17,1 0 0,0 1 0,-1-1 0,4-11-1,-3 15-45,2-23 454,0 17-100,0 0 0,1 0 0,0 0 0,6-9 0,6-2 574,-13 18-835,0 0 0,-1 0 0,0-1 0,1 0 0,1-3 0,-1 3 70,-1 0 0,1 0 0,0 1 0,4-4 0,-6 6-116,0 0 519,0 1-585,0-1 0,-1 0 0,0 1 0,1-1 0,-1 1 0,1 0 0,0 0 0,-1 0 0,0-1 1,1 1-1,0 0 0,0 0 0,-1-1 0,0 1 0,1 0 0,0 0 0,0 0 0,-1 0 0,0 0 1,1 0-1,0 0 0,0 0 0,-1 0 0,0 1 0,1-1 0,0 0 0,0 0 0,-1 1 0,0-1 1,2 0-1,2 6 110,-1-2 0,0 1 0,0 1 1,0 0-1,0-1 0,-1 1 1,-1 0-1,2-1 0,-2 1 0,0 0 1,1 8-1,0 10-215,-2 37 0,0-33-1001,0-26 313,21-15-8518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51.21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78 318 2175,'0'0'7451,"1"0"-7375,7 6 43,0-3-109,3-3-10,-7 0 41,0-1 0,0-1 0,0 2 0,-1-2 0,8-3 0,-8 4-44,-1 0 0,0-1 1,1 1-1,-1 0 0,0-1 1,0 0-1,0 1 0,-1-1 1,2 0-1,-2 0 0,1 0 1,-1 0-1,1 0 0,1-4 1,3-4 116,-4 8-96,-1-1-1,1 1 1,-1 0-1,0-1 1,1 1-1,-2-1 1,1 0-1,0 0 1,0 1-1,-1-1 0,0 0 1,1 1-1,-1-1 1,0 0-1,0 0 1,-1 1-1,1-1 1,0 0-1,0 0 1,-1 0-1,-2-4 1,1 2 24,0 1 0,0-1 1,0 0-1,-1 1 1,0 0-1,0-1 0,0 2 1,0-1-1,0 0 1,-6-4-1,7 7 8,1 0 0,-1 1 1,1 0-1,0-1 0,-1 1 0,1-1 0,-1 1 1,1 0-1,-1 0 0,1 0 0,-1 0 0,1 0 1,-1 0-1,1 0 0,-1 1 0,-1 0 0,1-1-3,0 1 1,0 1-1,1-2 0,-1 1 0,0 1 0,1-2 0,-1 2 1,1-1-1,-1 0 0,1 1 0,-1-1 0,1 1 0,0-1 1,-2 4-1,-1 2 156,0 1 0,-2 9 1,-3 2 228,-30 76 1710,22-51-1282,14-37-874,1 0 0,0-1 0,-1 1 0,2 0 0,-3 13 0,7-9-144,8-11-393,-3 0 331,-1-1 0,0-1 0,0 1 0,0-1 0,11-5 0,34-19-1051,-27 14 749,3-3-438,44-30 0,-57 35 681,0-2-1,-2 0 1,1-1 0,14-18 0,28-48-979,-8 10-885,-37 55 1223,0 1 0,24-21-1,-29 30 676,0-2 0,2 2-1,-1-1 1,0 2 0,1-1-1,-1 1 1,1 0 0,9-2-1,-7 3 166,-1 4 7,-8-2-214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6T05:54:59.842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8 1 220,'-11'3'85,"11"-3"-66,3 0 1,-3 0-2,0 0-17,0 0-2,0 0-18,0 0-7,0-3-69,0-1-27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52.02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167 18 4863,'-1'-1'315,"0"-1"-603,-4-9 2488,5 11-2147,-1-1 0,1 1 0,0 0 0,0-1 0,0 1 0,0 0 0,0 0 1,0 0-1,-1 0 0,1 0 0,0 0 0,0-1 0,-1 1 0,1 0 0,0 0 0,-1 0 0,1 0 0,0 0 0,0-1 0,0 1 0,-1 0 0,1 0 0,0 0 0,-1 0 0,1 0 0,0 0 0,-1 0 0,1 0 0,0 0 0,0 0 0,0 0 0,-1 1 0,1-1 0,0 0 0,-1 0 0,1 0 0,0 0 0,-1 1 0,1-1 0,0 0 0,0 0 0,-4 4 126,0 0-1,0 0 1,1 0 0,0 1 0,0-1 0,0 1 0,0 0-1,-2 6 1,-16 46 734,14-31-194,-24 44 1381,8-22-1028,11-21-660,8-22-271,1 1 1,1 0-1,-1 0 1,0-1-1,1 1 1,1 1-1,-1-1 1,1 0-1,-1 9 1,3-4-98,1-9-61,-1-1 6,0 0-8,-1-1 1,1 1 0,0 0 0,0 0 0,-1-1 0,1 1 0,1 0 0,-2-1 0,1 1 0,0-1 0,0 0 0,0 1-1,0-1 1,0 1 0,0-1 0,1 0 0,-2 0 0,1 1 0,1-1 0,1-1 0,-1 1-69,0 0 0,1 0 1,-1-1-1,1 1 0,-1-1 1,0 1-1,3-3 0,0 1-254,-1-1-1,1 0 1,-1 0-1,0 0 1,0-1-1,4-4 1,-1 2-690,0 0 0,12-10 1,16-5-3108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53.13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49 1 6271,'0'0'5536,"-1"1"-5178,-2 3-187,0-1 0,1 0 0,0 1 0,-1 0 0,1 0 0,0 0-1,0 0 1,1 0 0,-2 6 0,-8 44 1259,9-40-1228,-2 26 289,0 52 0,4-62-324,-4 151 1031,4-179-1178,0 1 0,1 0 0,-1-1 0,0 0 0,1 0 0,-1 1 0,2 2 0,4 5-45,-2-9 11,-4-1 11,0 0-1,0 0 1,0 0 0,0 0-1,0 0 1,0 0 0,0 0-1,0 0 1,0 0 0,0 0-1,0 0 1,0 0 0,1 0-1,-1 0 1,0 0 0,0 0-1,0 0 1,0 0 0,0 0-1,0 0 1,0 0 0,0 0-1,0 0 1,0 0 0,0 0-1,1 0 1,-1 1 0,0-1-1,0 0 1,0 0 0,0 0-1,0 0 1,0 0 0,0 0-1,0 0 1,0 0 0,0 0-1,0 1 1,0-1 0,0 0-1,0 0 1,0 0 0,0 0-1,0 0 1,0 0 0,0 0-1,0 0 1,10 1-246,-7-2 212,0 1 1,0 0 0,0-1 0,0 0 0,0 0-1,0 1 1,0-2 0,0 1 0,0 0-1,0-1 1,-1 0 0,1 1 0,3-5 0,4-2-393,16-20 0,-14 14 188,-5 5 132,-2 4 38,-1 0-1,2-1 1,-2 2-1,10-7 1,-14 11 17,3 0 203,-2 0-127,0 0 1,-1 0-1,1 0 1,-1 1-1,0-1 1,0 0-1,1 0 1,-1 0-1,1 0 1,0 0-1,-1 1 1,0-1-1,0 0 1,1 0-1,-1 1 1,0-1-1,1 0 1,0 0-1,4 9 352,-1 0 0,1-1 0,5 14 0,-4-7-78,-6-15-320,0 1 0,0-1 0,1 1 0,-1 0 0,0-1 0,1 0 0,-1 1 0,1-1 0,-1 1 0,0-1-1,1 1 1,-1-1 0,1 0 0,-1 0 0,1 0 0,-1 1 0,0-1 0,1 0 0,0 0 0,0 1 0,-1-1 0,0 0 0,1 0-1,-1 0 1,1 0 0,0 0 0,-1 0 0,1 0 0,15-4-950,-15 4 972,2-1-396,0-1 0,0 0 0,0 0 1,-1 0-1,1 0 0,-1 0 0,0-1 0,1 1 1,3-5-1,0-1-745,-1 1 1,5-11-1,-7 12 305,0-1 0,3-13 0,3-6-1424,-9 25 1710,3-1-92,-6-8 6264,-2 3-5620,5 7-86,-1-1-1,1 0 0,-1 1 1,1-1-1,-1 0 1,0 0-1,1 1 0,0 0 1,0-1-1,0-1 0,-1 2 1,1-1-1,0 0 0,-1 0 1,1 1-1,0-1 1,0 0-1,0-1 0,4-5-1483,-4 6 792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54.0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37 0 6655,'0'0'844,"-1"2"-368,-2 2-94,0 1-1,1 0 1,0-1-1,0 2 0,0-1 1,-1 8-1,-4 32 1813,1-15-1078,5-20-903,-1 1-1,1-1 1,0 16 0,1-11-63,0-12-80,0 2 0,0-1 1,1-1-1,-1 1 0,1 0 0,2 7 0,4 16 72,-6-25-45,0-2-306,0 0 206,1-1 0,-2 1 0,2-1-1,-1 1 1,0-1 0,0 1-1,0 0 1,0-1 0,0 0 0,0 0-1,0 1 1,0-1 0,0-1 0,-1 2-1,2-1 1,-1 0 0,-1 0-1,2-2 1,0-1 15,1-1 0,-1 1 0,3-6 0,-1 0-200,-1-1 0,0 1 0,-1-1 0,-1 0 0,2-17 0,-3 27-100,-3-10-1064,3 11 1392,-6-7-1747,4 13-1406,2-6 3234,0 0 0,0 0 0,1 0 0,5-3 898,-1-3-1,9-6 0,-7 3 1466,-5 10-2116,1 0-225,0 0 0,0 1 1,0-1-1,0 0 0,-1 1 1,1 0-1,-1 0 0,0 0 0,1 0 1,-1 0-1,3 4 0,24 32 845,-19-25-786,-8-10-176,1 1 7,-1 0-1,0-1 1,0 1 0,0 0 0,-1 0 0,1 0-1,1 5 1,-2-5-33,2 5-13,2 0 0,-1-3 13,-4-5-54,1 2-10,2 3 26,-2-4 199,3-7-1950,-3 3 1695,1-1 0,1-4 0,-2 7 82,1-3 12,7-11 0,-3 5 0,-2 4 0,0 0 0,0-1 0,1 2 0,5-6 0,-5 6 133,-1 0 0,1 0-1,0 0 1,0 1 0,8-5-1,-11 8 376,-1-1-278,1 1-189,5 0 88,-5 0-85,-1 0-1,1 2 1,-1-1 0,1-1 0,-1 1-1,1 1 1,-1-2 0,2 3 0,5 5-103,-2-2 28,-5-5-49,1 0 46,0 0 1,-1 0-1,2-1 0,-2 1 0,1 0 0,2 3 0,-1-2-54,-1-1-204,6-1-851,-6 0 994,0-1 0,0 1 0,0 0-1,0-1 1,0 0 0,2 0 0,0 0-127,-2 0-209,9-11-1614,-9 9 1138,0 0-1,-1 0 1,1-1-1,1-4 0,0 2 524,-3 5-140,0-1 18,1 0 354,0 1 50,0-1-1,-1 1 0,0-2 1,1 2-1,0-1 1,-1 0-1,0 1 0,0-1 1,1 0-1,-1 0 0,-1 0 1,1 1-1,0-1 1,-1 0-1,1 0 0,-1 1 1,1-3-1,-8-7-722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54.45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22 211 7935,'-14'14'1662,"6"-8"21,14-12-713,4-3-166,15-23 1,-16 21-439,17-18 0,3-3-864,-21 23-22,-1 1 1,1 0 0,16-13-1,-13 13-154,1 1-1,1 1 0,-1 0 0,20-7 1,-8 5-426,40-7 0,-51 14 168,1 0-1,20 1 1,-13 1-562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55.89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1 4735,'0'0'2232,"0"2"-1976,-2 3 0,2-4 339,0 1-246,2 2-139,0-1 0,0 1-1,0 0 1,1-1 0,0 0-1,-1 0 1,1 1-1,0-2 1,4 4 0,33 24 1450,-24-20-1001,-15-8-605,2 0 1,-1 0-1,-1 0 0,2 0 0,-2 0 0,1 1 0,-1-1 1,2 4-1,-1-3 28,-2-2 94,2 0 14,4 7 15,1-1 0,-2 1 0,1 1 0,-1-1 0,0 0-1,-1 1 1,0 0 0,3 12 0,19 81 468,-24-94-612,3 20 182,4 30 0,-9-45-185,0-1 1,0 0 0,0 0 0,-2 0-1,-2 14 1,-1-6-61,0 0-1,-2 1 0,0-2 1,-11 22-1,17-38 56,-2 2 11,1-3-10,2-2-54,-1 0 0,1 1 0,0-1 0,0 0 0,-1 0 0,1 1 0,-1-1 0,1 0 0,0 0 0,0 0 0,0 0 0,0 0 0,-1 0 0,1 0 0,-1 0 0,1 0 0,0 0 0,-1 0 0,1 0 0,0 0 0,0 0 0,0 0 0,-1 0 0,1 0 0,-1 0 0,1 0 0,0 0 0,-1 0 0,1 0 0,0 0 0,0 0 0,0-1 0,0 1 0,-1 0 0,1 0 0,0-1 1,-1 1-1,1 0 0,0 0 0,0-1 0,-1 1 0,1 0 0,0 0 0,0 0 0,0 0 0,0-1 0,0 1 0,0-1 0,0 1 0,0-1-1,-5-6-27,4-1 95,0 1 0,0 0 1,0 0-1,1-1 1,0 1-1,1-1 0,3-13 1,-2 1 78,36-243 383,-28 221-1568,1 1-1,29-67 1,-30 89-1029,2 4-2962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8.42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68 1 3455,'0'0'1608,"0"1"-1465,-6 8 77,3-1-1,-1 1 0,0 0 1,1 0-1,1 1 1,0-1-1,-1 1 1,3-1-1,-2 0 0,2 1 1,1 19-1,3 16 563,-1 1-1,-6 71 1,-19 90 916,17-174-1485,-4 14-79,1-12 92,8-34-195,14-3-3258,-13 1 3261,0 1-592,4 0 532,-3-1 23,-1 1 0,1-1 0,-1 0 0,1 1 0,-1-1 0,1 0 1,-1 0-1,0 0 0,0 0 0,1 0 0,1-2 0,10-14-16,-13 17 19,9-15 86,-1 1-1,-1-2 0,1 1 0,-2-1 0,4-17 0,6-13 58,-8 26-111,-2 2 95,1 1-1,11-20 1,-18 37-106,0 0 0,0 0 1,0 0-1,0 0 1,0 0-1,1 0 0,-1-1 1,0 1-1,0 0 0,0 0 1,0-1-1,1 1 1,-1 0-1,0 0 0,0 0 1,0 0-1,0-1 0,0 1 1,0 0-1,1 0 0,-1 0 1,0 0-1,1 0 1,-1 0-1,0 0 0,0 0 1,1 0-1,-1 0 0,0 0 1,0 0-1,0 0 1,0 0-1,0 0 0,1 0 1,-1 0-1,1 0 0,5 8 155,2 13-101,-8-21-62,10 36 841,6 41-1,-10-42-649,14 46-1,-20-79-307,9-4-3639,7-6 372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8.8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6911,'1'18'2322,"6"32"0,-7-46-1946,0-2 119,9 0-2094,-9-1 1507,1-1 0,0 0-1,0 0 1,-1 0-1,1 1 1,1-1-1,-2 0 1,1 0-1,0 0 1,0 0-1,2 0 1,-2 0-45,0-1-1,0 1 1,1 0 0,-1 0-1,1-1 1,-1 0 0,1 1-1,-1-1 1,0 1 0,1-1-1,-1-1 1,0 2 0,0-1-1,2-2 1,24-23-2762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9.2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42 0 6527,'-6'5'408,"-1"0"-120,1-1-32,0-1-256,0 1 0,1 0-96,0 0-616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19.5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 0 6271,'-8'35'1017,"5"-24"-773,0-1 1,1 0-1,0 1 1,1-1-1,0 1 1,0 17-1,6-28-148,-2-1 0,1 1 0,7-2 0,-8 1 38,1-1 0,-1 1 0,1-2-1,-1 1 1,7-5 0,8-5 1351,-17 12-1189,13 9 1075,-10-4-1140,0 1-1,0-1 1,-1 1-1,0 0 1,0 0 0,5 12-1,-5-7-44,1 1 0,-2 0 0,2 12-1,-3-13-163,0 0 1,-1 0-1,-2 19 0,2-24 20,-2 0 1,1 0 0,-1-1-1,1 1 1,-2-1-1,1 1 1,-1-1 0,-4 8-1,5-10-42,0 0-1,0 0 1,-1-1 0,1 1-1,-1 0 1,1-1-1,-1 0 1,-3 2-1,4-3-221,0 0-1,1 0 0,-2 0 0,2-1 0,-1 1 0,0 0 1,0-1-1,0 1 0,0-1 0,0 0 0,0 0 0,0 0 0,0 0 1,0 0-1,-2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20.34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3839,'0'0'3912,"1"0"-3442,2 1-284,-1 0 1,0-1-1,1 1 0,-1 1 1,0-2-1,0 2 1,0-1-1,0 1 0,0-1 1,0 1-1,0-1 1,0 1-1,-1 0 0,1 0 1,-1 0-1,1 0 1,-1 0-1,2 3 0,2 5 336,1 2-1,4 16 0,-6-18-400,3 10 1,0 0-1,-1 1 1,-1 0 0,2 24-1,-6-30-48,3 21 96,-4-34-239,15-21-51,4-20 133,-11 24-281,-1 0-1,13-16 1,-13 20-63,1 1 1,1 0-1,9-9 0,-12 13 301,-4 4 38,0 0 1,0 1-1,0-1 1,0 0 0,0 1-1,4-3 1,-5 4 0,-1-1 0,1 1 0,0 0 0,-1 0 0,0 0 0,0 0 0,1 0 0,0-1 0,-1 1 0,1 0 0,-1 1 0,0-1 0,1 0 0,0 0 1,-1 0-1,1 0 0,-1 0 0,0 1 0,1-1 0,-1 0 0,1 1 0,0-1 0,-1 0 0,1 0 0,8 9 298,-9-9-307,3 4 132,0 0 1,-1 0-1,1 0 0,-1 0 0,0 0 0,0 0 0,0 1 0,1 6 0,7 39 738,-8-38-806,11 94-128,-13-106 17,0 1 0,0-1 0,0 0 0,0 1 0,0-1 0,0 1 0,0-1 0,0 1 0,1-1 1,-1 0-1,0 0 0,0 1 0,1-1 0,-1 1 0,0-1 0,1 0 0,-1 1 0,0-1 0,0 0 0,0 0 0,1 0 0,-1 0 0,1 1 0,-1-1 0,1 0 0,-1 0 0,0 1 1,0-1-1,1 0 0,-1 0 0,1 0 0,0 0 0,-1 0 0,0 0 0,0 0 0,1 0 0,-1 0 0,1 0 0,-1 0 0,1 0 0,-1 0 0,0 0 0,1 0 0,-1-1 0,2 1 1,-1-1-107,1 1 1,0-2 0,-1 1 0,1 1 0,0-2 0,0 1-1,-1 0 1,2-2 0,2-3-606,1-1 1,6-14-1,3-3-885,1 4-1019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52.51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101 111 4607,'0'0'-77,"-1"0"21,-12 6 354,1 0 0,1 1-1,-1 0 1,1 1 0,0 0-1,-14 15 594,21-16 560,9-8-1311,-2 0-184,15-4 304,0-2 0,0 0 0,24-13 0,1-1-15,25-11 42,134-50 349,-190 78-593,-2 2-43,-8 2-63,-1 0-176,7 0 78,-6 0-142,0 0-66,21 5-2792,-8-2 643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6T05:55:15.381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7459-1303 92,'0'-30'35,"-3"13"-27,6-3 13,-3 13 7,4-6-3,0 3 0,3 0 0,-3 0 1,0 7-14,-4-4 6,4 4 3,-4-1 0,0 4 2,0 0-7,0 10-1,3 7-5,-3 6-1,0 11-1,0 9 0,-3 11-2,-1 6 1,0 7-6,-3 4-1,-1-1 2,1 0 3,-1-3 2,0-7 3,5-3-5,-1-10-1,4-3-2,0-14 1,0-7-2,4-6 2,-1-3-2,1-4 2,4-4-2,-1-2 2,1-1-4,-1-3 0,1 0 3,3-3 1,-3 3-1,-1-4 1,1 1-4,-1 0 0,1-1 1,3 1 0,-3 3 0,3 0 0,0 0-3,1-3 0,-1-1-12,4 1-5,0-4-31,0 0-13,0-3-39,0 0-30,1 0 59</inkml:trace>
  <inkml:trace contextRef="#ctx0" brushRef="#br0" timeOffset="508.68">7735-764 160,'0'0'63,"3"4"-49,-3-1 18,0-3 5,0 0-15,0 0-2,0 0-10,4 3-2,4 1-4,-1-1-1,-3-3 1,3 0 4,1 0 3,0-3 0,-1-1 1,1-2-4,-1-1-3,1 0 0,-1-3-1,1-7 0,-4 1 2,-4-1-1,0 4 2,0-1-6,-4-3-1,-4 1 2,1-1 1,-5 4 1,1 6 2,0 3-1,-1 1 0,1 10-6,-4 10-1,0 9-2,4 11 3,-1 3 0,5 4 3,3-4-3,4-3 0,8 0-1,3-7-2,8-10 5,3-3 1,1-7 0,3-3-2,1-7-10,-5 0-4,-3 0-26,0-7-12,0-3-27</inkml:trace>
  <inkml:trace contextRef="#ctx0" brushRef="#br0" timeOffset="1110.51">7904-576 152,'8'3'57,"-4"1"-44,3 2 12,-7-6 1,8 0-6,3 0-1,4-3-3,8-4 3,-1-3-11,1-3 4,3-7 2,1-4 1,-1-6 1,0-3-4,1-8 0,-1 1-5,-3-7-2,-4-3 0,-4 0-1,-4 0 2,-3-1 1,-5-2-6,-3 3 0,-3-1 1,-1 1 1,0-3-1,0 26-2,1 7 7,-1 3 5,-8 0-4,5 14-2,-4 20-6,3 16-2,1 14 3,-1 20 1,4 7 0,0 3 1,4 0-4,8-7 0,3-10 3,1-6 1,3-11-4,4-9 1,-1-7-2,-3-14 0,1-3-18,6-3-7,5-7-8,-9 0-4,1 0-22,-4-7-11,4 0-20</inkml:trace>
  <inkml:trace contextRef="#ctx0" brushRef="#br0" timeOffset="1621.95">8383-677 144,'0'14'55,"8"-8"-43,-5 4 10,-3-10 3,4 4-5,4 3 0,-1-4 2,5-3 1,-5-3-12,1-1 7,7-6 4,-4 0-7,8-10-3,-4 3-3,4-6-1,0 3-2,-1-14 1,-2 7 0,-5-16 1,0 9-2,-7-12 1,0 9 0,-8-10 1,0 7-4,-3-4-1,-1 7 1,1 4 2,-1 6 1,0 10 3,1 4-7,-4 23-2,3-3-3,1 26 0,-1-6 4,4 30 1,0-10-1,4 30-2,0-17 1,12 14-1,10 13-3,1-34 2,-4-6-19,7-10-7,-3-7-19,7-16-7,12-11-66</inkml:trace>
  <inkml:trace contextRef="#ctx0" brushRef="#br0" timeOffset="2176.31">8934-888 180,'-8'-6'68,"8"12"-52,-4-2-5,0 9 9,1 4-13,-1 3-1,0 7-1,0 6-3,1 4-2,-1 0 3,4 3 4,4-13 4,-4-4-6,7 1-3,1-4 1,3-3 0,0-4 3,4-6 3,8-7 2,-8-4 3,0 1-3,4-14-1,4-13-2,-5-3 0,-6-4-2,-8 7 1,-1 6 2,-3-3 5,0 4-6,-7 6 0,3 0-4,-7 4-3,-4 3-5,3 3 0,1 4-22,0 3-8,3 0-89</inkml:trace>
  <inkml:trace contextRef="#ctx0" brushRef="#br0" timeOffset="2703.12">9130-868 200,'0'-3'77,"0"3"-60,3 7-3,-3-7-3,4 7-2,0 9 5,0 4-6,3 4 0,1 3-4,-1-1-5,1-6 0,-1-3 3,5 0 1,3 3-4,0-3-1,0-7 3,0-3 3,0-7-1,0-4-2,4-6 2,-4-3 0,0-7-1,0-4-2,0 1 5,-3-1 4,-1 4 4,-4 3 4,1 4 0,0 3-1,-5 0-4,1 7 0,0-1-5,-4 11-2,0 13-2,0 0 0,0-3-4,4 13 0,-1 7 1,5 0 0,-1-10-11,5-4-5,3-10-39,4-6-14,0-7-43</inkml:trace>
  <inkml:trace contextRef="#ctx0" brushRef="#br0" timeOffset="3050.23">9808-928 228,'-7'-7'88,"7"7"-69,-8-3 15,8 3 1,-4 0-9,-3 7-1,-4 6-14,-5 4-7,5 6-2,0 8-2,3 2 2,1 4-3,3 0-2,4-4-1,0-6 3,4 0-2,-1-14 1,1 1-16,8-8-8,-5 1-11,8-10-2,-3-1-21,3-9-53,7-11 19</inkml:trace>
  <inkml:trace contextRef="#ctx0" brushRef="#br0" timeOffset="3466.81">9921-1025 164,'0'-27'63,"4"17"-49,0-13 14,0 19 4,-1-2-1,1 2 2,0 1-16,0 0-8,-4 3-5,0 0 5,3 16 6,1-2-1,-4 19 2,-4 18-9,1 2-2,-1 1-3,4-4-2,-4-3 1,4-17 1,0-3-1,0-4-1,0-3-2,4-3 1,0 6 1,-1-9 2,9-4 1,-5-10 3,1 0-3,3-10-2,0 3 0,5-6-1,2-11 4,-2 11 2,-5 3 2,4 3 2,0-3-3,0 7-2,-4 3 0,-3 7-1,-1-4 0,1 10 0,0 7-2,3 4-2,0-4 1,-3-3-1,-1-1-9,1-6-2,-1-3-56,1-4-25,-1-6-33</inkml:trace>
  <inkml:trace contextRef="#ctx0" brushRef="#br0" timeOffset="4248.02">10351-847 200,'-7'-7'77,"10"7"-60,1-3 15,-4 3 2,8 0-4,-5 0 2,5-4-7,0 1-3,3-1-12,4 4-6,-4 0-1,1 0-2,3 0 2,-4 0-2,4 0-1,-4 0-37,4 0-17,-3 0-70</inkml:trace>
  <inkml:trace contextRef="#ctx0" brushRef="#br0" timeOffset="4805.52">10841-1464 200,'12'-6'77,"-12"6"-60,3 3 19,-3-3 5,0 0-8,0 0-2,4 7-11,0 6-5,-4 4-8,0-4-3,0 27 2,-4 21-1,-3 12 0,3 8-3,0-21-2,0-10 1,4 14 1,0 10 3,0-11 4,4-13-4,0-9-1,0-8-2,-1-6-2,1-7 3,4-3 0,-1-11-8,5-6-2,-1-3-18,0 0-9,-3-4-22,3 0-7,4-3-49</inkml:trace>
  <inkml:trace contextRef="#ctx0" brushRef="#br0" timeOffset="5373.85">11064-1035 148,'3'-10'57,"-3"10"-44,-3 13 18,3-13 6,0 10-4,0-3 1,0 7-15,0 9-6,0 7-8,-4 0-4,4-6 2,0-4-2,0 3 2,0-3-2,0 0-1,0 0 1,4-6-1,-1-4 2,1-3 3,4-7-2,-1-4-2,5-9-14,-1-4-4,0-3 4,1-7 5,-5 4 5,1 3 4,-1 3 0,1-3 2,-1-7 7,1 7 3,-1 3 5,1 7 1,-4 7-10,-1 3 3,1 13 2,0-3-7,0 17-2,0 13-1,-1 4 0,5-4-33,-1-3-15,-3-7-80</inkml:trace>
  <inkml:trace contextRef="#ctx0" brushRef="#br0" timeOffset="5809.4">11516-1145 268,'-4'-14'101,"4"14"-78,-11 10 6,11-10 0,-4 0-3,-3 4 2,3-1-4,-4-3-1,5 10-12,-1 0-11,4 3-5,0 1 2,0 16 1,0-7-1,4 14 2,-1-3-1,1 9 0,4 11 2,-1-4 2,-3-3-1,-4-7 2,-4-3 0,-3 0 1,-1-7-2,-3-7-2,-4-3 1,4-6-1,3-4-20,-7-3-7,0-1-41,-4-6-17,0 0-37</inkml:trace>
  <inkml:trace contextRef="#ctx0" brushRef="#br0" timeOffset="6443.81">11705-958 152,'0'0'57,"0"0"-44,-4-7 25,4 7 8,0 0-6,0 0 0,0 7-19,-8 6-5,1 8-10,-1 5 5,5-2 4,-1-4-3,0 7-2,0 6-3,0-6-2,4-4-3,0-6-2,4-3-2,0-4 1,4-4-6,3-6 0,0-6-37,4-8-15,0-3-58</inkml:trace>
  <inkml:trace contextRef="#ctx0" brushRef="#br0" timeOffset="6875.25">11920-1387 256,'7'-30'96,"1"24"-75,14 2-3,-18 4-8,0 4-2,0 6 5,-1 6 4,-3 11 2,-3 10-10,-1 13-3,-4 14-2,-7 3 0,4 0 0,0 0-2,3-4 1,1-6-4,3-6 0,0-8 3,4-16 1,0-4-4,0-6 1,0 0 0,4-10 2,3-14-1,5-10-1,3-10 1,7-3 1,-3 7-3,-4 9 0,-3 4 3,3 4 1,-4-1 3,0 17 3,4 10 5,-3 0 3,-1-3-11,0 10-6,4 6 0,0-3 1,0-3 0,-3-4-1,-1-9-24,0-4-11,1-7-33,-1-9-14,0-8-34</inkml:trace>
  <inkml:trace contextRef="#ctx0" brushRef="#br0" timeOffset="7507.12">12195-774 116,'7'-3'46,"-7"0"-35,8-1 20,-4 1 10,-1-1-7,1 1 0,0-4-8,4-6-4,-1 0-12,-3-1-2,0-2-1,-1 2-1,-3 1 1,0-1 5,0 8 2,0-1 1,-3 4 1,-5 6-6,-3 4-2,-1 6-6,-3 7-2,0 10 0,0 4 2,4 3-3,3-1 0,5 1-1,3 0 0,7-7 0,1-3-2,-1-10 3,5-4 2,-5 1 0,4-11 2,8-6 0,0-4 3,4-10-3,-4 0-2,-4 1 0,7-15-1,-3 5 0,0-1 2,0 3-3,-4 8 0,0-4 1,0 20 2,-4 13 14,-3 10 7,-1-2 2,1 22 2,3 11-13,4-1-3,0-13-7,4-3-1,4-13-25,7-18-11,12-29-128</inkml:trace>
  <inkml:trace contextRef="#ctx0" brushRef="#br0" timeOffset="11710.34">9 12 104,'0'-6'41,"0"6"-32,4-4 9,0 4 1,-4 0 2,0 0 2,3 4 3,1 2 1,0 1-14,0 0 3,0 13 2,-1-4-6,-3 14-2,0 10-3,0 4-2,0-4-1,0-10 2,0-3-1,0-1 2,-3 8-4,-1-4-2,0-4-3,0-6 1,0 0 3,1-6 1,-1-1-1,0-3-2,0 0 3,4-3 0,0-1-1,-3-6 1,-5-3 0,8-7 1,0-7-2,8-3-2,-8-3-2,0 3 1,0 3 1,3-6 2,-3-7-1,0-3 2,0 2-2,0 1 2,4 0-2,0 0 2,0 0-4,3 4 0,1 2 5,-1 4 2,1 4 0,-1-1 1,5 4-6,-1 3-3,4 3 1,0 0 0,0 4 3,0 3 1,0 0-1,1 7-2,-1-1 1,-4 1 1,-4 0 1,5 9 3,3 11-1,-4-7 0,-3-3-3,3 16 1,4 14-2,-7-14-1,-1-6-2,1 6 1,-5 7 3,1-13 1,0-4-1,-4-3-2,0 0 3,0-3 0,0-7-1,0-7 1,0-9-2,0-8-1,0-9 1,0-7 1,0-3-3,4-1-2,-4-6 2,4 3 2,-1 1 0,1 12-1,0 4-2,3 0-1,1-3 2,-1 3 2,1 3-2,3 4-2,1 3-1,3 3 3,0 4 0,0 3 1,-4 0 0,12 10 2,-4 0 3,7 17 4,8 13 2,-4 10 1,0 3-4,-3 4-3,-8-4-2,-4-13 0,-4-6-4,0-4 0,1 3-37,-5-10-14,1-3-86</inkml:trace>
  <inkml:trace contextRef="#ctx0" brushRef="#br0" timeOffset="12551.62">982 256 140,'0'-14'55,"4"8"-43,-1-4 14,-3 6 4,0-2-11,0 2-1,0-6-1,0-3-2,0 0-7,0 3 4,-3 3 3,-1 0 4,0 1 3,-3 2-6,3 4 1,0 0-8,-7 10-1,-1 0-4,-3 20-3,-11 20 0,7 4-1,4-4-3,0-3 2,7-7 1,1-7 0,3-3-3,4-13 2,0-4 1,4-3 0,-4 0 0,7-7 2,5-3-1,-1-3 2,4-7-4,0-3 0,-3-4 3,-1-10 1,0 1-1,-3-4-2,-1 0-2,-3 3 1,0 7 3,-4 0 1,0 3 3,0 7 3,0 0-4,0 20-1,0 7-2,0-4-2,4 21 3,-1-8-4,9 8 0,6 6-1,9 0-2,-5-10 3,1-10 2,0-10-2,-1-4 0,1-9-26,0-7-9,-5-3-26,1-4-11,-4 0-25</inkml:trace>
  <inkml:trace contextRef="#ctx0" brushRef="#br0" timeOffset="13002.49">1219 656 124,'-3'17'49,"3"-17"-38,-8 7 17,8-7 6,0 0-5,0 0 11,0-4-11,0-9-16,0-7-3,4-7 0,0-3-4,3-7 2,1 1-3,-4 2 0,-1 11 1,5-4 3,-1-6 0,-3 13 2,0 3-6,0 4-1,-1 3-4,5 3-3,0 14 6,-1 6 5,1-3-2,3 17-1,-4-7-5,5 10 0,7 7-2,-4-4 0,0-6 2,-4-11 2,0-2-14,1-4-5,-1-4-57,0-9-26,1 0 2</inkml:trace>
  <inkml:trace contextRef="#ctx0" brushRef="#br0" timeOffset="13603.44">1461 142 252,'-8'-10'96,"12"4"-75,7 2 10,-3 1 1,3-4-11,-3 1-2,3-1-7,0 0-2,4-3-6,4-6-3,-4 2 2,-3 4-4,10-3 0,-3 0-12,4-1-5,-4 4-69,3 4-33,5-1 15</inkml:trace>
  <inkml:trace contextRef="#ctx0" brushRef="#br0" timeOffset="13378.1">1596-84 168,'12'-40'66,"-1"23"-52,0 4 21,-7 9 5,0 1 0,-4 3 9,4 3-16,-1 17-17,1-3-6,0 23-3,0 14-1,0 2-1,-1 1 1,5-10 1,-4-11-3,7 11-3,4 7 0,-4-18 1,-3-6-1,3-3-1,1 0 1,-5-7 1,1-7-1,-1-6 2,1-7-13,-1-10-3,1-4-32,-4-6-10,-1-3-69</inkml:trace>
  <inkml:trace contextRef="#ctx0" brushRef="#br0" timeOffset="14531.75">1928 211 204,'0'-4'77,"0"8"-60,4-4 10,-4 0 1,4 6 3,-4 1 6,0 17-14,0 16-5,4 0-11,-4-7-1,3 8 1,1-5-3,0-5-1,0-5-1,-1-5-2,1-5 1,0-6 1,-4-3-21,4-4-9,-4-3-52,7-6-21</inkml:trace>
  <inkml:trace contextRef="#ctx0" brushRef="#br0" timeOffset="14713.1">1970 0 280,'-15'-10'104,"15"13"-81,0-10-2,0 7-7,0 0-8,-4 0-1,4 0-3,0 0 1,0 0-2,0 0-12,0 0-4,0 0-108</inkml:trace>
  <inkml:trace contextRef="#ctx0" brushRef="#br0" timeOffset="15597.89">2177 536 120,'-11'6'46,"7"1"-35,4-4 7,-4 1 4,4-4 2,-4 0 5,1-4-2,3-2 1,0-4-16,0 0 2,0-7 2,0-3-2,3 6 0,1 1-4,4-7 1,3-4-4,0 1-2,-3 3 0,3 6-1,-3 4-5,3 0 1,0 0 0,1 4 0,-5-1-3,5 4 0,3-1 4,0 4 3,0 7-1,0 6 0,0 11 3,-4-1 1,1-3-6,-1 14-2,4 9 0,-4 4 2,1-7 0,-5-9-1,-3-5 1,0-6 1,-1-3 1,-3-7 3,0-3 1,0-7 1,-3-10-4,-1-4-1,0-9-3,0 3-1,4 3 1,0-16 0,4-11-3,4 11 0,-5 6-1,9 0 0,7 0 0,-1 11 3,5 9 2,0 10 2,3 11 3,-7 2 1,-4-2-1,4 9-1,7 11-1,-3-1 0,-4-6-2,-8-7-2,0-3-39,-7 0-19,-4 6-69</inkml:trace>
  <inkml:trace contextRef="#ctx0" brushRef="#br0" timeOffset="17084.18">2811 485 160,'-4'0'63,"4"0"-49,0 0-4,0 0-5,0 0 1,0 0 4,0 0-1,4 4 0,-1-4-5,5 0 2,-1 0 0,1 0 0,3 0-1,4-4-1,0-2 0,0-4 4,1 0 5,-5-4-3,0 1 2,0-4-1,-3-3 1,0 0-2,-5 3 1,1 0-2,-4-3 2,0 4-4,0-5-2,0 5 2,0 2 0,-4 1-1,-3 3 1,-1 7-2,-3 3 0,0 6-3,-1 4-2,5 0-2,-8 14-1,-4 13-1,0 6 3,4 4 0,4 3 1,7 11 0,4-8 0,11-3-3,4-3 2,0-7-1,4-9 0,0-8 2,4-6 2,3-11-1,4-9 2,4-7-2,0-7 2,0-6 0,4-7 1,-4-4-5,0-6 1,-1-7 0,-6-6 0,-5-4 0,-6 13 0,-5 11 0,-4-18 0,5-2 2,-8-14 1,-4 0-1,-4 3 1,-4 7 2,4 7 2,1 10 5,-1 16 5,4 4-5,-4 17-2,-7 23-10,-4 10-2,0 10 0,-4 14 3,0 6 0,8-6-1,-1-11-2,5 18 1,-1 9 1,8-10 0,8-6-3,7-11 2,4-2-1,7-15 0,4-6 0,-3-13 0,-5 0 0,8-7-2,-3 0-2,3-14 1,8-9-6,-4-10-3,-4-14-1,-4-4 1,-7-2 10,-4-4 5,-7 7 0,-1-1-1,-3 8 1,-4 16-1,0 7 0,0 0 2,-4 0-3,0 3 0,-3 4-1,3 3-2,0 3 3,1 0 0,-1 4 5,0 0 2,0-1-2,4 4-3,0 0 0,0 7-1,0 6 0,0 7 2,0 11-1,0-8 2,0-3-2,4 20-1,0 21 3,3-5 0,1-5-1,3-8 1,4-6 0,4-7 3,0-3 1,4-4 3,3-6-5,4-3-3,0-1-1,4 0-1,4 1 0,-8-4 2,-3 0-1,-1-3 2,8-4-2,-8-3 2,1-3-2,-12-8-1,0 1-24,-4-13-11,0-14-29,1-6-12,-5 6-34</inkml:trace>
  <inkml:trace contextRef="#ctx0" brushRef="#br0" timeOffset="17535.92">4036-10 296,'-27'10'110,"31"-7"-86,-4 0-6,0-3-10,0 0-6,0 0 3,0 0-2,0-3 0,0 3-1,0 0-43,0-3-18,0-1-58</inkml:trace>
  <inkml:trace contextRef="#ctx0" brushRef="#br0" timeOffset="17339.03">4009 382 188,'0'23'71,"0"-23"-55,4 27 9,0-17-1,0-3-10,0-1-1,-1 1-3,5 0-1,-1-4-5,1-3-1,3-3 3,1-4-8,-1 0-3,-4 1-28,5-8-11,-1 1-51</inkml:trace>
  <inkml:trace contextRef="#ctx0" brushRef="#br0" timeOffset="18064.79">4379 311 220,'0'0'82,"4"0"-64,7 4 0,-3-4-3,-1 0-2,4 0 4,1 0 0,-5 0-1,8 0-8,12 0-1,-8 0 0,-1 0-3,9 0-3,7-4 0,-8 1 1,-3-4-32,-1 4-14,-3-1-36,-4 1-47,-3 3 32</inkml:trace>
  <inkml:trace contextRef="#ctx0" brushRef="#br0" timeOffset="21046.57">4405 372 180,'0'0'68,"4"0"-52,-4 3 6,0-3 1,0 0 3,0 0 5,0 0 0,0 0 1,0 0-17,4 3 0,3-3-1,5-3-5,3 0-3,4-4-1,3-3-1,5-4 0,-1 4 0,0-3 0,-3 3 0,-4 0-2,0 3 1,-4 0-4,0 4 0,-4 0 1,1 3 2,-5 0-1,1 0 2,-1 0-2,-3 3-1,-4-3-4,0 0-2,0 0-22,0 0-6,0 0-21,0 0-7,0 3-47</inkml:trace>
  <inkml:trace contextRef="#ctx0" brushRef="#br0" timeOffset="19819.03">4469 428 148,'-3'4'57,"3"-1"-44,0 0 25,0-3 10,0 0-17,0 0-8,0 0-9,0 0-4,7 4-6,-3-1 4,4-3 2,-1 0-1,1 0 0,3 0-1,0-3 2,1 3-5,-1-4-1,0 4-2,0 0 1,1 0-2,-8 0-1,-1 0 1,1 0 1,4 0-1,-5 0-1,-3 0 1,4 0 1,0 0-8,0 0-3,-4-3-15,0 3-5,0 0-12,0 0-4,0-3 0,0 3 3,0 0-6,-4-4-26,4 4 18</inkml:trace>
  <inkml:trace contextRef="#ctx0" brushRef="#br0" timeOffset="18330.39">4545 251 248,'7'7'93,"5"6"-72,3 17 20,-8-13 4,-3 3-10,0-3-1,3 10-17,-3-7-5,4 6-8,-5-2-3,1 3 2,0 10-24,-4-11-8,0 4-109,-8 4-56,-3-7 91</inkml:trace>
  <inkml:trace contextRef="#ctx0" brushRef="#br0" timeOffset="21475.14">4579 174 140,'7'-7'55,"-7"4"-43,0 0 23,0 3 10,0 0-8,0 0-1,0 0 2,0 3 0,0-3-20,0 0-6,0 7-4,4 3 0,0 6 0,0 4 7,-1 11 2,1 2-2,4 7-1,-5 0-4,1 1-1,0-1-5,0-3-1,0-4 1,-1-9 0,1-1 0,0-10 2,-4 1-10,0-7-2,0-7-41,0 0-17,0 0-84</inkml:trace>
  <inkml:trace contextRef="#ctx0" brushRef="#br0" timeOffset="22234.6">5276 294 184,'4'-6'71,"4"2"-55,-5-6 13,1 7 4,4-4-4,-1-3 1,-3 0-4,0 4-1,0-8-14,3-6 2,1 0 1,-5-7-7,1 4-2,-4-4-3,0 4 1,-4-1 4,-3 4 6,-1 3-3,-3 0 2,0 7-3,-4 4 0,0 2-10,-4 8-1,4 2 0,0 1 3,3 3-2,1 4-2,3 2 2,5 4 0,-1 4-2,4-1 2,0 4-1,4 0-2,3 3 3,1 0 2,3 0 0,-3 0-1,3 1-2,0-1 1,0 0 1,1-3 2,-5-4-1,1-3 2,-1 0-2,-3-3-1,-4 3 3,0-6 2,-4-1 0,-3 0 0,-4 1-3,-5-4-2,-2 0-2,-9 0 1,-3 3 1,-4-3 2,4-6-8,0-1-1,3-3-20,1-3-8,3-4-101,5-3-52,-1 0 90</inkml:trace>
  <inkml:trace contextRef="#ctx0" brushRef="#br0" timeOffset="23089.29">5616 408 88,'7'-13'35,"-3"10"-27,-4-4 22,4 7 8,-1-3-5,-3-1 0,0 1-12,0 0-3,0-1-10,-3 1 4,-1-1 14,0 1 0,0 0-2,-3-1-3,-8 1-3,0 3 1,0 3-6,-4 4-3,0 10-8,8-4-1,-1 1-1,1 6 0,-4 7 0,4-1 0,3 4-3,4-9 0,1-1 4,3-7 1,3 0-3,1-6-1,0 0 1,3-4 0,1 1-4,3-8-1,1-3-4,-1-3-1,4-3 6,-4-4 2,-3 4 3,3-11 0,-3 4 0,-1-3 0,1-4 4,-1 10 2,-3 4 4,0 3 4,3 3-8,-3 7-3,-4 7-5,4 6 1,0 7 1,-1 1 0,5-1 0,-1-4 2,1 4-10,3-9-2,1-1-35,3-7-13,7-3-56</inkml:trace>
  <inkml:trace contextRef="#ctx0" brushRef="#br0" timeOffset="23374.94">5966 288 152,'-4'-7'57,"4"7"-44,-3 0 18,3 0 6,-4 0 5,0 0 4,0 3-16,1 1-5,-5 9-15,1-3 2,-5 17 2,1-4-3,-4 11-1,4 9-6,-1 1-3,5-4-3,7-13 1,0-4 1,7-6 0,1-3-11,11-14-3,7-10-33,0-4-12,5-3-55</inkml:trace>
  <inkml:trace contextRef="#ctx0" brushRef="#br0" timeOffset="24185.26">6125 97 180,'0'-13'68,"0"13"-52,3-4 3,-3 4 1,0 0-3,0 0 1,0 0 0,4 7 0,-4 6-9,4 11 12,-4 9 6,0 14-12,0 10-3,-4 3-6,4 1-1,0-11 1,4 0 1,0-6 1,-1-8 2,1-5-7,0-8-2,-4-6 1,4-4 3,0-3 0,-1-3 2,1-10-4,4-8 0,3-5-1,0 2 1,-3 1-4,7-7 0,4-7-1,-4 10 0,-4 4 2,4 3 0,0 0-5,0 10 1,0 3 2,-7 7 3,0-3-2,3 10 0,-4-4 1,1 7 2,3 4-1,-3-8-1,-4-2-32,3-1-14,-3-3-87</inkml:trace>
  <inkml:trace contextRef="#ctx0" brushRef="#br0" timeOffset="24892.14">6570 693 188,'0'7'71,"3"-1"-55,-3-2 13,0-4 4,0 0-2,0 0 4,0 0-4,0 0-1,0-7-15,0-3-4,0 0-5,0-3 1,0-8-4,4-2 0,4-7 1,-1-4 2,4 4-5,1 10-1,-5 3 0,5-3 0,6 4 0,-2 6 0,-5 3-3,4 7 2,4 0 1,-4 7 0,-4-1 0,4 4 0,4 4-14,0 2-5,-4-6-56,0 1-24,-7-8-13</inkml:trace>
  <inkml:trace contextRef="#ctx0" brushRef="#br0" timeOffset="26199.69">7361 331 184,'4'-6'68,"-4"6"-52,8 0 21,-8 0 6,0 0-4,0 0 2,0 0-19,0 0-5,3 13-11,1-3 9,0 20 5,3 17-2,1 10 0,0 7-8,-1-17-4,1-11-1,-1 18-1,1-11-2,-5 11-2,-3-7 5,-3 3 4,-1-10-3,-4 1-1,1-8 0,-12-3 1,-15 0-1,8-13 0,3 0-3,-15-10 1,-11-11-7,4-3 1,7-6-4,4 0 2,8-4-28,3-3-11,8 0-107,4 0-53,3 0 101</inkml:trace>
  <inkml:trace contextRef="#ctx0" brushRef="#br0" timeOffset="25655.28">7112 345 188,'-3'-4'71,"3"4"-55,0-3 15,0 3 3,0 0-4,0 0 2,-4 3-7,4-3-3,-4 4-12,0 2 0,-3 8 1,3-4-4,-7 17-2,3-7-2,1 10-3,-1-7-2,4 11 1,1-11-1,3 1 0,0-4 0,0 0 0,0-3 0,3-7 0,5 0-3,-1-10-1,1 0-6,3-10 0,1-7-5,-5 4 0,1-1 10,-1-3 6,1-6 3,-1 10 2,-3-1-2,0 7-2,0 1 1,-4 6-1,3 6 2,1 5 3,4 2-2,-1 0 0,5 1-3,-5-4-1,1-4-8,3 1-4,0-4-18,4-3-5,0-3-65</inkml:trace>
  <inkml:trace contextRef="#ctx0" brushRef="#br0" timeOffset="27085.04">7961 482 160,'0'-17'60,"0"17"-47,-4-13 19,4 10 20,-8-1-11,1 1-8,-4-1-3,-1 1-18,-3 3 2,0 0 0,4 0-3,-8 7-1,4 0-4,-8 3 1,4 0-4,1 10-2,2 0 0,-2 10-1,3-7-3,3 11 2,1 6-1,7-13 0,0-4 2,8 1 0,4-1 0,3-3 2,4-6 1,0-8 1,-4 1-5,8-7 1,4-3-2,-8-1-2,0 1-8,4-14-3,-4 4 8,0-21 3,-4 8 4,1-31 2,-5-24 1,-3 14 1,0 17 0,-4-17 2,0 14 10,0 2 7,-4-2-1,4 23 1,0 6-12,-4 14-4,1 3-7,-5 27-1,0-3-1,1 30 0,-1 20 0,8-20-2,0-7 5,4 4 1,4 6-5,3-17-2,0-6-18,12-7-8,-4-3-23,15-10-11,3-1-58</inkml:trace>
  <inkml:trace contextRef="#ctx0" brushRef="#br0" timeOffset="27594.4">8274 462 208,'7'-24'77,"-7"24"-60,4-16 19,0 16 5,-4-4-4,0 1 3,-4 3-13,0 0-5,-3 7-12,-1-1-6,-7 11-3,4-3 1,-4 9 1,3 0-1,-3 4-2,4-7-2,3 4 1,1-4 1,3 0 0,0-3-3,4-1 0,0-2-3,4-4 1,0 0-4,3-7-1,9-3-2,-1-3 2,0-10 4,0-8 1,0-2 5,-4-7 4,0-4-6,1 4 0,-1 3 0,-3 4 3,-1 10 0,-3 6-1,0 4 1,-4 9 1,0 1 8,0 16 5,0 8-7,3-8-2,1-3-4,11 4-2,12 2-8,7-6-5,11-6-40,-7-14-17,-8 0-46</inkml:trace>
  <inkml:trace contextRef="#ctx0" brushRef="#br0" timeOffset="28196.65">8692 561 276,'8'-4'104,"-8"4"-81,0 0 12,0 0-2,0 0-12,0 0 1,4 0-13,3 0-3,-3 0-4,0 0-2,3 0 1,4-3-74,1 0-33</inkml:trace>
  <inkml:trace contextRef="#ctx0" brushRef="#br0" timeOffset="28406.37">9114 618 260,'0'0'96,"0"0"-75,16 0 8,-9 3-3,1-3-16,-1 3-6,1-3 0,-1 0-1,1 0-1,-4 0-13,-4-3-2,0 0-109</inkml:trace>
  <inkml:trace contextRef="#ctx0" brushRef="#br0" timeOffset="28584.88">9424 641 288,'18'3'107,"-18"-3"-83,16 10-5,-13-6-8,1-4-7,4 3 2,-8-3-30,0 0-13,0 4-83,0-1-34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21.17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4 157 5631,'-3'11'1399,"8"-16"-149,11-18-219,-15 22-1063,27-46 531,-15 22-480,28-37 1,-40 61 353,-2 1-421,0 0 51,-1 0 1,1 1-1,-1-1 0,1 0 0,0 0 1,0 0-1,-1 1 0,1 0 1,0 0-1,-1-1 0,1 1 0,0 0 1,0 0-1,0-1 0,-1 1 1,2 0-1,-2 0 0,1 0 0,1 1 1,-1-2-1,-1 3 0,-2 2 58,0 0 50,0 0-1,1 0 0,0 1 0,0-1 1,0 1-1,0-1 0,1 1 0,1 0 1,-3 9-1,-1 7 290,-1 27 0,6-43-382,0 0 0,0 0 0,0 0 1,0 0-1,0 0 0,1 0 0,1 0 0,-1 0 0,4 10 0,-1-10-32,2 0-56,-4-6 68,-2 1-1,2 0 0,-1 0 0,1-1 1,-1 0-1,0 1 0,1 0 1,-1-1-1,1 1 0,-1-1 0,0 0 1,0 0-1,1 0 0,-1 0 0,1 0 1,-1 0-1,1 0 0,-1 0 1,1 0-1,-1 0 0,1-1 0,-1 0 1,2 0-1,0-1 29,0 0 0,0 0 0,0 0 0,-1 0 0,0 0 0,0-1 1,3-3-1,-1 1 50,148-179-972,-121 149 2584,-16 40-1389,-9-1-182,0 0 0,0 0 1,0-1-1,7 9 0,8 6 285,-11-12-235,0 2 0,1-2 0,-1 0 0,14 4 0,-20-8-160,-1-1 1,1 0-1,0 0 1,-1-1 0,1 1-1,-1-1 1,1 0-1,3 0 1,-4 0-58,-1-1 0,0 1 0,0-1 0,1 0 0,-1 1 0,0-1 0,0 0 0,0 0 0,0 0 0,0-1 0,0 2 0,-1-2 0,1 1 0,2-2 0,-3 0-514,1 2 0,0 0-1,-1 0 1,1-1 0,0 1-1,0 0 1,2-1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21.96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123 0 5631,'0'0'892,"-1"2"-582,-12 7 315,12-9-374,0 2-25,-7 5 268,1 2 0,-1-1 0,1 1 0,1 0 0,-6 10 0,-11 17 822,17-28-1120,2-1 0,-1 2 0,1-1 0,0 1-1,0-1 1,-3 15 0,6-12-153,0-8-37,5 14-16,-3-15-40,-1 1 0,2-1 0,-1-1 0,0 2 0,0-1 0,0-1 0,1 1 0,-1 0 0,1 0 0,3 2 0,-5-4 28,1 1 0,0-1 0,-1 0-1,0 1 1,1-1 0,-1 0-1,1 0 1,0 0 0,-1 0 0,0 0-1,1 0 1,0 0 0,0 0 0,-1 0-1,0 0 1,1 0 0,1 0 0,0 0-54,2 0 3,1 0 0,-1 0 0,1 0 0,-1-1 0,1-1 0,-1 2 0,1-2 0,-1 1 0,0-1 0,1 1 0,-2-2 0,2 1 0,5-4 0,-3 0 71,0-1 0,0 1 0,0 0 0,-1-2 0,0 1 0,7-11 0,-10 10 142,-2 3 28,-1-2-49,-2-2-39,1 7-51,0 0 1,0-1 0,0 1-1,0 0 1,-1 0-1,1 0 1,-1 0-1,1 0 1,-1 1-1,1-1 1,-1 0-1,0 1 1,0-1-1,0 1 1,0 0-1,0-1 1,0 1-1,-1 0 1,1 0-1,0 1 1,0-1-1,-1 0 1,0 0-1,-1 1 1,-6-1 138,0 0 1,0 1 0,0 1-1,-15 2 1,17-2-149,1 0-73,-2-1-66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22.56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64 42 3455,'0'0'930,"-2"2"-840,-9 5-64,5-4 67,1 0 0,0 0 1,0 0-1,0 0 0,0 2 1,1-1-1,-7 8 0,6-4 3902,13-13-2912,10-14-305,-17 17-694,7-12 312,1 1 0,0 1 0,14-15 0,-22 26-246,8 0 168,-8 1-289,1 0 0,0 1-1,-1-1 1,1 1 0,0-1-1,0 0 1,-1 1 0,1 0-1,-1 0 1,1-1 0,-1 1-1,1 0 1,-1 0 0,1 0-1,-2 1 1,2-2 0,-1 2-1,0-1 1,1 2 0,8 6 192,0 0 0,0 0 1,1 0-1,11 6 0,-13-9-221,-6-4 0,0 0 0,1 0 0,0 1 0,-1-2 0,1 1 0,-1-1 0,2 1 0,-1-1 0,5 1 0,-6-1-132,0 0 1,1 0-1,0-1 0,0 0 0,-1 0 0,1 0 0,0 0 1,0 0-1,-1-1 0,1 0 0,0 0 0,0 1 0,-1-2 1,0 1-1,7-4 0,21-13-4535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23.08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111 222 4607,'-18'17'-155,"10"-11"71,1 1 0,1-1 0,0 1 1,-9 12-1,14-18 525,-4 8 4016,2-5-4245,0 0-1,1 0 1,-1 0 0,2 1-1,-2-2 1,2 2-1,-1-1 1,1 1-1,-1-1 1,2 1-1,-3 8 1,3-10-62,-1 0-1,0 0 1,0 0 0,0 0-1,-4 6 1,0 3 0,4-8-85,-2 4-11,2 3-58,0 2-70,3-10 83,-2-2-7,1 1 30,0-1-75,0-1 29,-1 1 1,0 0-1,1-1 0,0 1 0,0-1 0,-1 1 0,0 0 0,1-1 0,0 0 1,0 0-1,-1 1 0,1-1 0,0 1 0,0-1 0,-1 0 0,1 1 1,0-1-1,0 0 0,0 0 0,0 0 0,0 0 0,1 0 7,-1-1-1,0 1 1,1-1 0,-1 1-1,0-1 1,0 1 0,1 0-1,-1-1 1,0 0 0,0 0-1,2-1 1,2-3 10,0 0 0,0-1 0,7-10 0,-10 13-16,6-10 18,1 0 1,-1-1-1,-1 0 1,-1 0 0,0-1-1,-1 0 1,-1 0-1,0 0 1,0 0 0,-2-1-1,0 0 1,-1 0-1,-1 1 1,-1-24 0,-2 15-47,-8-72 494,10 90-186,-2-2 1,-3-10 1087,5 18-1314,0 0 1,1 0-1,-1 1 0,1-1 0,-1 0 0,1 1 0,-1-1 1,0 0-1,1 0 0,0 0 0,0 1 0,-1 0 1,1-1-1,-1 1 0,1-1 0,-1 0 0,1 1 0,0-1 1,0 1-1,-1 0 0,-4 11 102,0 3-24,1-1-1,1 0 0,0 0 1,0 28-1,2-9 265,4 35 0,-2-47-519,2 0 0,0 0 0,12 40 0,-12-55-88,0 0 0,0 0 0,0 0 1,0 0-1,1-1 0,0 0 0,0 0 1,1 1-1,-1-2 0,2 1 0,-1-1 1,0 0-1,9 6 0,-1-4-863,1 1 0,-1-1 0,1-1 0,28 8 0,-16-7-1943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7:24.04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3 111 5759,'0'0'3080,"2"1"-2878,-1 0-162,1 0 0,-1 0 1,2-1-1,-2 1 0,1 0 1,0-1-1,-1 0 0,2 1 1,-2-1-1,1 0 0,0 0 1,0 0-1,0 0 0,0 0 1,-1 0-1,2-1 0,-2 1 1,1 0-1,4-3 0,-3 3-41,1-1-1,1-1 1,-2 1-1,1-1 1,0 1-1,0-1 0,-1-1 1,0 1-1,1 0 1,-1 0-1,4-4 1,-1 0 3,-1 3-16,-3 1 2,0 1 1,-1-1-1,1 1 1,-1-1 0,1 0-1,-1 0 1,1 1-1,-1-1 1,0-1-1,0 2 1,1-4-1,0 2 8,-1 0-1,1 0 0,-2 0 0,2 0 0,-1 0 1,-1 0-1,2-5 0,-1 1 33,1-1-7,-2 7-16,0 1 1,0 0-1,0 0 0,-1-1 1,1 0-1,0 1 0,0-1 1,0 1-1,0 0 0,0 0 1,-1-1-1,1 0 0,0 1 1,0-1-1,0 1 0,0 0 1,-1 0-1,1-1 0,0 1 1,-1 0-1,1-1 0,-1 1 1,1 0-1,0-1 0,0 1 1,-1 0-1,1 0 0,-1 0 1,0 0-1,1-1 14,-1 1 1,0 0-1,0-1 1,1 1-1,-1 0 0,0 0 1,0 0-1,0 0 1,0 0-1,0 0 0,1 0 1,-1 0-1,0 0 1,0 1-1,1-1 1,-1 0-1,-1 1 0,-8 5 141,0 0 0,1 1 0,-1 1 0,-8 9 0,9-8-49,0-2 149,3 1-1,-10 10 1,14-16-201,1 0 0,-1 1 1,2-1-1,-2 0 0,1 0 1,0 1-1,0 0 0,0 0 1,1-1-1,-1 1 0,1-1 1,-1 1-1,1 5 0,2 6 36,0-10-42,0-1-41,0 0-16,1 1-1,0 0 0,0 0 0,-1-1 0,2 0 1,-1 0-1,0 0 0,0 0 0,1 0 0,0 0 1,0 0-1,-1-1 0,2 0 0,-1 0 0,8 2 1,-9-2-3,1-2 0,0 1 0,0 0 1,-1 0-1,2-1 0,-1 0 0,-1 0 0,1 0 1,0-1-1,0 1 0,0-1 0,0 0 1,0 0-1,-1 0 0,0 0 0,1-1 1,0 1-1,5-5 0,7-4-98,-9 5 32,0 0 1,0 0 0,-1 0 0,0-1 0,0 0 0,8-9-1,-12 12 77,0 0-1,-1 0 0,1 1 1,-1-1-1,1 0 0,-2 0 1,1 0-1,0-1 0,0 1 1,-1 0-1,1-3 0,0 0-1,-1 0-1,0 0 0,0 0 1,-1 0-1,-1-7 0,0 4-54,-1 0 42,0-9 1291,9 27-992,-5-8-249,19 38 434,-14-26-67,16 25 0,-19-34-360,-1 0 1,1 0 0,1-1 0,-1 0 0,1 0 0,-1 0 0,1 0 0,0 0 0,0-1 0,6 4 0,-6-5-28,-1 0-1,1 1 0,0-2 0,-1 1 0,1-1 1,0 1-1,0-1 0,-1 0 0,1 0 1,0 0-1,0-1 0,-1 0 0,1 1 1,6-3-1,3-2-306,-1 0 0,21-12 1,-20 9-152,10-6-810,0-1-1,-1-2 0,23-23 1,-20 17-2333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01.86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18 1 1407,'0'0'6024,"-1"2"-5800,-1 1-83,0 2 0,1-1 0,-1 1 0,1-1 0,-1 1 0,1-1-1,0 8 1,-1 36 394,2-9-165,-2-3 82,4 65 0,-2-100-446,1 6 46,0 1 0,0-2-1,2 2 1,1 7-1,0-5 13,-4-8-60,1-1 0,-1 0 0,0 0 1,0 0-1,1 0 0,0 0 0,0 0 0,-1 0 0,0 0 0,1 0 0,0 0 0,0 0 0,2 1 0,-2 3 131,1-5-71,4 0 0,-5 0-57,0 0-1,0 0 1,0 0-1,1 0 1,-2-1-1,2 0 1,-1 1 0,-1-1-1,2 1 1,-1 0-1,-1-1 1,1 0-1,1 0 1,0-1-1,0 1 24,10-11 3,0 1-1,-1-1 0,0 0 0,16-25 0,-17 22-25,5-6-25,13-31 0,-19 35 9,0 0-1,2 1 0,21-29 1,-25 39 19,-1 1 1,-4 5 42,0 1-34,0-1 0,-1 1-1,1-1 1,-1 1-1,1 0 1,-1 0 0,1-1-1,-2 2 1,2-1 0,-1 0-1,0 0 1,1 0 0,-2 0-1,2 1 1,-1-1-1,-1 1 1,2-1 0,-1 1-1,0 1 1,2 3 64,2 3 16,0-1-1,-1 1 0,4 11 0,8 22 404,1 8 271,-16-47-714,0-1-1,0 1 1,0 0-1,-1 0 1,0 0-1,1 0 1,-1 0-1,0 0 1,0-1-1,-1 1 1,1 0-1,0 0 1,0 0-1,-1 0 1,-1 0-1,2-1 1,-1 1-1,-2 3 1,1-2-58,-1-1-1,1 1 1,-1 0 0,0-1 0,0 0 0,0 0-1,0 0 1,-1 0 0,1-1 0,0 1 0,-6 1 0,-6 5-216,6-3-440,0-1 1,-1 0-1,0 0 0,0-2 1,-1 1-1,-20 4 0,22-5-1698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02.24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55 0 12671,'0'0'0,"-8"4"-256,0 0-56,1-1-8,-2 1 0,2 1-560,-2 2-1136,3 2-1512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03.21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 1 2431,'0'0'3858,"-1"2"-3288,0 12 856,2 17 0,0-8-646,-1 110 2171,3-86-2418,-2-30-229,1 18 0,-1 71 688,-2-89-922,1-4-211,0 1-1,-5 22 1,4-34-315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04.15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46 0 6143,'0'0'1795,"1"2"-1342,2 5-69,-1 0 0,0 0 0,1 0 0,-2 1 0,1-1 0,-2 1-1,2 10 1,-2 2 540,-5 35 0,2-31-566,0-12-375,1 2 1,1 12-1,-3 36 686,-5 14-737,5-48 72,3-15 69,-2-1 0,0 0-1,-6 18 1,8-28 44,0-3-63,0 0-62,0 0 0,0-1 0,0 2 1,0-2-1,0 1 0,0 0 0,1-1 1,-1 1-1,0-1 0,0 1 0,1-1 0,0 1 1,-1-1-1,1 1 0,-1-1 0,1 1 1,0-1-1,0 0 0,0 1 0,0-1 1,1-2-1,-1-2-16,0-10 134,-1 8-112,1 1 0,2-14 0,-2 18-4,1 0 1,0 0-1,0 0 1,0 0-1,0 0 1,0 0-1,1 0 0,-1 1 1,2-1-1,1-3 1,-1 3-14,0 0 0,1 0 0,0 0 0,-1 0 0,6-2 0,-8 4 199,7 1-20,-5 0-139,0 1 0,-1 0 1,0 0-1,0-1 0,1 1 0,-1 0 0,0 0 0,0 1 0,1-1 0,1 2 0,8 5 14,-10-7-25,1 0 23,1 1 1,-1 0-1,1 0 0,-1 0 0,0 1 1,0 0-1,0 0 0,4 4 0,-4-4-8,0 1 0,0 0 0,0-1 0,3 7 0,0-1 19,-3 1-1,6 11 1,1 8 148,-10-27-153,14-14-1046,-10 4 730,0 0 0,0 0 0,-1-1 0,0 0 0,3-13 0,2-8-37,5-10 45,-10 30 258,0 3 1,-3 6 11,0 1 23,-1 1-1,0 0 1,1-1 0,-1 1 0,1-1-1,-1 1 1,0 0 0,1-1-1,-1 1 1,1 1 0,-2 0 20,-4 6 154,0 1-1,0 0 0,1 1 0,0 0 0,1-1 1,-1 1-1,2 1 0,0-1 0,0 1 1,1-1-1,1 1 0,-2 17 0,1 4 660,1-20-555,0 1 0,0 0 0,4 24 1,2-4 363,-3-30-479,2 2-182,-3-4-159,9-3-172,-7 1 177,1-1 0,-1 1-1,0-1 1,-1 1 0,1-2 0,0 1-1,-1 0 1,1 0 0,-1-1 0,1 1-1,2-5 1,3-5-1097,10-17 0,-11 18 332,7-12-953,10-17-2245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04.6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6 234 7423,'-5'5'3078,"16"-14"-1966,-3 3-812,-1 1-1,9-5 0,45-19 893,49-21-160,-10 10-629,-77 28-816,-1 1 0,27-20 0,-28 16-985,12-5-3184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6T20:35:41.779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2766-4424 228,'0'0'85,"0"0"-66,4 0-8,-4 0-6,0 0-1,0 0 2,0 0 13,4 6 5,0 1-12,-4 0 4,0 0 2,3 3-4,1 0 2,0 3-7,-4 4-1,0 6-2,0 7 1,0 4-2,-4 3 2,0 3-2,-3 4 0,-1 3-1,1 0 0,-1 3-2,4-3 1,1 0-4,-1-4 0,0-3 3,0-6 1,1-4-4,-1-3 1,4-10-2,0-4 0,0-3 4,0-3 3,0 0 0,0-7 2,0-4-2,0-3 2,0-3-2,0-3 0,0-4-6,0-6-1,0 3 1,0 0 0,-4-4-6,4 1 0,0-1 3,0 1 2,0-4-1,0 0 2,4 0 1,0 0 2,-1-3-1,5-3-1,-1-4 1,1 0-1,-1 4 0,1-1 2,0 4 3,-1 3 4,1 0-4,-1 4-1,1-4 2,-1 4 1,5-1-6,-5 4-2,4 0 0,-3 3 0,0 0 1,-1 4 2,4 3 1,-3 0 3,-1 0-3,1 3-2,-4 0 2,0 4 0,3 0-4,-3 3-1,3 0 1,1 0 0,-1 3-2,1 0 2,3 1 1,1 2 2,-1 1-3,4 0-2,0 0 4,-4-1 1,4 1 0,-3 3 1,-1 3-2,-3 4 2,-5 0-2,1 3-1,-4 0 1,-4 0 1,-3 0-1,-8 10-1,-8-9 3,-3 2 0,-1 1-4,-3-1-1,0-3-4,0 0-1,0-6-14,3-1-6,5-6-33,3-1-11,8-2-67</inkml:trace>
  <inkml:trace contextRef="#ctx0" brushRef="#br0" timeOffset="-1140.65">2529-4320 104,'0'-14'41,"4"8"-32,-8-4 15,8 6 7,-4-3-4,0 1-1,-4-4 1,0 3 2,0-3-15,0 3 1,-3-3-1,-1 3-3,1 1-1,-1-1-6,1-3-3,-5 3 0,1 1 1,-4-4 3,0 3 2,0 0 3,0 0 1,0 1-3,0 2 0,0 1-10,-1 0 0,1-1 0,0 1 3,0 3 0,0 0-1,-4 0-2,0 3 1,1 1 3,-1 2 1,0 1-1,0 3-2,0 0 1,0 4 1,0-1-1,-3 7 2,-1 0-4,1 4 0,-1-1 1,4 1 2,4 2-3,0-2 0,4-4 1,3 7 0,1-4 0,3 1 2,4 3-1,0 3-1,0 0 1,4 0-1,-1 4 0,5-4 2,-1 0-3,1 0 0,3-3 3,4-4 1,0-3-1,1-3 1,2-3 0,1-1 1,0-3 0,0-3 2,-4-4-3,0-3 0,-4 0-1,1-3-2,-1-1 1,-3 1 1,-1-4-1,1 1 2,-1-4 0,1-4 1,-1 1-5,-3-4 1,4 0 0,-5 1 0,5-1 0,-4 0 0,-1 0 0,1 0 2,-4 4 1,0 3 1,0 0-2,-4 3-2,1 1 3,-1-1 2,-4 0 0,1 0 0,-1 4-3,1 0 1,-5-1-4,1 1-2,0 0 4,-1-1 1,1 1 0,4 3 1,-1 0-2,1 0-1,-1 0 3,4 0 0,0 0-1,1 0-2,-1 0 1,0 0-1,4 3 0,0-3 0,0 0 0,0 0 0,0 0 2,0 0 1,0 0-1,0 0 1,0 0 0,4 0 1,3 0 0,1 0 0,0 0 2,-1 0 3,1 0 0,3 0 0,0-3-5,1 0-1,3-1 3,3 1 3,1-4-4,0 4-1,0 0-2,-4-1 1,0 1-2,-3-1-1,-1 4 1,-4 0 1,1 0-1,-1 0 2,-7 0-2,8 4 2,0-4 0,-8 0 1,0 0-5,0 0 1,3 3 0,1 1 0,-4-4 0,8 0 2,-8 0-1,0 0-1,0 0-6,0 0-1,3 0-10,-3 0-4,4 0-22,4 0-10,3-4-43,12 4-16,-5-10-1</inkml:trace>
  <inkml:trace contextRef="#ctx0" brushRef="#br0" timeOffset="1712.98">3354-4407 224,'-3'0'85,"3"0"-66,0 0-1,0 0-3,0 0 4,0 0 6,0 0-2,0 0-2,3 3-11,1 0 2,-4-3 4,4 7-4,0 0-2,0-1-5,-4 1-2,3 3 1,-3 4 2,0 2-1,4 4 0,-4 7 1,0 3 1,0 1 1,0 2 2,0 1-5,0 2-1,-4 1 0,1 4 2,-5 2-5,0 1-3,1-1 1,-1-3 0,1-3 1,3-7 2,0-6-1,0-4-1,1-7 3,-1-3 0,4 4-1,0-7-2,0-4-4,0-3-2,0 0 3,0-3 1,0-4 2,-4-3 2,0 0-1,1 0-1,-1-4-2,0 1 1,0 0-1,1-1 0,-1 1-3,0-4-1,0 0 5,0 0 5,4-3 0,0-3 1,0-1-3,4 1-2,0-4-2,0 0-1,0 1 2,-1-1 2,1-3 2,4-1 1,-1 1 0,1 3 2,-1 1-5,1-1-1,-1 3 0,1 4 2,-1 0 1,1 0 1,0 3-2,-1 4 1,1-1-4,-1 1 0,1 3-1,3 0 0,0 0 4,1 0 1,-1 0-1,0 3 1,-3 0-2,3 4-1,0-4 1,1 4-1,-1 0 0,0-1 2,1 1-1,-1 3-1,0 0 1,1 0 1,-1 0-1,-4 0-1,1 3-2,0 1 1,-1 2 1,1 1 2,-1 3-3,1 0 0,-5 0-1,5 4 0,-4-1 0,-4 4 0,0-1 0,0 5 0,-8-1 2,1 10 0,-8-3-3,-4 3 2,0 0 1,4-3 0,-4-4 0,4-3 0,0-3 2,3 0 1,5-7-4,-1 0 1,1-3 0,3-1 2,0-2 3,1-1 2,3-3-1,0 0 1,0-3-4,0 3-2,0 0-3,0 0 1,0 0 3,0 0 1,0 0-4,0 0-1,3-4 1,5 4 0,3-3 1,4 0 2,0-1-1,4 4-1,4-3 1,-4 3-1,0 0 0,-1 3 0,1 1 0,-4 2 0,0 1 0,0 0 0,-3 3 0,-1 3 0,0 4 0,-3 3 0,-1 4 0,-3 6 2,0 0-1,-4 0-1,-4 0 3,0 0 0,-3-3-1,-4 0 1,-1 3 2,-7 7 2,-7-7-3,-4 0-1,0 1-1,0-5 1,-1-9-2,5-3 2,3-8-4,5-2-2,-1-8-16,4-6-7,0-10-27,3-7-9,-3-3-71,4-7-55,0 0 74</inkml:trace>
  <inkml:trace contextRef="#ctx0" brushRef="#br0" timeOffset="2462.59">4173-4056 104,'-4'-3'41,"11"0"-32,5-4 9,-9 4 1,1-4-5,4-3 2,-1-3 8,1-4 5,-1 0-15,1 0 10,-1-3 5,1 0-9,0-3-3,-5-1-8,5-3-1,-4 0-1,-1-3 3,-3 7 1,4 3 1,-4 3-2,0 4 1,-4-1-6,1 4-1,-9 0-2,5 3 1,-8 4 2,-4 0 0,-4 3 0,4 3-1,-3 4 2,-5 3-3,1 3-2,0 11 2,-1 2 0,1 8 5,-1 6 3,5 0 0,3 1 1,4-1 5,7 3 3,8 4-1,12 4-2,10 2-1,8-2 0,12-1 0,3-3 0,4-4-6,4-3-4,0 1-3,-1-11-3,1-3-10,0-17-4,15-34-79,19-46-35,7-81-32</inkml:trace>
  <inkml:trace contextRef="#ctx0" brushRef="#br0" timeOffset="-43851.79">8478-5322 236,'-3'-7'88,"3"0"-69,0 7 0,0 0-7,0 0-8,3 0-1,1 0 5,0 0 5,-4 0-7,0 0 6,0 0 1,0 0-2,0 0-1,0 0-4,4 7-1,-4 6-1,0 4 2,-4 3 1,0 7 1,-3 0-2,-5 10-1,1 3-3,-4 7 1,0 0 0,0 0 1,3 0-2,-3-4-2,4 1-2,3-7 1,1-7 3,3-3 1,0-7-1,1 0-2,-1-7-4,4-3 0,0-3-3,0 0 2,0-1-10,0-2-3,0-4-31,-4 0-13</inkml:trace>
  <inkml:trace contextRef="#ctx0" brushRef="#br0" timeOffset="-43011.08">8531-5229 176,'-4'0'68,"4"0"-52,0-3-1,0 3-4,0-3-1,0-1 4,0 1 7,-3 3 5,3-3-14,0 3 11,0 0 6,0 0-6,0 0-1,0 0-11,0 0-4,0 0-7,0 0 0,0 6 0,3 4 0,1 4-3,0-1 2,0 4 1,-1 3 0,1 4 0,0-1 2,0 1-3,-1-1 0,1 4 1,0 3 2,0 0-3,0 0 0,-1 0 1,1-3 2,4 0-1,-5-7-1,1 0-2,0-6 1,0-4 3,-1 0 1,1-4 1,-4 1 0,0-7-2,0 0-2,0 0 5,4 0 4,0-3-1,0-4 1,3-3-5,1-3-1,-1-1-3,4-6-1,1-3 1,3-7 2,-4 3 1,4-3 3,4-1-3,0-2 0,0-1-3,0 1-3,0-1 2,-1 4 0,1 0 1,0 0 2,-4 3 1,0 4 3,-3 2-3,-1 1-2,-4 4 4,1 2 4,-1 1-3,1 3-1,-4 3 2,0 0 2,-4 4-4,0 0-3,0-1-4,0 1 1,0 3-6,3 0-3,-3 0 1,0 0 0,0 0-5,0 0-2,0 7-9,0-1-2,0 4-25,0 4-9,0 6-58</inkml:trace>
  <inkml:trace contextRef="#ctx0" brushRef="#br0" timeOffset="-41870.12">9131-5359 208,'0'-4'79,"3"4"-61,1-3 4,-4 3-4,0 0-9,8 0-1,-8 0 0,3 0 2,-3 0-5,0 0 10,4 3 5,0 4-2,0 3 0,-4 7-8,3 0-2,-3 3-2,0 7-1,0-1-1,0 8 0,-3 6 4,-1 7 3,0 3-6,-3 1-1,-1-1-2,1-3-2,-1 3 3,0-10 0,1-6-1,3-4-2,0-7 1,1-6 1,-1 0-3,0-7 0,0 0 1,1-3 0,-1-1-7,0-2 0,4-4-2,0 0 1,0 3 2,0-3 2,0 0 2,0 0 1,0-3 1,-4-1 0,4 1 2,0-4 3,0-3-7,0-3 0,0-4 0,0-6 3,4-4 2,0-3 1,0-4-2,3 1 1,1-8-2,3 5-1,0-1 1,1 3 1,3 1 1,-4 3 3,4-1-1,-4 1 0,4-3-1,0 3 0,1-4-5,-1 4 1,0 3 0,-4 4 2,4-1-1,0 4 2,0 3-2,0 4 2,0-1-2,-3 1-1,-1 3 1,-3 0 1,3 3-1,-4 1-1,1 2 1,-4 1-1,0 0 0,-1-1 0,5 4-3,-4 0 0,3 0 2,-3 4 0,3-1 1,1 4 0,0-1 0,-1 4 0,1 0-5,-1 4 1,1-1 2,-5 4 3,5 0-5,-4-1 1,-4 1 1,0 0 3,0 0 0,-4-1 2,-4-2 0,-3 3 1,-4-1-2,-4 1-2,0-3-2,-7-1 1,-4 0 1,3-3 2,5 0-1,-1 1-1,1-5-13,3 1-4,0-4-11,4-3-3,0 0-56,0-6-69,0-4 40</inkml:trace>
  <inkml:trace contextRef="#ctx0" brushRef="#br0" timeOffset="-40474.73">9753-5178 192,'0'0'71,"3"0"-55,-3 0 9,0 0-1,0 0-6,0 0 2,4 3-7,-4 4-3,0 3-5,0 3 3,0 4 4,0 3 0,-4 7 3,1 6-2,-1 4 2,0 4-2,0-1 2,1 10-6,-1-10-1,0 0-4,0-3-1,0-7-1,1-6 1,-1-4-2,0-3 2,0-7-7,1-3-1,-1-1-14,4-16-36,4-10 1,3-7-28,4-6-52,5-4 33</inkml:trace>
  <inkml:trace contextRef="#ctx0" brushRef="#br0" timeOffset="-41150.42">9817-5396 260,'0'0'96,"4"0"-75,-4 3-5,0-3-9,0 0-10,0 0 2,0 0 14,3 7 6,-3 0-9,0-1 5,0 14 9,0 11-6,-3-1-9,-1 0-6,0 3-2,-4 4-1,1 0 0,-1 3 0,1 1 0,-1-5 2,5-2-1,-1-7-1,-4-4 1,4-3-1,1-3-9,-1-3-2,0 2-10,0-6-1,1 0-7,-1 0 1,0-3-14,0 0-3,0 0-42,1-4-26,-1-3 51</inkml:trace>
  <inkml:trace contextRef="#ctx0" brushRef="#br0" timeOffset="-39648.11">9832-5151 212,'-8'-7'82,"12"7"-64,-4-7 0,4 4-6,0-1-6,-1-2-1,5-4 1,-1 0 3,1 0-4,0 0 6,3-4 2,0 1-2,4-4 1,0 4-3,0-1 0,0 1-5,1-1-1,-1 8-1,0-4-2,0 3 5,-4 0 1,4 4-2,-3-1-1,-1 4 1,-4 0 0,1 7-2,-1 0-2,1 0-2,0 6-1,-1 0-1,1 4 3,-5 0-2,1 0 1,-4 3 2,0-3 0,-4 3-3,-3 0 0,-8 3-3,-4 4-1,-7 0 1,-5-4 4,-3 1 1,-3-4 1,3 0 0,0-3 0,4-4 0,0-3 2,7-3-3,4-4 0,4 1 7,4-4 4,3 0-5,4-4-1,4 1 0,0 0 0,4-1-2,0 1-2,3-1 1,1 1-1,0 3-3,-1 0 2,1 0 3,-1 0 1,1 0-1,3 0-2,4 3 3,0 1 0,4 3-1,0-1 1,0 1 0,0 3 1,-1 3 0,1 4 2,0 0 1,0 10 3,-4 3-1,0 3 2,-4 1 0,1-1 3,-1 1-3,0-4-1,1 0-6,-1-3-1,0-3 1,1-4 2,-1-4-3,-4-6-2,1-3-40,3-14-16,4-9-99</inkml:trace>
  <inkml:trace contextRef="#ctx0" brushRef="#br0" timeOffset="-40773.99">9756-5165 4,'0'0'0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06.51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100 118 1791,'0'0'563,"1"-1"-246,11-26 2579,-12 18-2380,1 2-1,0-1 1,-2-13-1,0 3-161,-1-8 2846,-6 32-2956,-28 27 27,33-31-252,1 1 0,0-1 0,0 0 0,0 0 0,0 1 0,-2 5 0,1-3 43,2-3 228,-1-1-130,-3 4-13,4-4-125,1 0 0,-1 0 0,0 1 0,0-1 0,1 0 0,-1 1 0,0-1 0,1 1 0,-1 1 0,1-1 11,-1-1 63,1 1 0,0 30 727,0-30-654,0 1-145,1 0 42,5 14-28,1 25 229,-6-41-232,0 1 0,-1 0-1,1 0 1,0-1 0,0 1 0,0-1 0,2 3 0,-1-2-5,-2 0 66,8 7 0,-7-6-100,0-2 6,0 1 1,0-2-1,-1 2 0,1-1 1,0 0-1,0 0 0,-1 0 1,1 0-1,1 0 1,-2 0-1,3 0 0,12 13 310,28 31 248,-37-36-560,-4-4 37,0 0 0,-1 0 0,0 0 0,1 0 0,-2 1 0,1-1 0,-1 1 0,0-1 0,0 0-1,-1 0 1,1 1 0,-1-1 0,-2 9 0,-2 4 47,-1-1 0,-13 28-1,15-37-61,0-1-1,0 1 0,-1-1 1,1 0-1,-11 11 0,12-16-3,1-1 0,-1 1 0,0-1 0,0 0 0,0 0 0,0 0 0,-6 1 0,9-2-50,-3 0-22,1 0 0,0 0 0,0 0 0,0 0 1,0 0-1,0 0 0,-1 0 0,2-1 0,-1 0 0,-3 0 0,3 0-313,1 0-66,0 0 76,-1 1 1,1-2 0,-1 1-1,1 0 1,-1-1-1,1 1 1,0-1-1,-1 1 1,2-1-1,-2 1 1,1-1-1,1 1 1,-1-1-1,0 0 1,0 1 0,1-2-1,0 2 1,-1-1-1,0-3 1,7-4-3890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07.22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86 4095,'0'0'7740,"2"0"-7537,22-12 585,2 0-1,-1 3 1,35-9-1,-46 14-672,40-15 597,-47 16-595,-4 2-82,0 0 1,0-1 0,0 2 0,0-2-1,6 1 1,-8 1 17,1-1 1,4 0-68,-3 1-116,-10 3-3333,6-3 3190,0 1 0,0 0 0,0-1 0,0 1 0,0 0 0,-1 1 0,-4 0-1802,-7 5-4306,8-2 5341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07.63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42 1 7423,'0'0'1760,"1"1"-1129,1 0-460,0 1 1,0-1-1,0 2 0,0-2 1,-1 1-1,1 1 0,-1-1 1,1 0-1,-1 0 0,0 1 1,1-1-1,-2 0 0,1 0 1,1 1-1,-2 0 0,0-1 1,1 1-1,-1-1 0,1 3 1,0 8 347,-1 0 1,-2 21-1,-3 13-87,-3 1 0,-24 84 0,29-124-564,1 0 0,-1-1-1,0 0 1,-6 9 0,8-14-471,5-9-1714,14-26-2310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08.3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 45 6655,'2'-1'447,"-1"1"-306,-1 0 0,1 0 0,0 0-1,0 0 1,0 0 0,0 0 0,0 0 0,0 0 0,0 0-1,0 0 1,0 0 0,0 0 0,0 1 0,-1-1 0,1 1-1,0-1 1,0 1 0,0-1 0,0 0 0,0 1 0,-1-1-1,1 1 1,0 0 0,0-1 0,-1 1 0,0 0 0,1 0-1,0-1 1,-1 1 0,1 1 0,1 1 4,-1 0-1,0 0 1,1 1 0,-2-1-1,1 0 1,-1 0 0,1 1-1,0 3 1,-2-1 87,1 0 1,-1 0 0,0 0-1,0 0 1,-4 11-1,-2 13 265,-20 159 408,25-164-889,0-17-4,2-7 87,5-45-299,-5 36 96,2 0-1,-1-1 1,4-12 0,2-14-342,-2 10 40,-4 20 352,1 0 1,-1 0-1,-1-1 0,2-4 1,-3 8 39,1-1 0,0 1 0,0 1 1,1-2-1,-1 1 0,0 0 1,1-3-1,2-14 6,-2 8 6,0-2-56,3-17 1,-2 12 44,-2 13 14,1 1-1,-1 0 0,1 0 1,3-9-1,-1 5 3,-1 2 0,0-2-1,2-9 1,-4 15 12,1 2-1,0-2 1,-1 1-1,1 0 1,0 0-1,0 0 1,-1 0-1,1-1 1,0 2-1,0-1 1,0 0 0,1-1-1,-1 1 40,0 1-1,0-1 1,-1 1-1,1-1 1,0 1-1,0-1 1,-1 0 0,0 1-1,1-1 1,-1 0-1,1 0 1,0-1-1,10 0 274,-6 1-192,0 1 0,0 0-1,0 0 1,0 1 0,0 0 0,0-1 0,0 1-1,0 1 1,-1-1 0,2 1 0,-2 0 0,1 0-1,-1 0 1,1 1 0,-2 0 0,2 0 0,5 5-1,6 6 444,-1 1-1,24 32 0,-37-45-566,10 12 138,-6-6 39,1 0-1,8 14 1,-14-20-124,3 17-14,-4-17-158,-1 2-149,-1 3-3348,-10 3-1288,3-5 714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08.72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3 121 8191,'-3'-1'5898,"6"-2"-5173,9-10-640,18-14-1513,-21 20 869,1 0 0,0 1-1,0 0 1,18-6 0,45-12-1098,-58 18 1242,-11 5 181,0-1-1,0 1 0,-1-1 0,2 2 0,4-2 0,9 2-2432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09.22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 1 9343,'-2'20'1478,"-5"32"0,2-19-1330,5-31-382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0.0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30 0 9343,'1'20'880,"-3"28"0,2-33-376,-2-4-18,1-1 0,-2 1 0,-3 11 1,3-12-148,1-1 0,0 1 0,0 0 0,0 12 0,-2 21 160,2-27-491,2-14-124,7-55-9431,-3 37 7263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0.38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1 150 7679,'0'2'472,"3"5"68,-3-5 32,2-1-26,8 16 235,-9-16-428,0 2-1,39 81 2992,-35-72-3031,4 19-1,3 3 234,-7-21-490,-4-12-36,1 0 3,-1 0 107,8-2-2,-7 0-116,-1 0-1,1 1 0,-1-1 1,0-1-1,1 2 1,-2-1-1,2-1 0,-1 2 1,0-2-1,0 1 1,0 0-1,1-2 0,10-19 38,-7 11-54,5-8 2,-5 9 124,0 0 0,10-13 0,11-15-440,-3-1-1,35-76 1,-41 81-2015,-1 12-2614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1.2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10111,'2'1'234,"0"0"-114,1 2 0,-1-1 0,0-1 1,1 2-1,-1-1 0,0 1 0,0-1 0,0 0 1,-1 1-1,1 0 0,-1 0 0,1 0 0,-1 0 1,2 4-1,0 7 372,1 0 1,1 14-1,-2-9-54,-1-5-349,-1 1 0,0 0 0,-2 21-1,-7 44 319,1-22-281,3-16-1204,4-40 675,12-30-6724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1.64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67 8191,'41'-26'300,"-32"20"-165,-1 0-1,0 1 1,1 0-1,0 1 1,0-1-1,14-4 1,-20 9 279,-2 0 36,1 0-256,1 0 1,-2 0 0,1 0-1,0 1 1,0-1 0,0 1 0,0-1-1,0 1 1,0 0 0,-1 0-1,1-1 1,0 1 0,-1 1-1,2-2 1,-2 2 0,1-1 0,-1 0-1,1 1 1,1 2 0,-1-2-107,-1 1-1,1 0 1,-1 0 0,1 0 0,-1 0 0,0 0-1,0 0 1,0 0 0,-1 1 0,1-1 0,0 6 0,-2 98 1264,-9-23-989,7-72-304,0 1 0,0-1 0,-2 1 0,-8 17 0,13-29-69,-1 1-64,0-1 0,0 1 0,1-1 0,-1 1 0,0-1 1,0 1-1,0-1 0,0 0 0,0 1 0,0-2 0,-1 2 0,1-1 1,-1-1-1,2 2 0,-2-1 0,1-1 0,-3 2 0,4-2-13,-1 0 0,0 0 0,1 0 0,0 1 0,0-1 0,-1 0 0,1 0 0,-1 0 0,1 0 0,-1-1 0,1 1 0,0 0 0,-1 0 0,1 0 0,-1 0 0,1-1 0,-1 1 0,1 0 0,-10-13-5160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37:27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3583,'0'0'72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2.56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33 27 5247,'0'0'2040,"1"2"-1496,0 1-253,0 0 0,1 0-1,-2 1 1,2-1-1,-1 0 1,-1 0 0,0 0-1,1 6 1,-2 30 986,1 0 286,0-22-1182,0-1-1,-4 24 0,1-10-73,-7 54 152,8-74-406,0-3 11,2-6 38,-2-2-476,1 0 320,-1-1 0,0 0-1,0 0 1,1 0 0,-1-1 0,2 1-1,-2 0 1,1 0 0,0-1 0,0 0-1,0 1 1,1 0 0,0-1-1,-1 1 1,1-1 0,-1 0 0,1 1-1,1-5 1,0-7-125,0 1 0,4-19 0,-2 19 19,13-55-321,-13 58 553,2-11 132,3-27 0,-6 35-99,5-13 87,-6 26-183,-1-1-1,0 0 0,0 1 1,0-1-1,1 1 0,-1 0 1,1-1-1,-1 1 0,1-1 1,-1 1-1,0-1 0,0 1 1,1 0-1,0 0 0,-1-1 0,1 1 1,0-1-1,1 0 28,3-2 72,-1 0 0,1 0 0,-1 0 0,2 0 0,-1 0 1,0 1-1,0 0 0,1 0 0,-1 1 0,0-1 0,1 2 0,-1-1 1,1 0-1,0 1 0,-1 0 0,7 1 0,12 2 198,-15-2-122,0-1 0,0 2 0,0 0-1,0 0 1,0 1 0,0 0-1,10 6 1,-13-6-45,0 1 0,-1 0 0,0 0 0,0 0 0,0 1 0,5 7 0,23 33 913,-24-33-733,-6-6-308,1 0 0,4 14-1,-2-6-10,-6-9 0,-2-2 0,2 7-14,0 0-56,-1-2-62,1-6-261,0-1-103,-1 4-477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2.93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0 107 10239,'0'0'168,"2"-1"-72,5-2 474,-5 3-316,7-1 454,1 1-1,-1-1 1,14-4-1,-11 2-720,0-1-1,0 0 1,-1-1-1,17-9 1,47-24-4304,-66 34 2980,1 0 1,16-3 0,-8 2-195,6-3-367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3.8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1 199 5631,'0'0'58,"0"-1"-1,0 1 1,1-1-1,-1 1 1,0 0-1,1 0 1,-1-1-1,0 1 1,0 0-1,0-1 1,0 1-1,1-1 1,-1 1-1,1 0 1,-1 0-1,1 0 1,-1 0-1,0 0 1,0-1-1,1 1 1,0 0-1,10 1 2023,-3-1-1538,-8 0-486,3 0 172,-1 1-1,0-1 1,0 1 0,0-1 0,0 1 0,0-1-1,0 1 1,0 0 0,0 0 0,0-1 0,-1 2 0,3 0-1,-2 0-60,0 0-1,0 0 0,0 0 0,-1 1 1,1-1-1,-1 0 0,0 0 0,0 1 1,2 3-1,2 15 334,-1-1 1,4 36-1,-7-37-353,0-4-33,-1 22 0,-5 29-343,4-63 295,-1 3-27,1-4-98,-2-12-2317,1 3 2265,0-1 0,1 1 0,0-1 0,0 1 0,1-12-1,7-37-153,-1 15 241,4-17-196,0 3 184,-1-25 100,-5 51 172,10-38 0,-14 66-215,1 0 0,-1 0-1,1 1 1,-1-1-1,1 0 1,-1 0 0,0 1-1,1 0 1,-1-1 0,1 0-1,0 0 1,0 1 21,-1 0 0,1-1 1,-1 1-1,1 0 0,-1-1 0,0 0 1,0 1-1,1 0 0,-1 0 0,0-1 1,1 0-1,-1 1 0,0-1 0,1 1 1,-1 0-1,0-1 0,0 0 0,8-2 560,-5 2-516,-1 1 0,0-1 0,1 1 0,0 0 1,0-1-1,-1 1 0,1 1 0,-1-1 1,1 0-1,-1 1 0,1-1 0,0 1 0,-1 0 1,0 0-1,1-1 0,2 3 0,5 3 16,0-1-1,11 10 0,-15-11 32,-3-2-143,-1 1-1,1-1 0,-1 1 1,1-1-1,-1 1 0,0 0 1,0 0-1,0 0 0,0 1 1,0-1-1,-1 0 0,0 1 1,0 0-1,0-1 0,0 0 1,0 1-1,-1 0 0,0-1 1,1 1-1,-1-1 0,0 1 1,-1 0-1,1 0 0,0-1 1,-1 0-1,0 1 0,0 0 1,0-1-1,-1 1 0,1-1 1,-1 0-1,0 0 0,1 0 1,-2 0-1,1 0 0,0 0 1,0 0-1,-1 0 0,-4 3 1,2-2-102,0 1 1,1-1 0,-1 1 0,-4 6 0,5-7 20,1 1 0,-1-1 0,0 1 0,0-1 0,-8 5 0,-1 0-130,9-6 169,1 0-1,-1-1 0,1 0 1,-1 0-1,0 1 1,-4 0-1,-18 4-86,25-6 199,0 0 1,0-1-1,0 0 0,0 0 0,0 0 0,0 1 0,0-1 0,0 0 1,0 0-1,0 0 0,0 0 0,0 0 0,-1 0 0,2 0 0,-1 0 1,-1-1-1,2 1 0,-3 0 0,0-2 285,9 2-217,-4 0 8,-1 1 35,5 1-24,-1 1-1,0 0 1,0 0 0,0 0-1,-1 1 1,2-1 0,3 6-1,30 34 679,-8-7-458,-24-29-370,-5-5-77,0 1-1,1 0 1,0-1-1,0 0 1,0 0 0,-1 1-1,1-2 1,0 1-1,1 0 1,2 0-1,-5-1-131,0-1 0,0 0 0,1 0-1,-1 0 1,0 0 0,0 0 0,0-1 0,1 1-1,-1 0 1,0-1 0,0 1 0,0 0 0,0 0-1,1-1 1,-2 0 0,1 0 0,1 1 0,-2 0 0,3-3-1,14-9-4735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4.3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7423,'0'0'844,"0"2"-368,2 8 502,-1 0 1,1 12-1,-1 1 191,1-5-520,-2-10-249,0 0 0,1 1 0,1-1-1,-1 0 1,1 0 0,4 11 0,12 28 562,-1 1-466,-17-45-566,1-2-259,0 5 22,-23-16-9917,20 8 8816,-3-2-768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4.71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78 5887,'14'-9'690,"-8"4"-183,0 0 0,1 0 0,0 2 1,8-5-1,7-1 622,0 2 1,1 0 0,24-4-1,7 5-169,-50 5-854,0 0 0,0 1 1,0 0-1,-1 0 0,1 0 0,1 0 0,-2 1 0,1 0 0,0-1 0,0 1 0,-1 1 0,1-2 0,0 2 0,0 0 0,-1 0 1,0-1-1,0 1 0,1 1 0,-1-1 0,0 1 0,0-1 0,-1 1 0,1 0 0,3 4 0,-3-3 60,1 2 0,-1-1-1,0 0 1,-1 0 0,1 1 0,0 0-1,-2-1 1,1 1 0,-1-1 0,1 1-1,-2 0 1,1 0 0,0 0 0,-1 0-1,-1 9 1,0-6-194,-1-1 0,0 1 0,-1 0 0,-5 12 0,-17 32-273,10-24 129,10-20-225,1 0-1,-1-1 1,-10 14 0,12-19 64,0 0 1,0 1-1,0-2 0,-1 1 1,1 0-1,-1-1 0,0 1 1,1-1-1,-1 0 1,-7 2-1,-2 1-1700,0 1-2529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7.03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194 0 2559,'0'0'3139,"-2"1"-2374,1 0-640,0-1-1,-1 0 1,1 1-1,-1 1 1,1-2-1,0 1 1,0 0-1,0 0 0,-1 0 1,2 1-1,-2-2 1,1 2-1,1-1 1,-1 0-1,0 1 1,-1 1-1,-1 6 493,-6 15 1,3-6-9,-17 45 638,13-34-824,-1-1 1,-1 0-1,-25 43 0,23-50 245,2 1 0,-15 35 0,24-51-597,3-4 2,-1 0 0,0 0 0,0 0 0,1 1 0,0-1 0,-1 0 0,1 0 0,0 1 0,-1-1 0,1 0 0,1 0 0,-1 1 0,0-1 0,1 3 0,1 3-19,-2-7-50,1 0 0,-1-1-1,0 1 1,0-1 0,0 0-1,1 1 1,-1-1 0,1 1 0,-1-1-1,1 1 1,-1-1 0,0 0-1,1 0 1,-1 1 0,1-1-1,0 0 1,-1 1 0,0-1 0,1 0-1,0 0 1,-1 1 0,1-1-1,-1 0 1,1 0 0,-1 0 0,1 0-1,0 0 1,17-2-253,-18 2 213,17-4-1237,-1-2-1,0 1 1,30-16 0,-42 19 879,26-12-2706,-12 10 32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8.13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87 4607,'0'0'3960,"0"2"-3460,2 2-160,0 0 0,-1 0 0,1 1 0,-1-1 0,0 0 0,0 1 0,0-1 0,-1 1 0,0 4 0,3 58 1296,0 16-300,-2-26-661,0-51-622,-1-5-55,-2 12 84,2-12 256,0-2-517,2-19-49,-1 2 3,2 0 0,4-21 0,0 9 108,6-17 170,-3 16-79,-4 10-13,1 0 0,1 1 1,12-21-1,-18 37 33,0 0 0,0 0 0,1 0 0,0 0 0,0 1 1,0 0-1,0-1 0,0 1 0,1 0 0,0 0 0,3-2 0,-1 0 79,3 1 164,21-1 304,-20 6-354,-8 0-61,6 2 125,-4-2-170,-1 1 1,0 0-1,0-1 0,0 2 1,1-1-1,-1 0 0,3 4 1,-1-1 40,0 0 69,0 1-1,0 0 0,1 0 1,-2 0-1,5 9 0,-3-5-4,3 5-45,0 2 0,-1 0 1,-1 0-1,-1 1 0,0 0 0,3 19 0,-2-12 65,0 1 107,-7-24-260,0-1 1,2 6-76,-1-6-146,-23 17-12338,21-18 12314,1 0 1,-1 0-1,1 0 0,0 0 0,-1 0 1,0 1-1,1-1 0,-1 0 0,1 0 1,0 0-1,-1 0 0,0 0 0,1-1 1,-1 1-1,-4-1-125,-4-1-88,1-1 0,-1 1 0,0 1-1,-11-2 1,10 3-494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8.50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1 125 11519,'2'0'208,"13"-5"932,-14 4-734,1 0 8,1 0-20,1 0 0,0-1 0,7 1-1,-6 0-242,1 0 0,0-1 0,-1 1 0,0-1 0,0 0 0,8-4 0,-2 0-962,-2 0-1,1-1 0,-1 0 0,12-11 1,-6 6-760,-10 9 1048,-2 0 1,1 0-1,5-6 0,0 0-727,5-5-1548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9.09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127 2 3967,'0'0'2002,"-9"-2"-1132,1 3-427,0 0 1,0 0-1,0 1 0,0 1 0,1-1 0,-1 0 0,-8 6 0,-8 1 748,9-3-1125,13-6-320,-3 3-202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19.5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7 6015,'0'0'0,"10"-4"-4592,1 1 4040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03.91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0 2175,'0'0'2952,"1"3"-2760,23 40 696,-22-41-792,4 11 192,-3-2-96,0 8-48,0 0-1,-1 0 0,-2 1 1,0-1-1,-3 27 0,0 19 245,3-30-173,1 58 208,0-82-402,-1-9 71,1 0-140,9 14 30,-8-14 11,-1 0-47,1 0 1,4 9 42,1 0 11,1 1 0,-1-4-49,-5-6-206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0.14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5759,'0'0'2306,"0"2"-1796,28 215 6913,-27-201-7123,-1 0-1,-3 29 1,0 1-230,3-44-159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0.50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0 300 7039,'0'0'968,"2"1"-586,0 1-151,1-1 0,-1 1 0,0 0 0,1 0 0,-1 0 0,0 1 1,0-1-1,0 0 0,-1 0 0,3 4 0,1 4 652,6 16 1,4 8 745,-6-19-889,13 17 0,-16-25-740,5 2 2,-8-7 0,1 1 86,-2-3-88,-1 1-1,0 0 0,1 0 0,-2-1 1,2 1-1,-1 0 0,1 0 0,-1-1 1,0 0-1,1 0 0,-1 1 0,1-1 1,-1 0-1,3 1 0,-1-2 11,-2 1 1,0-1-1,0 1 1,0 0 0,0 0 0,0-1-1,0 0 1,0 0 0,0 1-1,0-1 1,-1 0 0,1 0 0,1 1-1,-2-1 1,0 0 0,1 0-1,1-2 1,0 1 12,2-3-4,-1-1-1,0 1 0,0-1 1,0 0-1,0-1 0,0 1 1,1-9-1,8-50-114,-9 44 4,4-21-118,25-118-3204,-29 152 2668,0-1 0,1 0 0,0 1 1,1 1-1,0-2 0,0 2 0,1-1 0,0 2 0,8-9 0,-5 3-1067,-2-2-10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2.20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 0 5375,'0'0'3059,"0"2"-2542,4 64 3024,1-9-1239,3 6-903,-2-21-865,-5-25-428,2-4 72,-3 2 0,1 17 0,-1-30-438,0 0-1,-1 0 0,1 0 1,0 0-1,0 0 0,-1 0 1,1 0-1,-1 0 1,-1 2-1,1-2 101,0-1 0,1-1 0,-2 1 0,1 0 0,1 0 0,-1-1 0,-1 1 0,2-1 0,-1 1 0,-1 0 0,2-1 0,-2 0 0,1 0 0,0 1 0,0-1 0,0 0 0,0 0 0,-2 1 0,-7-2-2726,10 1 2761,0 0 1,-1 0 0,1 0 0,0 0 0,0 0 0,0 0-1,-1 0 1,1-1 0,0 1 0,-1 0 0,1 0 0,0 0-1,-1 0 1,1 0 0,0 0 0,0 0 0,0 0-1,0-1 1,-1 1-124,1-1 124,0 1 0,-1 0-1,1 0 1,0-1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2.53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0 160 5247,'90'-81'3373,"-70"65"-2399,1 2 1,39-22-1,-56 34-860,1 0 1,-2 0-1,2 0 0,-1 2 0,0-2 0,1 1 0,-1 1 0,1-1 0,-1 1 0,1-1 0,0 1 0,-1 1 1,1-1-1,-1 1 0,5 1 0,-3-1 14,0 2 0,0-1 0,-1 1 0,0-1 0,0 2 0,1-1 0,-2 1 0,1-1 0,0 1 0,5 6 0,-3-1 28,1-1 1,-2 2-1,0-1 1,0 1-1,0 0 0,-1 1 1,0-2-1,-1 3 1,0-2-1,-1 1 0,3 18 1,-5-22-125,0 0 1,0 0-1,-1 0 1,0 0 0,0 0-1,-1 0 1,0 0-1,0 0 1,-1 0-1,1 0 1,-2 0-1,1 0 1,-1-1-1,0 0 1,0 0-1,-1 1 1,-7 9-1,-5 3-384,0-1-1,-1-1 1,-1 0-1,-1-1 1,-32 21 0,49-36 136,0 0 1,0 0 0,0 0 0,-1 0-1,1 0 1,-5 1 0,-28 2-4772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3.3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13 6783,'16'-9'787,"-15"8"-342,-1 1-393,0 0-1,0 0 0,0-1 0,0 1 1,1 0-1,-1 0 0,0 0 1,0 0-1,0 0 0,0 0 0,1 0 1,-1-1-1,0 1 0,0 0 1,1 0-1,-1 0 0,0 0 0,0 0 1,0-1-1,0 1 0,0 0 1,0 0-1,1 0 0,-1 0 0,0 0 1,0 0-1,1 0 0,-1 0 0,0 0 1,0 0-1,1 0 0,-1 0 1,0 0-1,0 0 0,0 0 0,0 0 1,1 1-1,7 0 1551,-7 0-1762,0 0 265,0 0 1,0 0-1,1 0 0,-2 0 1,1 0-1,0 1 1,0-2-1,-1 2 0,1-1 1,0 1-1,-1-1 0,1 0 1,0 3-1,-1-3 7,2 6 7,-2-1 1,1 1 0,0 0 0,-1-1 0,0 1-1,-2 12 1,1 9 168,0 4 34,3 48 700,0 9 466,-4-29-699,1-18-10,0-37-610,1-4-162,0-1 0,0 0 1,0 1-1,0-1 0,0 1 1,1 0-1,-1-1 0,0 0 1,0 1-1,0-1 0,1 1 1,-1 0-1,0-1 0,0 0 1,0 0-1,1 1 1,-1-1-1,1 1 0,2 5 147,-2-5-149,-1-1 1,0 0 0,0 1 0,0-1-1,1 1 1,-1-1 0,1 1-1,-1-1 1,1 0 0,-1 1 0,0-1-1,0 1 1,1-1 0,0 0 0,-1 1-1,1-1 1,-1 0 0,1 0 0,0 0-1,0 1 11,6 1 38,8 1-17,-12-3-19,-1 0 1,40-3 419,-39 3-443,-2 0 1,1 0-1,-1 0 1,1 0-1,-1 0 1,1 0-1,-1 0 1,1 0 0,-1 1-1,1-1 1,-1 1-1,3 0 1,5 2 138,-3-2 2,-1 0 0,1 0 0,-1 1 1,9 3-1,-13-4-209,1 0-458,2 2 536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3.8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8447,'1'2'234,"2"1"-43,-1 0 0,0 1 1,1 0-1,-2 0 0,1-1 1,0 2-1,-1-1 1,0 0-1,1 0 0,-1 6 1,1 6 966,-1 25 0,-1-26-509,3 21 1,9 69 1211,-12-76-1836,0-28-222,2-10-4164,0-5 1682,-2 12 2010,0 0 0,0-1 1,1 1-1,-1 0 1,0 0-1,1-1 0,1-2 1,3-2-994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4.20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0 191 7807,'1'-2'290,"33"-69"3938,-32 66-3877,3-8 500,1 1 1,10-16 0,-13 24-719,0-1 0,0 2 0,1-1-1,-1 1 1,0-1 0,2 1 0,-1 0 0,-1 0-1,10-4 1,-7 4-61,1 0 158,0-1 0,-1 1 0,15-3 0,-20 5-55,7 1 19,-11 8-4993,1-4 3761,0-1-1,-6 7 0,-2 3-2799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4.60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6527,'0'0'4672,"1"2"-3938,9 22 3051,-9-22-3681,6-1-2457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4.95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 0 3327,'-16'38'2800,"15"-36"-2224,1-1 4,-1 2 233,1 0-1,-1 0 1,1-1-1,-1 1 1,1 0-1,0-1 1,1 7 1258,-1-8-1964,1 0 0,-1-1 0,0 1 0,0 0 0,1 0 0,-1-1 0,1 1 0,-1 0 0,1 0 0,-1-1 0,0 1 0,2 1 0,-1-2 483,22 21 1505,-6-7-1678,-16-13-265,0-1-88,6 3-25,-5-2-241,0-1-1,-1 1 1,1-1 0,0 1 0,0-1-1,-1 0 1,1 0 0,0 0-1,3 0 1,-3-1-552,7-4-2364,8-7-2171,-9 8 1962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5.32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37 8831,'0'0'366,"2"0"55,25 7 4626,-25-7-4778,1 0-253,-1 0 0,0 0 0,1 0 0,0 0 0,0 0 0,-1 0 0,1-1 0,-1 0 0,0 0 0,4 0 0,-2-1-495,0-1 1,0 1 0,0 0 0,0-1-1,-1 1 1,4-5 0,14-12-3893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04.84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32 255,'8'-8'2936,"-4"5"-2667,1 0-1,0 1 1,0 0-1,0 0 1,9-2-1,8 0-39,-20 4-165,11-2 256,0 1 64,-8 1-260,0 0 0,-1 1 0,1 0-1,-1 0 1,0 1 0,6 1-1,-9-2-153,1-1 160,-1 2-40,16 11 390,-15-11-384,-2-2-90,-1 0 0,1 0 1,1 1-1,-1-1 0,0 0 0,0 0 0,0 1 0,0-1 0,0 0 0,0 0 0,0 0 0,0 1 0,0-1 0,0 0 0,0 0 0,1 0 0,-1 1 0,0-1 0,0 0 0,0 0 0,0 0 0,0 0 1,1 1-1,-1-1 0,0 0 0,1 0 0,-1 0 6,0 1 1,1-1-1,-1 0 1,1 1-1,-1-1 0,0 0 1,1 1-1,-1-1 1,0 1-1,1-1 1,-1 0-1,0 1 1,0-1-1,1 1 1,-1-1-1,0 1 0,0-1 1,0 1-1,2 8 148,-1-7-9,0 1-39,0 5-43,0 1 1,-1-1-1,0 1 0,0-1 0,0 1 0,-1-1 1,-1 1-1,1-1 0,-1 1 0,-1-1 1,1 0-1,-2 0 0,-6 13 0,5-13-68,-1 0 0,-1 0 0,1-1 0,-1 0 0,0-1 0,-13 10-1,-11 11-62,30-26-5,1-1 37,0 1 0,-1-1 1,1 1-1,0-1 0,-1 1 0,1-1 1,0 0-1,-1 1 0,1-1 1,-1 0-1,1 1 0,-1-1 0,1 0 1,0 0-1,-1 1 0,1-1 1,-1 0-1,1 0 0,-1 0 0,1 1 1,-2-1-1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5.8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28 1 10111,'1'2'208,"1"5"165,0 1 0,0-1 0,-1 1 0,0 0 0,-1-1 0,1 1 0,-1 0 0,-1 0 0,-2 13 0,-28 132 2804,29-142-3386,2-10 77,2-14-6903,4-10 3344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6.27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5759,'0'0'1987,"2"1"-1275,0 0-430,0 1-1,0 0 1,0 0 0,0 0 0,0 0-1,0 0 1,-1 0 0,1 0 0,-1 1-1,1-1 1,-1 1 0,0-1-1,0 1 1,0-1 0,0 1 0,-1-1-1,1 1 1,0 4 0,0 3 455,0 0 0,-1 1 0,-1 16 0,-4 12-192,4-35-646,0-1 1,0 1-1,-1 0 0,1 0 1,-1-1-1,0 1 1,-2 4-1,1-7-1396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6.92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 1 7935,'0'0'498,"0"2"72,-2 36 2435,1 23 1713,2-44-4333,-4 32-1,3-46-603,0-1 0,0-1-1,0 2 1,-1-1 0,0-1-1,1 2 1,-1-2 0,1 1-1,-3 4 1,1-3-1277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8.16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5247,'6'14'883,"4"13"-1,-6-16-112,-1-1 1,1-1-1,10 19 1,7 1 118,13 22 343,-23-33-1304,-11-18 76,1 1-156,0 1 1,0-1 0,-1 0 0,2 0 0,-1 0-1,-1 0 1,2 0 0,-1-1 0,0 1-1,0 1 1,0-2 0,2 1 0,12 4-3583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28.50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11135,'0'0'0,"4"13"0,-2 0 0,0 1 384,1-2 72,0 0 24,-1-1 0,2 0-256,-1 1-56,0-1-8,-2-1 0,-1 2-456,-1-1-96,-1 0-24,13 3-4640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0.93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 0 7807,'1'2'92,"2"4"-12,-1 0 0,-1 0 0,2 0 0,-2 0-1,0 1 1,0-1 0,0 8 0,-2 49 769,0-34-349,-8 91 1518,1-32-1428,8-88-326,-2 10-1526,14 7-7484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1.27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 1 9471,'0'0'92,"1"1"-17,-1 0-193,1 1 1,0-1-1,0 2 0,-1-2 1,0 1-1,1-1 0,-1 1 0,1 0 1,-1-1-1,0 1 0,0 0 1,0 0-1,0-1 0,0 1 1,-1 2-1,0 3-427,-2 0 0,-2 9 0,4-13 372,0-1-239,-3 7-3076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1.87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30 15103,'0'0'0,"10"-3"-336,-4-3-480,-1-2-1608,-1 1 248,14 2-3688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2.85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2 180 3967,'0'0'2387,"0"-1"-2200,-2-22 399,2 22-458,2-8 186,1 1-156,0 0 0,0 0 1,1 1-1,1 0 1,-2 0-1,2 0 0,0 0 1,0 0-1,9-8 1,-6 8 27,0-1 0,1 2 0,0-1 0,0 0 0,1 2 0,17-9 0,-25 14-165,1-3 91,0 2 1,1 0 0,-1 0-1,1-1 1,0 1 0,-1 1-1,0-1 1,1 1-1,7-1 1,-10 2-93,0-1 1,0 1-1,-1-1 1,1 0-1,1 1 1,-2 0-1,1-1 1,0 1-1,0-1 1,-1 1-1,1 0 1,0 0-1,-1-1 1,1 1-1,0 1 1,1 1 40,1 0-7,0 1 14,0 0 0,0 0 0,0 0 0,0 1 1,-1-2-1,0 2 0,0-1 0,1 1 0,-2 0 1,1 0-1,-2-1 0,2 1 0,-1 7 0,-1-11-66,8 54 124,-7-45-126,-1-8 0,3 11 2,3 1-18,-4-11-54,1 3-7,-2-5-30,8-4-1109,-7 1 907,2-4 120,-1-1 0,0 1-1,0 0 1,0-1 0,-1 0 0,0 0 0,0 1 0,1-10-1,2-10-54,2-1 304,-7 23 32,1 2 23,-1-1-1,1 0 1,0 1-1,-1 0 1,2-1-1,-1 1 1,2-3-1,-3 5-87,1 0-1,0 1 1,0-1 0,-1 1-1,1-1 1,0 0-1,0 0 1,-1 1-1,1 0 1,1 0 0,-2-1 0,3 3 45,0 1 0,-1 0-1,0 0 1,0-1 0,1 1-1,-1 0 1,-1 0 0,1 0-1,-1 1 1,2 4 0,1 4 206,6 22 47,-7-23-253,-2-10-59,-1 0-1,0 0 1,1 0 0,0 0-1,0 0 1,-1 0-1,1-1 1,0 2-1,3 2 1,-4-5-90,0 1 0,0-1 1,0 0-1,1 0 0,-1 0 1,0 1-1,0-1 0,1 1 1,-1-1-1,0 1 0,0-1 1,0 0-1,0 1 0,0-1 1,0 1-1,0-1 0,0 1 1,0-1-1,0 1 0,2 0-581,2 1-61,0 0 0,-1 0 0,2-1 0,-1 2-1,0-3 1,7 3 0,-1-3-1477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3.2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11391,'0'0'0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07.57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119 27 2687,'-16'-16'6048,"16"20"-6012,0 2-10,1 1 0,-1-1 0,1 1 0,1-1 0,-1 1 0,4 7 0,2 8 231,-1-3-107,-1-1 0,0 1 0,-1 1-1,2 36 1,-8-9-131,-1-1 0,-3 0-1,-2 0 1,-14 47 0,21-88-62,-2 2 43,1-3 32,0 4-75,1-6-21,-13-32-640,13 26 640,-2-1 85,1-1 0,0 0 0,1 1 0,-1-1 0,1 0 0,-1-9 0,-1-9-221,1-1 189,3 21 11,-7-26 15,5 23 19,1 3-7,-1 0 1,0 0 0,-1 1 0,1-1 0,-4-6 0,-8-22 100,-5-10-14,15 32-173,-1-1 44,3 8 20,0 1 0,0 0-1,0-1 1,1 1-1,-1-1 1,1 1 0,-1-1-1,1 1 1,0-1-1,0-2 1,0-1 8,-1-6-13,0-5-5,2 13-11,6-11-27,-6 10-4,0 3 30,1 2 22,12-24-176,-13 22 229,0 0 10,4-4-29,21-20-102,-17 17 63,0 1 0,0-1 11,0 0 32,2 3-33,0-1-10,0 1 0,1 0 0,-8 4 15,-1 0-1,1 0 1,0 0-1,0 1 0,0-1 1,0 1-1,1 0 0,-1 0 1,0 1-1,5-1 1,4 0-24,-11 1-99,0 0 26,24-2 338,-15 3-192,0 3 0,-6-3-10,5 1-58,-8-1-44,39 7 377,-24-3-263,-12-4 4,0 1 1,1-1-1,-1 0 1,1 0-1,-1-1 1,1 1-1,6-2 0,-9 1-1,-2 0-65,-1 0-1,1 0 1,-1 0-1,1 1 1,0-1-1,-1 0 1,1 0-1,-1 0 0,1 0 1,-1 1-1,1-1 1,-1 0-1,1 1 1,-1-1-1,1 0 1,-1 1-1,0-1 1,1 1-1,8 5 118,-8-5 7,-1 1-64,1 9-10,0 2-44,-1 2 1,-2-1 42,0 0 1,-1-1-44,-1 0-10,0 0 0,0 0 0,-2-2 0,0-3 11,4-7 42,1 0 11,-6 2 0,0 1-150,-1 0 0,1 1 1,1 0-1,-1 0 0,1 1 0,0-1 0,-7 9 0,2 1-314,-20 31-1,14-23 149,12-16 203,0 0-6,5-7 59,0 0 0,0 0 0,0 0 0,0 1 1,0-1-1,1 0 0,-1 0 0,0 0 0,0 0 0,0 0 0,0 0 0,1 1 1,-1-1-1,0 0 0,0 0 0,0 0 0,1 0 0,-1 0 0,0 0 0,0 0 0,1 0 1,-1 0-1,0 0 0,0 0 0,0 0 0,1 0 0,-1 0 0,0 0 0,0 0 0,0 0 1,1 0-1,-1 0 0,0 0 0,0 0 0,0 0 0,1-1 0,-1 1 0,2 0 156,11-7 110,41-28 146,-31 21-406,-18 11 20,-3 2 35,0-1 0,0 1-1,0 0 1,1 0 0,-1 0-1,4-1 1,-4 1-55,0 1-1,1-1 1,-1 0-1,0 1 1,1 0-1,-1 0 1,0-1-1,1 1 1,-1 1-1,1-1 1,2 1-1,1 0 34,-4-1 21,0 1 0,29 12 92,-27-10-120,-2-2 28,0 0 0,6 7-10,0 1-58,-6-6 6,0-1 1,0 0 0,0 0 0,-1 1 0,1-1 0,-1 1 0,0-1-1,2 6 1,1 1 50,3 3 4,-1-1 0,-1 2 0,0-1 0,-1 0 0,0 1 0,-1 0 0,2 15 0,-1-12-1,-2 10 53,0 17-26,-2-37-41,0 1 0,-1-1 0,1 1 0,-1-1 0,-1 0 0,1 0 0,-1 0 0,0 1 0,0-2 0,-1 1 0,0 0 0,0 0 0,0-1 0,-8 10 0,7-12-46,1 1 1,-1-1 0,0 0-1,0 0 1,0-1-1,0 1 1,-8 3 0,-34 11-100,45-16 102,-205 61-1875,133-41 1061,-30 5-1954,85-23-110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3.94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9855,'2'1'5,"-1"2"0,1-2-1,-1 1 1,1 0-1,-1 0 1,1 0 0,-2 1-1,1-2 1,1 1-1,-2 1 1,1-1 0,0 0-1,0 5 1,0 3 68,1 20 1,-2-19-22,-4 169 1309,2 34 1186,2-209-3422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4.43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8703,'6'8'-106,"0"2"0,-1-1 0,0 1 0,-1-1 0,0 1 0,0 1 0,2 10 0,21 91 626,-9-11 640,-13-80-1089,-4-21-70,-1 0 0,0 0 0,0 0 0,0 0 0,0 0 0,0 0-1,0 0 1,0 0 0,0 0 0,0 0 0,0 0 0,0 0 0,0 0 0,0 0 0,1 0 0,-1 0 0,0 0-1,0 0 1,0 0 0,0 0 0,0 0 0,0 0 0,0 0 0,0 0 0,0 0 0,0 0 0,0 0 0,0 0 0,0 0-1,0 0 1,0 0 0,0 0 0,0 0 0,0 0 0,0 0 0,0 0 0,0 0 0,0 0 0,0 0 0,0 0-1,0 0 1,0 0 0,0 0 0,0 1 0,0-1 0,0 0 0,0 0 0,0 0 0,0 0 0,0 0 0,0 0 0,0 0-1,0 0 1,0 0 0,0 0 0,0 0 0,0 1 0,0-1 0,0 0 0,0 0 0,0 0 0,0 0 0,0 0 0,0 0-1,0 0 1,0 0 0,0 0 0,3-6 7,2-8 3,11-31 325,-10 26 1048,-1 27-1000,7 24 249,-10-24-580,0-1 0,1 0 0,0 0 0,0 0 0,0-1 0,1 0 0,1 0 0,7 11 0,-10-15-119,0 0 1,0 1 0,0-1 0,0-1-1,0 2 1,1-2 0,-1 1 0,0 0-1,0-1 1,1 0 0,0 1 0,0-2-1,-1 2 1,1-1 0,-1-1 0,1 1-1,0-1 1,0 1 0,-1-1 0,1 1-1,0-1 1,0-1 0,0 1-1,0 0 1,0-1 0,0 0 0,0 1-1,-1-1 1,1 0 0,-1 0 0,1 0-1,-1-1 1,1 1 0,2-2 0,22-17-3817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4.8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0 248 8959,'26'-17'387,"-1"0"0,0-2 0,33-32 0,-44 37-236,14-13-85,29-25-877,-48 46 398,-1 0 1,1 0-1,0 1 0,1 0 0,11-5 1,-2 4-759,0 0-1240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5.36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1 194 6655,'14'-9'-744,"-1"0"-1,15-14 0,-23 19 532,0-1 0,-1 0 0,1 0 0,-2 0 0,2-1 0,-2 0 0,6-11 0,-8 13 384,1-2 0,-1 1 0,0 0 0,-1 0 0,1-1 0,-1 1 0,0 0 0,0 0 0,-1-1 0,0 1 0,1 0 0,-2 0 0,1-1 0,-4-6 0,5 11-88,-1 0 1,1 0-1,0 0 0,0 1 1,0-1-1,-1 0 0,0 1 1,1-1-1,-1 0 0,1 0 1,0 1-1,-1 0 0,0-1 1,0 0-1,1 1 0,-1-1 0,0 1 1,0 0-1,1-1 0,-1 1 1,0 0-1,0-1 0,-1 1-5,1 0-1,1 0 1,-2 0-1,1 0 1,0 1-1,0-1 1,0 0-1,0 1 1,0-1-1,0 0 1,1 1-1,-2-1 1,1 1-1,1 0 1,-2-1-1,-2 4 248,-1 1 0,1-2 0,1 2 0,-7 7 0,6-6-23,0-1 0,1 1 0,0 0 0,0 0 0,0 1 0,0-1-1,1 1 1,0-1 0,-1 9 0,3-15-270,0 1 1,0 0-1,0 0 1,0-1-1,1 1 1,-1 0-1,0 0 1,0-1-1,0 1 1,1 0-1,-1 0 1,1-1-1,-1 1 1,1 0-1,-1-1 1,0 1-1,1-1 0,0 1 1,-1-1-1,2 2 1,12 7 45,-8-7-146,-1 0 0,1 0 0,0-1 0,-1 1 0,1-2 0,0 2 0,0-2 1,0 1-1,1-1 0,-1-1 0,0 1 0,0-1 0,0 0 0,-1 0 0,1-1 0,0 0 0,10-4 0,3-4-1245,17-17-2842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6.45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349 49 6015,'5'-49'504,"-6"49"-105,-1 1-315,-1-1-1,0 0 0,1 0 1,0 1-1,0 0 1,-1 0-1,1-1 1,0 1-1,-3 2 0,-21 14 760,2-2-52,-7 5 197,20-12-556,10-7-175,-1 0-197,1-1-1,0 1 0,0 1 0,0-2 1,0 1-1,-1 1 0,2-2 1,-3 3-1,1 0-14,-24 24 915,25-27-547,1 3-306,0 3-98,0-5-12,1 0 0,-1 0 0,1 0-1,-1 1 1,0-2 0,1 1-1,0 1 1,-1-2 0,1 1 0,-1 1-1,1-2 1,0 1 0,0 0 0,-1 0-1,3 1 1,0 0 6,21 21 56,-20-20-61,-1 0 1,0-1 0,0 2 0,4 4 0,9 12-1,-9-12 45,10 16 0,29 58 80,-44-77-134,1-2 10,-2 0 1,0 0-1,0 1 1,1 0-1,-1 4 0,2-1 1,-1-6 7,-1 2 0,0-1 0,0 0 1,0 0-1,-1 1 0,0-1 0,1 0 0,0 5 0,0-2 18,-1 0-1,1 1 0,-1 0 0,0-1 1,-1 0-1,1 0 0,-1 1 1,0 0-1,0-1 0,-1 0 0,1 0 1,-2 0-1,-3 8 0,6-13-12,-1 1 0,0 1 0,0-2 0,1 1 0,-2 0-1,1 0 1,1-1 0,-2 1 0,1-1 0,1 1 0,-2 0 0,1-1 0,0 0-1,0 0 1,-2 1 0,-7 4 90,3 1-18,5-5-52,1 1 0,-1-1 0,0 1 0,1-2 0,-2 2 0,2-1 0,-1 0-1,-1 0 1,2 0 0,-4 0 0,1 0 64,-7 2-1,-1-2 1,1 1-1,-13 0 0,14-3-136,-2 2-1,2 0 1,-1 0-1,1 1 0,-20 5 1,-5 4-800,14-6-1067,-30 15 0,36-11 465,-5 9-1816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7.60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 1 6911,'-1'10'799,"-3"21"1,-1 1 193,3 13 510,6 54-1,-3-76-1187,11 98 1191,-7-86-1417,-4-27-132,-1-4 73,2 3-40,-1-6-86,-1-2-356,3 0 358,-2-1 0,1 1 0,-1-1 0,1 0 1,-1 1-1,1-2 0,-1 2 0,0-1 0,0-1 0,0 2 0,0-1 0,0-1 0,-1 1 0,1 0 0,0 0 0,0-1 0,-1 1 0,0 0 0,0 0 0,0-1 0,0 1 0,0-3 0,-2-8-47,1 0-1,-2 1 0,-4-12 1,2 4-81,2 3 206,0 0-1,1 0 1,1 0 0,1 0-1,0-1 1,2 1 0,3-20-1,-4 33 96,0-1 0,0 1 0,0 0 0,0 0 0,2 0 0,-2 0 0,1 0 0,1 0 0,-1 1 0,1-1 0,-1 0 0,1 1 0,0 0 0,0 0 0,8-6 0,-5 5 13,9-5 28,-12 8-94,-2 0 64,10 0 102,7 0 96,-16 1-210,6 2 212,-5-1-238,0 1 0,0-2 0,0 2 0,0-1 0,-1 1 0,1-1 0,0 2 0,0-2 0,-1 1 0,4 4 0,-2-1 25,1 0 0,-1 0 0,6 11 0,-6-8-16,-1 0-1,0 0 1,-1 0-1,0 1 1,4 15-1,0 9 121,-3-20-142,-1 1-1,-1 1 0,0-2 1,-2 28-1,1-29-38,3-1 0,-3-3-14,1-6-65,1-5-1156,0 0 1203,-1 0 0,1 0 0,-1 0 0,1-1 0,-1 1 0,0-1 0,1 1 0,-2-1-1,0 1 1,2-5 0,0-6-28,9-33-39,17-65-427,-27 109 538,2-5 102,2 1-60,1 2-20,-4 4 246,-2 1-263,1-1 0,0 2 0,-1-1 0,1 0 0,-1 0 0,1 0 0,0 0-1,0 0 1,-1 1 0,0-1 0,1 0 0,0 0 0,0 0 0,-1 0 0,0 1 0,1-1 0,0 1-1,-1 0 1,1-1 0,-1 0 0,0 0 0,1 1 0,0 1 0,0-1 16,0 1 1,0-1-1,0 1 1,0-1-1,0 1 1,0 3-1,13 53 719,-12-47-500,2 19 0,1 8 308,1-15-218,-1-5 93,-1 1 0,3 31 0,-2-23-170,-3-21-251,-2-3-214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8.9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6 8959,'8'-1'2,"-1"-1"0,1 1 1,0 0-1,-1 1 0,1 0 0,0 0 0,0 1 0,-1-1 0,1 2 0,0-1 0,-1 1 0,11 4 0,-15-5 14,-2-1 0,1 2 0,0-1-1,0-1 1,0 2 0,-1-1 0,1 0 0,0 1 0,-1-1 0,1 1-1,-1-1 1,2 4 0,1 1 158,-1-1 0,4 10-1,-6-14-143,3 18 265,-4-17-496,1 1 0,-1-1 0,1 0 0,-1 0 1,1 1-1,0-2 0,1 4 0,-1-3-521,10-8-4964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39.7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8063,'7'2'89,"0"0"-1,0 0 0,9 5 0,-14-7-54,0 2 0,1-1 0,-1 1 0,0-1 0,0 2 0,0-2 0,-1 1 0,2 0 0,-2 0 0,1 0 0,-1 1 0,3 3 0,0 3 16,-1-1-1,0 1 1,0 0 0,-1 0-1,-1 0 1,1 0 0,-1 18-1,-6 66 689,4-75-556,-5 25 95,0-1-1,-14 47 1,16-78-568,-6-15-165,8 4 430,1-1 0,-1 0 0,2 0 0,-2 1 0,1-2 0,0 1 0,0 1 0,-2-3 0,1-2-38,-1 1-1,1-1 0,-4-6 0,6 8 82,-1 0 0,0-1 0,0 1 1,1 0-1,0 0 0,0-1 0,0-4 1,0-3 28,0 2-29,0 0 0,2 1 0,-1-1 0,1 0 0,3-9 0,0-2 227,-2 11-198,-1 0 0,1-1 0,1 1 0,-1 1-1,1-1 1,1 1 0,0 0 0,0-1 0,0 2 0,1-1-1,1 1 1,-1-1 0,2 2 0,-2 0 0,2 0 0,-1 0-1,2 0 1,11-6 0,-1 3-125,7-3-59,-24 12 50,7-5-782,-4 2 455,-1 0-1,1 0 1,-2-1 0,7-5-1,-5 4-496,-1 0 0,10-6 0,-5 6-1067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40.06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9599,'13'5'253,"0"0"0,0 1 0,-1 1 0,17 10-1,-18-9-266,-10-5-34,-1-1-15,2 1-244,-1-1 1,-1 1-1,1-1 1,0 1-1,0-1 0,-1 1 1,0 0-1,0 0 0,0 3 1,0-6 299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41.00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23 8063,'4'11'48,"-1"0"0,-1 0 0,0 1-1,-1 0 1,1 0 0,-2 18 0,1 16 737,0-21-46,-1-14-306,1 0-1,0 1 1,4 16 0,-2-17-367,0-2-2,-2-6-10,1 5-62,-2-7-79,0 1 20,0 14 39,0-14-52,0-1-329,-1-1 393,1 1 0,0-1 1,0 1-1,0-1 0,-1 0 0,1 1 1,0-1-1,-1 0 0,1 0 0,0 0 1,0 0-1,0 1 0,0-1 0,-1 0 0,1 0 1,-1 1-1,1-1 0,-1 0 0,1 0 1,0 0-1,0 0 0,0 1 0,-1-1 0,1 0 1,-1 0-1,1 0 0,-1 0 0,1 0 1,0 0-1,0 0 0,-1 0 0,1-1 1,0 1-1,-1 0 0,1 0 0,-1 0 0,1 0 1,0-1-1,0 1 0,-1-1 0,-6-4 6,6 3 2,-1-1-1,1 1 1,0-1 0,0 0 0,0 0 0,1 1 0,-1-1 0,0 0 0,1 1 0,0-1 0,-1 0-1,2-4 1,0-5 1,3-19 0,-1 18 9,0-24-41,-3 27 13,0-1 0,3-11 0,16-62 295,-18 79-198,0 1 0,1 0 0,-1 0 0,1 0 0,0 0-1,4-7 1,-5 11 89,6-7 1187,-6 6-1339,0 1 1,0-1-1,-1 1 0,1 0 1,0 0-1,0-1 0,0 1 1,0 0-1,0 0 0,-1-1 1,1 1-1,0 0 0,0 0 1,0 0-1,0 0 0,0 1 1,-1-1-1,1 0 0,0 0 1,0 1-1,0-1 0,0 0 1,0 0-1,-1 1 0,1-1 1,0 1-1,0 0 0,1 0 47,-1 0-10,1 0 1,-1 0-1,0 0 1,1 0 0,-2 1-1,2-1 1,-1 0-1,-1 1 1,2-1-1,-1 1 1,-1-1-1,1 1 1,0-1-1,0 3 1,5 25 390,-4-18-268,33 157 126,-27-147-294,4 8-1416,-7-37 1268,-2-1 159,0 0 0,-1 0 0,0 0 0,0 0 0,0-12 0,3-11-209,-3 20 211,0-3-24,1 1 1,1 0-1,8-22 0,-11 33 39,1 0-1,-1 0 0,2-1 1,-2 1-1,1 0 1,1 0-1,-1 0 0,0 0 1,1 1-1,0-1 0,-1 0 1,1 1-1,0 0 0,0 0 1,1 0-1,-1 0 1,1 0-1,-1 1 0,6-2 1,-8 3 38,2-1 0,-2 1 0,1 0 0,0 0 0,0 0-1,0 0 1,0 0 0,-1 0 0,2 0 0,-2 1 0,1 0 0,0-1 0,-1 0 0,4 2 0,-2 0 18,0 0 0,0 0 0,0 0 0,0 0 0,-1 1 0,1 0 0,2 3 0,0 0-14,-1 0 0,0 0 0,0 0 0,0 0 0,3 13 0,-2-4 131,6 26-1,-11-41-201,3 12-219,-1 1 0,0 0 1,-1 0-1,0 26 0,-7-23-4282,5-13 3592,0-2 724,1-1 1,0 1-1,0-1 0,0 1 0,0-1 0,1 1 0,-1 0 0,0-1 1,0 0-1,0 1 0,0 0 0,1-1 0,-1 1 0,0-1 0,1 0 1,-1 1-1,0-1 0,0 1 0,1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08.73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296 105 767,'-2'-4'382,"0"-1"0,0 1 0,-1-1 0,1 1 0,-1 0 0,0 0 0,-5-5 576,7 7-671,-1-1-1,0 1 0,0 0 0,0 0 0,0 0 0,-5-3 97,-8-7 83,-13-3-365,27 14-26,-3-2 130,1 1 0,-1 0 0,0 0 0,0 0-1,0 0 1,-6-2 0,5 4-51,0-1-39,1 0-1,-1 0 1,0 1-1,1 0 1,-1 0-1,0 0 0,1 1 1,-8 1-1,0 0 127,10-3-199,0 2-1,0-1 0,0 0 0,0 0 1,0 1-1,0-1 0,0 1 0,0 0 1,0-1-1,-2 2 0,0 0 12,-1 0 0,1 0 1,0 0-1,-1 0 0,1 1 0,0 0 1,1 0-1,-1 0 0,0 0 0,1 0 1,0 1-1,0-1 0,0 1 0,0 0 0,1 0 1,-1 0-1,1 1 0,-2 4 0,0 2 67,1 0 0,1 1 0,0 0 0,1 0 0,-1 15-1,1-4-117,-3 115 549,4-113-449,1-19-66,-1 1-1,1-1 1,0 1 0,0-1-1,1 0 1,0 0-1,0 1 1,4 6-1,2 4-70,-5-14 13,0-1 6,12 10 27,-9-10 7,-2-2-8,3 2-61,1 0 0,-1-1 0,1 0 0,0 0 0,0 0 0,0-1 0,-1-1 0,1 1 0,0-1 0,0-1 0,7-1 0,2-2-391,0-1-1,-1-1 0,29-15 0,52-40-1716,-80 50 1627,-1 0 0,-1-1 0,17-17 0,8-8-1209,-16 18-110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43.6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6911,'10'4'0,"-3"3"0,-5-5 13,0 1 0,0 0 0,-1 0 0,1-1 0,-2 1 0,2 1 1,-1-1-1,-1 0 0,2 5 0,0 31 254,-1-11-89,9 138 2086,-8-75-1589,-1-18-492,14 114-1,-12-169-15,-3-16-226,-2 4-3108,1-4 2787,0 0 1,-1 0-1,2-1 0,-2 2 1,1-2-1,-3 3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8:44.0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1 108 4351,'5'-8'328,"0"0"-1,1 0 0,0 1 0,0 0 0,1 0 0,-1 1 0,1-1 0,15-9 0,-15 12 217,1 0 1,-1 0-1,13-3 0,-13 4-270,-1 1-155,1 0-1,0 0 1,0 0-1,-1 1 1,1 0-1,1 0 1,-2 1-1,1 0 1,0 0-1,0 1 1,0 0-1,7 2 1,-10-3-77,0 2 1,0-1-1,-1 1 1,0-1-1,1 1 1,-1 0-1,1 0 1,-1 1-1,0-1 0,0 1 1,0-1-1,-1 1 1,1 0-1,-1 0 1,1 0-1,-1 0 1,0 1-1,0-1 1,0 1-1,-1-1 0,1 0 1,1 9-1,-2-8-8,-1 1-1,1 1 0,0-2 0,-1 1 0,0 1 1,-1-2-1,0 1 0,1 1 0,-3 6 0,0 0 67,-2 1 0,-7 16 0,8-20-77,1-2-1,-2 1 0,1 0 0,-1-1 0,0 0 1,-1 1-1,1-2 0,-14 12 0,18-18-43,1 0-1,-1 0 0,1 0 1,0 1-1,0-1 0,-1 0 1,1 0-1,-1 0 0,0 0 1,1 0-1,0 0 0,0 0 1,-1 0-1,1 0 0,-1-1 1,0 1-1,1 0 0,0 0 1,0 0-1,-1 0 0,1 0 1,-1 0-1,1 0 0,-1-1 1,1 1-1,0 0 1,-1-2-1,-7-6-648,7 6 472,-1-1-1,1 1 0,-1-1 1,1 0-1,0 0 1,0 0-1,1 0 0,-1 0 1,0 0-1,1 0 1,-1-4-1,1-4-1528,3-19 1,-2 20 686,1-4-1088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1.07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1407,'0'0'0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2.41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65 44 2175,'0'0'583,"0"-2"-1268,1-12 1147,-1 12-398,0 1 0,-1-5 0,1 4 10,0 1 38,0 0-44,0 1 0,0-1 0,0 1 0,0-1 0,0 0 0,-1 0 0,1 1 1,0-1-1,-1 0 0,1 0 0,0 1 0,-1 0 0,1-1 0,0 0 0,0 1 0,-1-1 0,0 1 0,1 0 1,-1-1-1,1 0 0,-1 1 0,1-1 0,-1 1 0,0 0 0,1 0 0,-1 0 0,0-1 0,0 1 0,0-1 247,-1 2-182,0-1 123,1 0 0,-2 1-1,2-1 1,-1 0-1,0 1 1,1 0-1,-4 0 1,4 0-185,1-1 0,0 1-1,-1 0 1,1-1 0,-1 0 0,1 0-1,-1 1 1,1 0 0,0-1 0,-1 1-1,1-1 1,0 1 0,-1-1 0,1 1 0,0 0-1,-1-1 1,1 1 0,0 0 0,0 0-1,0 1 198,-4 8-12,4-9-192,-2 7 0,-1 0 0,2-7 0,1 2-8,-1 1-1,1 0 1,-1-1-1,0 1 1,-2 5-1,-2 9 246,5-16-47,0-1-147,-2 2-91,-1 12 115,4-5-121,5 9 278,-5-18-128,9 14-304,-8-14 38,13 8 122,-7-8 25,-4-1-102,5 0 89,0-3-18,0-2-10,-2-1 0,0 0 0,0 1 0,8-8 163,12-17 146,-25 28-255,5-2-44,-1-1-24,-4 4 127,-3 0-22,-1-5-50,0 4-89,-1-3 48,2 4 323,2 3-197,2 6 54,0 0-1,0-1 0,1 1 0,7 8 0,-10-14-51,4 4-1,-3-4-114,-1-1-29,0 1-1,1-1 0,-2 1 1,2-1-1,-1 0 0,0 1 1,1-2-1,-1 2 0,1-1 1,-1-1-1,1 1 0,-1 1 1,1-2-1,-1 0 1,1 1-1,0 0 0,-1-1 1,1 1-1,0-1 0,3 0 1,-2 0-23,5 1-692,0-1 0,0 0 0,8-2 0,-11 2 95,6-2-2900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3.22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92 3327,'0'0'5272,"2"-2"-5112,0 1-73,8-11-14,-8 8 5,0 0-1,0 0 0,1 1 1,-2-1-1,1 0 0,-1 0 1,1-5-1,-1 7 46,1-7 71,4-18 1030,-4 26-1194,-1 1 0,1 0 0,0 0 0,0-1 0,-1 1 0,1 0 0,-1 0 0,1 0 0,1 0 0,-3 0-22,3 0 348,-3 0-352,0 0 0,0 0 0,0 0 0,0 1-1,0-1 1,0 0 0,0 0 0,0 0 0,0 0-1,0 0 1,0 0 0,1 0 0,-1 0 0,0 0-1,0 0 1,0 0 0,0 0 0,1 0 0,-1 0-1,0 0 1,0 0 0,0 0 0,1 0 0,-1 0-1,0 0 1,0 0 0,0 0 0,0 0 0,0 0-1,0-1 1,0 1 69,1 0-1,-1 0 1,1 0-1,-1 0 0,0 0 1,1 0-1,-1-1 1,0 1-1,0 0 1,0 0-1,1 0 1,-1 0-1,1 0 0,-1 1 1,0-1-1,1 0 1,-1 0-1,0 0 1,0 0-1,0 0 0,1 0 1,0 1-1,1-1-48,0 1 21,-2 0-1,2 0 0,-1-1 0,0 0 1,1 1-1,-1 1 0,0-2 1,0 1-1,0 0 0,0 0 0,0 0 1,0 1-1,1 1 0,1 1 29,-3-2-72,0 0 0,10 12 182,-9-13-215,0 0 0,-1-1 0,1 2 0,0-1 0,0-1 0,-1 1 0,1 0 0,1-1 0,-2 1 0,1-1 0,0 1 0,0-1 0,0 1 0,0 0 0,0-1 0,0 0 0,1 0 0,-2 0 0,2 0 0,-1 1 0,0-1 0,1 0 0,0 0 2,1 0-244,1 0 0,-1-1 0,0 1 0,0 0 1,0-1-1,1 0 0,-1 0 0,0 1 0,0-2 0,4-1 0,-3 2-169,21-8-1706,1 3-902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4.18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108 0 4607,'0'0'1408,"-1"1"-1294,-15 3 731,15-4-348,-1 0-323,-11 3 1011,10-2-962,0-1 0,0 1-1,0 0 1,-5 2-1,5-2-124,0 1-1,0 0 1,1 0-1,-1 0 0,1 0 1,-1 1-1,0-1 1,1 0-1,0 1 1,-3 4-1,0 2 365,1 0-1,-5 11 1,5-10-231,3-8-103,1 7 78,0-8-199,0 1 1,0-1-1,1 1 1,-1-1 0,1 1-1,-1-1 1,0 1-1,1-2 1,0 2-1,0-1 1,-1 1 0,1-1-1,0 0 1,0 1-1,2 1 1,3 2-23,4-1 5,-8-4-7,-1 1 0,1-1 0,-1 1-1,1-1 1,-1 0 0,1 0 0,-1 0 0,1 0 0,-1 0 0,1 0 0,-1 0 0,1-1 0,2 0 0,-2 0-7,1-1 0,0 1-1,0-1 1,0 0 0,3-3 0,-5 4 15,1 0-1,-2 1 1,1-1 0,1-1 0,-2 2 0,1-1 0,1-1 0,-2 2 0,1-2-1,0 1 1,0 0 0,-1 0 0,1 0 0,-1-1 0,2-1 0,-2 0-27,4-2-74,-4 5 58,5-22-84,-4 21 328,2 4 74,2 2 22,-4-4-252,0 2 41,0-1-1,1-1 0,-1 2 1,2-1-1,-2 0 0,1 0 1,0 0-1,0-1 0,3 2 1,-2-1-73,0-1 0,0 0 0,0 0 0,0 0 0,0-1 0,0 0 0,0 0 0,0 1 0,0-1 0,6-1 0,-6 1-97,-1 0 0,0 0 0,0-1-1,0 0 1,0 0 0,0 1 0,0-1 0,0 0-1,0 0 1,0 0 0,-1 0 0,4-3 0,1-1-607,-1-1 1,7-7 0,7-9-1833,0 5-495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5.15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161 324 2687,'0'0'2248,"-8"-5"-557,4 5-1527,-1 0 1,1 0-1,0 1 0,-1 0 1,2-1-1,-2 2 0,1-1 1,0 0-1,0 1 1,-6 3-1,-14 4 787,22-8-729,1-1 2,-12 6 448,11-5-448,2 0-5,-4 1-18,0 0-1,0 1 1,1 0-1,0 0 1,0 0 0,0 0-1,-5 8 1,7-8-130,-1 0 0,1-1-1,-1 1 1,1 0 0,1 0 0,-1 0 0,0 0 0,0 0 0,1 0 0,0 0 0,0 0 0,0 0-1,1 6 1,3 7 249,-3-14-224,5 4-22,-3-2-168,5 0-114,-2-2 196,-3-1 24,-1-1-1,0 0 1,1 1-1,0-1 0,-1 0 1,4 0-1,-3 0-18,0 0 0,-1 0-1,1 0 1,0-1 0,0 1 0,0-1-1,0 0 1,-1 0 0,1 1-1,3-3 1,-1 0-1,2 0 3,-1 0 0,0-1-1,-1-1 1,1 1 0,-1-1-1,0 1 1,0-1 0,5-7-1,-4 3-10,0 1 0,0-1 0,0 0 0,6-18 0,-6 11-46,0-1-1,-1 1 1,-1-2-1,-1 1 0,0 0 1,0-19-1,-3 22 36,0-1 0,-1 2-1,-1-1 1,-1 0 0,1 1-1,-2-2 1,1 3 0,-8-16-1,9 23 68,0 1-1,-1-1 0,0 1 0,0-1 1,0 2-1,-1-2 0,0 1 0,0 1 1,1 0-1,-1-1 0,-1 1 0,1 0 1,0 1-1,-1-1 0,0 0 0,1 1 1,-1 1-1,0-1 0,0 1 0,0-1 1,0 1-1,0 0 0,0 1 1,-1-1-1,1 1 0,-8 1 0,10-1-21,0 1 0,0-1 0,0 1-1,0 1 1,0-2 0,0 2 0,0-1 0,0 1-1,0-1 1,1 1 0,-1 0 0,1 0-1,-3 3 1,2-2-11,0 1-1,0-1 0,0 1 1,0 0-1,1 0 1,0 0-1,0 1 1,-1 4-1,-1 3 31,1 0 0,1 0 0,-1 1 0,3 0 1,-2 19-1,2-16 99,1 0 0,0-1 1,2 1-1,6 27 0,-6-36-91,-1 1 0,1-1 1,1 0-1,-1 1 0,1-2 0,0 1 0,0 0 0,2-1 0,-2 1 0,1-2 0,10 8 0,-12-9-45,2 0 0,-1-1 0,0 0 0,1 0 0,-1 0 0,1-1 0,0 0 0,0 1 0,0-1 0,0-1 0,8 2 0,-1 0-83,-1-3-1,-1 1 0,2 0 1,-1-1-1,0-1 0,0 0 1,11-2-1,-6-2-764,-1 0 1,0 0-1,0-1 1,-1-1-1,0-1 1,1 0-1,-2-1 1,1 0-1,-2-1 1,18-17-1,-17 16-234,10-5-748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5.77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32 0 5631,'-6'17'566,"2"-1"0,-3 22 0,2-5 364,1-9 1076,-1 37-1,4-60-1969,1 0-1,0-1 1,0 1-1,0-1 1,1 1-1,-1 0 1,0-1 0,0 1-1,0 0 1,1-1-1,-1 1 1,0-1-1,0 2 1,2-1 50,-2 2 171,1-2-43,3 8-172,3 0-42,-6-8-16,0-1-1,0 1 0,0-1 0,1 0 1,-1 1-1,0-1 0,0 1 0,0-1 0,1 0 1,-1 0-1,0 0 0,1 0 0,-2 0 1,2 0-1,-1 0 0,0-1 0,1 1 1,-2 0-1,2-1 0,-1 1 0,0 0 1,2-2-1,4-2-199,0 1 0,9-9 0,-9 7 88,13-9-730,-1-2 1,0 0 0,-1-1-1,-2 0 1,1-2-1,-2 0 1,22-35-1,-25 32-1209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6.15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7551,'0'0'1126,"0"2"-492,1 1-445,0 0 0,-1 0-1,1 0 1,0 0 0,2 5-1,-2-5-598,1 0-1,-1-1 0,2 1 0,-2-1 0,1 1 1,1 0-1,-1-1 0,0 0 0,4 3 0,4 1-2101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6.6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97 1 6527,'0'0'330,"-1"1"-397,-2 1 176,0 0 0,0 1 0,0 0-1,1 0 1,-1 0 0,1 0 0,0 0 0,0 0 0,-2 5 0,-14 36 1647,9-21-1000,-29 57 684,37-73-1194,1-4-204,-1-2 214,1 1-149,-1 4-107,1-4-101,2-2-1,1 1 81,0-1 0,1 0 0,-1 0 0,1 0 0,-1 0 0,1-1 0,-1 0 0,0 0 0,0 1 0,6-3 0,0-2 34,0 0 0,0 0 1,11-10-1,-5 2 213,-9 6-162,-1 1 0,-4 5 360,9-4 1416,-10 7-1726,3 13 412,-2-10-371,1 0 1,-1 0-1,1 1 0,3 7 0,13 20 602,-12-23-566,0 0-1,-1 0 1,0 1-1,-2-1 1,2 1-1,1 11 1,-2 5-141,-2 0 0,-1 0 0,-1 0 0,-6 54 1,5-73-155,-1 1 1,1 0 0,-1-1 0,-1-1 0,0 2 0,0-1 0,0-1 0,-7 11 0,5-9-186,2-4-100,0-1-1,0 1 1,-1-1-1,-5 7 1,8-10 327,1-1 1,0 0-1,0 0 1,-1 0-1,1 0 1,0 0 0,0 0-1,0 1 1,0-1-1,0 0 1,-1 0-1,1 0 1,0 0 0,-1 0-1,1 1 1,0-1-1,-1 0 1,1 0 0,0 0-1,0 0 1,0 0-1,-1 0 1,1 0-1,0 0 1,-1 0 0,1 0-1,0 0 1,-1-1-1,1 1 1,0 0-1,0 0 1,0 0 0,0 0-1,-1-1 1,1 1-1,0 0 1,-1 0-1,1 0 1,0 0 0,0 0-1,-1 0 1,1 0-1,0-1 1,0 1-1,0 0 1,0-1 0,0 1-1,0 0 1,0-1-1,0 1 1,0 0-1,0 0 1,0 0 0,0 0-1,0-1 1,0 0-1,-8-28-4350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10.37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51 0 4479,'0'0'3216,"1"3"-2918,8 39 340,-1 1 1,-2 0 0,0 45-1,-6-59-632,-5 145 400,3-146-685,-2 0 0,-1-1 0,-1 0 0,-12 33-1,4-28-880,-13 22-1972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7.7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1 179 5887,'0'-2'340,"7"-26"1085,-4 12-390,7-22 1,-7 32-802,-1 0 1,0 2-1,0-1 0,1-1 0,0 2 1,1-1-1,-1 1 0,5-5 0,-4 4-53,0 2 0,0-1 0,0 0 0,1 1 0,-1 0 0,1 0 0,-1 0 0,1 0 0,0 1 0,0 0-1,0 0 1,7-2 0,4 2 27,19-1 0,-31 4-129,1 0 0,-1-1 0,0 2 0,0-1-1,1 0 1,-1 1 0,-1 0 0,2 0 0,2 3-1,-5-5-43,5 5 11,-1-1-1,0 0 1,0 1 0,0 1 0,-1-1 0,5 6-1,2 3 8,12 22-1,-1 4 76,-21-37-94,-1-1-16,0-1 0,0 1 0,0 0 0,0-1-1,-1 1 1,1 0 0,0 0 0,0 0 0,-1-1 0,0 4 0,1-4-77,2-8-1566,-1 5 1615,-2-1 0,2 0 0,-1 1 0,-1-1 0,1 1 0,0-1 0,-1 0 0,0 1 0,1-1-1,-1-3 1,0 0-2,0-1 0,0 0 0,0 1 0,4-10 0,-4 13 66,0 2-1,1-1 0,0 0 0,-1 0 0,0 0 1,1 0-1,2-2 0,-1-5 313,8 7-78,-3 5-94,-6-3-164,1 1-1,-1 0 1,1-1-1,-1 1 0,1 0 1,-1 0-1,1-1 0,-1 1 1,0 1-1,1-2 1,-1 2-1,2 1 0,-2-1 20,0 0-14,10 7-23,-8-7-12,-2-1 0,0-1 0,0 0 0,0 1 0,0 0 0,0 0 0,0-1 0,-1 1 0,1 0 0,0 0 0,0-1 0,-1 1 0,1 0 0,0 0 0,0 2 0,5 5 0,-1 0 11,1 0 42,0-1 1,1 1-44,-3 0-32,-2-3-134,8 6-135,-10-11 288,2 1-61,-2-9 75,1 5 2,-1 1 0,0-1 0,0 0 0,0 1 1,-1-1-1,1 1 0,0 0 0,-2-5 0,0-4-14,2-7 20,0 16 14,0 0-1,0 0 1,1-1 0,-1 1-1,0 0 1,1 0-1,0-1 1,0 1 0,-1 0-1,3-3 1,1-2 1,5-7 85,-2 10-63,-3 2-11,2-1 51,-5 3 0,1-1 22,1 1-52,0-1 0,-1 1 1,1 0-1,0 0 0,-1 0 1,1 1-1,0-1 1,0 1-1,-1-1 0,1 1 1,0 0-1,0 0 0,-1 0 1,1 0-1,-1 0 0,0 1 1,4 2-1,6 4-426,14 12 0,-25-19-117,-1 0 306,1-1 1,-1 0 0,0 1-1,1-1 1,-1 1-1,1-1 1,-1 1 0,0-1-1,1 0 1,-1 0-1,1 1 1,0-1-1,-1 0 1,0 0 0,1 1-1,-1-1 1,1 0-1,0 0 1,-1 0-1,0 1 1,2-1 0,13 0-4692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8.27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 32 7935,'0'0'619,"0"1"-270,-2 10-122,-1-1-1,-5 15 1,5-14 96,-1-1 1,-2 16 0,6-22-249,0 0 1,1 0-1,-1 0 0,1 0 0,-1 0 1,1-1-1,0 1 0,3 7 0,2-2 181,-5-8 0,1 1-149,5 3-86,3-3-21,0-3 16,-7-1 10,-1 1-1,0 0 0,0-1 1,1 1-1,-2-1 0,1 1 1,1-1-1,-2 1 0,1-1 1,0 0-1,-1 0 0,1 0 1,-1-1-1,0 1 0,1 0 1,-1 0-1,0-1 0,0 1 1,-1 0-1,2-3 0,1-6 325,-2 0 0,2 0-1,-2-13 1,-1 21-217,0-1-27,0-1 0,-1 1 0,1 0 0,-1 0 0,-2-8 0,2 9-461,0-2 0,0 1-1,0 0 1,0 0 0,1-7-1,0 8-31,0 2 233,0 1-1,0-1 1,0 1-1,0 0 0,0-1 1,0 0-1,0 1 1,0-1-1,0 1 1,0-1-1,0 1 1,0-1-1,0 0 0,1 1 1,0-1-1,3-6-3513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9.4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113 111 3839,'0'0'787,"0"-2"-342,-4-86 5378,1 73-5092,3 15-715,0 0 0,0 0 0,-1-1 0,1 1-1,0 0 1,0-1 0,0 1 0,0 0 0,0-1-1,-1 1 1,1 0 0,0 0 0,0 0 0,0 0 0,0 0-1,0 0 1,0-1 0,0 1 0,-1 0 0,1 0 0,0 0-1,-1-1 1,1 1 0,0 0 0,-1 0 0,1 0-1,0 0 1,0 0 0,0 0 0,0 0 0,-1 0 0,1 0-1,0 0 1,-1 0 0,1 0 0,0 0 0,-1 0 0,1 0-1,0 0 1,0 0 0,0 0 0,0 0 0,-1 0-1,1 1 1,0-1 0,0 0 0,-1 0 0,1 0 0,0 1-1,0-1 1,-1 0 0,1 0 0,0 0 0,0 0-1,0 0 1,-6 6 95,2 0-1,-1 1 0,1-1 0,-1 1 1,2 0-1,-6 9 0,-14 49 830,14-38-564,3-6 30,0 0 1,2 1-1,-5 40 0,7 65 429,4-109-693,-1-1 0,2 1 0,0-1 0,1 0-1,1 0 1,0 0 0,1-1 0,2 1 0,-1-1 0,2-1 0,0 0-1,21 28 1,-16-25-145,-2 0 0,-1 2-1,0-2 1,-2 3 0,0-1 0,-1 0-1,-1 1 1,5 27 0,-11-43 1174,1 4-4603,-13-23-4792,11 12 7947,-1-4-1,-1-20-2725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09.81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1 134 7039,'0'0'6248,"1"-1"-5768,4-4 2,1 0 1,-1 1-1,1 0 0,13-6 0,30-11 593,-40 17-857,44-18 428,73-32-312,-124 53-402,-2 1-38,4-2 99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10.85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239 56 5631,'0'-3'51,"-2"0"0,1-1-1,-1 1 1,1-1-1,-2 1 1,2 0-1,-1-1 1,-1 1 0,1 1-1,-1-1 1,1 0-1,-1 1 1,0 0-1,-3-4 1,4 6-21,1-1-1,-1 0 0,1 0 1,-1 0-1,1 0 1,-1 1-1,0-1 1,1 1-1,-1-1 1,1 1-1,-2 0 1,2-1-1,-1 1 0,0 0 1,1 0-1,-1 0 1,0 1-1,0-1 1,1 0-1,-1 1 1,0-1-1,1 0 1,-1 1-1,1 0 1,-1 0-1,1-1 0,-1 1 1,1 1-1,-1-2 1,1 1-1,-3 3 1,-2 3 219,0-1 1,1 2-1,-1-1 1,-4 11-1,-16 33 778,11-18-384,0-1 141,0 0 1,-15 56-1,25-69-481,1-1-1,1 2 1,0-1 0,2 0 0,0 1-1,3 27 1,-2-46-278,2 18 428,7 31 0,-8-46-376,1 1 1,-1 0-1,1 0 0,0 0 1,0-1-1,1 1 1,0-1-1,0 1 1,0-2-1,0 2 0,4 3 1,-5-6-67,1-1 0,-2 1 0,1-1 0,1 1 0,-1-2 0,0 2 1,0-1-1,1-1 0,0 1 0,-1 0 0,0 0 0,1-1 0,-1 0 0,1 0 0,0 0 0,-1 0 0,0 0 1,1 0-1,4-1 0,-3 0-81,-1 0 0,1 0 0,0-1 0,0 1 1,-1-1-1,0 0 0,1 0 0,-1 0 0,1-1 1,-1 1-1,4-5 0,83-102-4561,-82 99 3546,-1 1-1,1 1 1,0-1-1,12-9 0,-8 9-1302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11.82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10111,'0'0'167,"2"2"-88,-1-1-35,1 1 1,0 0-1,-1 0 1,1 0 0,-1 1-1,0-1 1,1 0-1,-2 0 1,2 1-1,-1 0 1,-1-1-1,1 3 1,6 36 681,-6-27-413,3 9 368,1 0 0,13 40-1,25 42 702,-35-86-1133,-1 1 0,4 22 0,-8-34-180,1 14 27,1 0 0,-2 0 0,0 39 0,0-40-99,2 8 20,-5-21 47,0 2-12,0-9-122,-2-2-758,1 0 759,-1 0 1,2 0-1,-1 0 1,-1 0 0,2 0-1,-1-1 1,0 1 0,0-2-1,-2-5-161,-3-4 265,-5-28 0,10 36-73,-1 0 0,1 0 0,-1 0 0,0 0 0,0 1 0,0-1 0,-5-5 0,-5-10-226,-4-10-138,8 16 347,1 0 1,-12-28-1,18 36 54,0 0 0,-1 0-1,2 1 1,-1-2 0,0 1-1,1 1 1,0-2 0,0 1 0,1 1-1,0-2 1,-1 1 0,1 1 0,2-7-1,7-14 84,18-33-1,-2 2 500,-22 46-489,2-1-1,-1 2 0,9-15 1,-11 20 58,0 0 0,1 0 1,-1 1-1,1 0 0,0 0 1,0 0-1,0 0 0,0 0 0,1 0 1,6-2-1,24-14 678,-27 14-615,1 1-1,0-1 0,19-6 0,-23 9-123,4 2-50,0 0 0,-7 0-50,-1 0 4,-1 0 0,0 0 0,1-1 0,-1 1 1,1 1-1,0-1 0,-1 0 0,0 0 1,1 0-1,-1 0 0,1 0 0,0 0 0,-1 0 1,0 0-1,1 0 0,0 1 0,0 0 10,0 0 1,1-1-1,-2 0 0,1 1 0,1 0 1,-2 0-1,1-1 0,1 1 0,-2 1 1,1-2-1,0 1 0,0 0 0,-1 0 1,1 0-1,0 1 0,0-2 0,-1 2 1,0-1-1,1 0 0,-1 1 0,1 0 1,0 2 12,0 0-88,0 0 1,0 0-1,-1 1 0,0-1 0,0 1 1,0-1-1,-2 8 0,1 0-462,-8 19 0,6-20 174,-1-2 0,0 1 0,-6 10 1,8-17 133,1 0 0,-2 0 0,2-1 1,-1 1-1,0-1 0,0 0 0,0 1 1,-1-1-1,0-1 0,1 2 0,0-2 1,-1 1-1,0-1 0,-5 3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12.32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 9 8959,'0'0'0,"-8"-3"-1152,-3-2-2016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6:49:14.90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38 50 5759,'0'0'46,"0"0"0,0-1 0,0 1 0,0-1 0,-1 1 0,1-1 0,-1 1 0,1 0 0,-1-1 0,1 1 0,0-1 0,0 1 0,-1-1 0,1 1 0,-1 0 0,0 0 0,1 0 0,0 0 0,0-1 0,-1 1 0,0 0 0,1 0 0,-1-1 0,1 1 0,-1 0 0,-1 0 710,1 2-360,-3 5 45,0 1-1,1 1 1,0-1-1,0 0 0,1 0 1,0 1-1,0 0 1,2 0-1,-2 13 0,3-19-364,-1-1-1,1 1 1,-1-1-1,1 1 1,0-1-1,0 0 0,-1 1 1,3 2-1,5 11 206,-5-6-109,1 0 0,0 0 0,1-1 0,1 1 0,12 16 0,-13-17-80,0 0 0,0-1-1,-1 1 1,1 1-1,-2-1 1,3 10 0,6 15 226,-8-23-129,-1 1-1,0 0 0,2 17 0,-3-14 57,6 20 0,0-2-210,-8-32 29,2-1-8,0 0-56,0-1 1,0 0 0,-1 1 0,2-1 0,-2 0-1,1 0 1,0 0 0,-1 0 0,1 0 0,-1 0 0,1 0-1,-1-1 1,1 1 0,2-4 0,2-3-22,9-16-1,0 2 43,8-5 22,1 1 0,33-27 1,8-8-631,-51 47 269,-2-1-1,18-26 1,13-34-996,12-16-1900,-27 54-922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5-10-27T16:57:09.326"/>
    </inkml:context>
    <inkml:brush xml:id="br0">
      <inkml:brushProperty name="width" value="0.10583" units="cm"/>
      <inkml:brushProperty name="height" value="0.10583" units="cm"/>
      <inkml:brushProperty name="color" value="#C00000"/>
      <inkml:brushProperty name="fitToCurve" value="1"/>
    </inkml:brush>
  </inkml:definitions>
  <inkml:trace contextRef="#ctx0" brushRef="#br0">9522 582 338,'20'-3'111,"-20"3"5,17 44-4,-10 12-83,15 14-24,-3 0 0,6 6-15,-1-9-2,0-12-11,2 1-12,-6-39-15,5-8-35,-24-47-20,13 6-5,-34 137 10,4-201-7,-21-29 29,2 11 78</inkml:trace>
  <inkml:trace contextRef="#ctx0" brushRef="#br0" timeOffset="828.14">10528 1061 327,'-48'-3'113,"24"15"-4,-11-30-1,35 18-76,-15-29-14,15 29-6,26-35-3,3 20-1,4 1-1,10 8 0,10 1 0,6 7-1,5 1-2,2 6-1,2-7-4,-5 1-3,-3 3-7,-15-9-11,1 15-19,-26-35-66,7 28-4,-27-30-1,0 25-3</inkml:trace>
  <inkml:trace contextRef="#ctx0" brushRef="#br0" timeOffset="44962.74">15749 676 252,'-33'-9'93,"33"9"4,-37 23 1,24 4-64,-11-16-4,24-11-11,-35 30 1,35-30-8,-28 17 3,28-17-10,0 0 2,0 0-4,0 0-1,0 0-2,0 0 2,0 0-2,10 29 0,-10-29 0,0 0-1,0 0 2,20 3 0,-20-3 1,0 0-2,0 0 7,-2-35-6,2 35 6,0 0-6,-20-35 7,20 35-8,0 0 5,-24-14-4,24 14-1,0 0 1,0 0-5,-13 32 7,13-32-8,0 0 7,15 26-6,-15-26 4,22 0 0,-22 0 0,25-15 5,-25 15-6,0 0 9,19-35-5,-19 35 6,-7-26-3,7 26 1,-19-18-1,19 18-1,-22-11 1,22 11-5,-20-3 1,20 3-1,0 0-2,0 0 0,0 0-1,0 0 1,9 26-2,-9-26-2,15 41 4,-15-41-11,16 62-5,-16-62-48,13 52-44,-13-52-11,2 30-2,-2-30-7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8-10-27T13:14:14.442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  <inkml:context xml:id="ctx1">
      <inkml:inkSource xml:id="inkSrc1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1" timeString="2015-10-27T16:52:13.536"/>
    </inkml:context>
    <inkml:brush xml:id="br1">
      <inkml:brushProperty name="width" value="0.15875" units="cm"/>
      <inkml:brushProperty name="height" value="0.15875" units="cm"/>
      <inkml:brushProperty name="color" value="#C00000"/>
      <inkml:brushProperty name="fitToCurve" value="1"/>
    </inkml:brush>
    <inkml:brush xml:id="br2">
      <inkml:brushProperty name="width" value="0.15875" units="cm"/>
      <inkml:brushProperty name="height" value="0.15875" units="cm"/>
      <inkml:brushProperty name="color" value="#7030A0"/>
      <inkml:brushProperty name="fitToCurve" value="1"/>
    </inkml:brush>
  </inkml:definitions>
  <inkml:trace contextRef="#ctx0" brushRef="#br0">3227-2738 148,'4'-3'55,"-4"3"-43,0 0 21,0 0 26,0 0-33,0 0 15,0 0-25,0 0-7,0 3-5,-4 1-4,4 4 1,-8-1 3,8 4-2,-5 4-3,10 0 0,-5 4-1,4-1 0,-4 1 2,4 3 0,0-3 2,4-1-1,1-7-1,3 4 1,-3-7-6,3 3 3,-3-11 14,3 4-6,1-8 17,-1 0-13,-3-7 5,-1 4-10,-8-16 2,4 5-4,-8-12-2,4 8 0,-4-8-4,0 8 2,-5-5-21,5 9 12,-4-1-51,4 8 34,-5 0-101,9 7 72</inkml:trace>
  <inkml:trace contextRef="#ctx0" brushRef="#br0" timeOffset="856.65">3445-2533 104,'0'0'38,"0"0"-29,8 0 12,-4 0 20,0 0-23,0-4 20,5 4-22,-1-7 25,5-1-23,-1-6 21,1 2-22,4-10 12,3 0-18,-3-15 4,4 3-10,-4-14 7,4 3-8,-4-18 3,3 11-4,-3-19 0,0 15-1,-5-14-2,5 10 1,-8-14-4,3 11 2,-8-8 1,1 11 0,-10 5 2,5 14-1,-8 3-3,4 16 1,-5 11-4,1 11 3,-9 22-1,5 15 1,-5 19-3,9 0 3,-5 18 1,5-3 1,-1 15 0,5-8 0,4 4 0,4-12 0,5-3 0,3-11 0,5-11-7,4-8 4,4-11-21,4-4 14,1-14-36,3-1 26,1-14-39,3 3 33,1-7-46,-5 0 40,1-4-41,-1 4 41</inkml:trace>
  <inkml:trace contextRef="#ctx0" brushRef="#br0" timeOffset="1443.16">4127-2864 164,'0'-11'63,"0"11"-49,-5-11 14,1 3 17,8 8-25,-8-7 17,4-1-22,-4 1 12,4 7-16,-4-4 4,0 4-10,-5 0 0,1 4-3,-9 3-4,9 8 1,-9 0-1,9 4 0,-9 3 2,9 4 0,-5-4-3,9 4 2,-5 0-1,9-3 0,-4-5 0,4 1 0,0-8-9,9 0 6,-1-7-9,5 0 8,-1-8 0,5 0 4,-5-7 4,5 0-1,-4-8 8,3 8-5,-3-7 12,0 3-9,-9 0 10,4 4-10,-4 0 1,0 7-5,-4 4-4,5 4 0,-5-1-1,4 8 0,0 1 0,0 2 0,0-2-38,5 2 22,-1-6-116,1 3 74</inkml:trace>
  <inkml:trace contextRef="#ctx0" brushRef="#br0" timeOffset="2312.44">4302-2704 136,'4'-11'52,"-4"11"-41,5-11 7,-5 3 20,4 8-21,0-7 23,0-1-24,0-7 15,1 1-18,-1-9 17,4 5-17,1-8 11,-1 7-14,0-7 2,5 0-8,-5 4 0,5 7-2,-1 0-4,1 7 1,-1 5 1,1 3 0,0 3 0,-1 9 0,-4 2 2,5 5-1,-5 0-3,1 7 1,-1-8-1,0 5 0,-3-5-5,-1-3 4,-4-4-8,4 0 7,-4-7 1,0 4 3,0-8 2,0 0-1,0-8 2,0 4-2,0-10 6,0 2-4,0-10 10,4 7-7,0-7 3,5 3-5,-1-7 2,5 11-3,-5 0-2,5 4 0,3 0-1,1 7 0,4 4 2,-4 8-1,-5-1-3,5 4 1,-4 4-81,3 0 45</inkml:trace>
  <inkml:trace contextRef="#ctx0" brushRef="#br0" timeOffset="5647.71">5131-3102 132,'4'-15'52,"-4"15"-41,4-15 9,-4 11 17,4 4-21,-4-7 17,0 3-19,0-7 8,0 7-13,0-7 11,0 8-12,-4-5 7,4 4-8,-4-3 0,0 7-4,-5-4-4,1 4 0,-9 4-1,9 3 0,-9 5-3,5 6 3,-5 8-1,9 0 1,-5 4 2,5 0 0,3-4-3,5-4 2,0-3 1,5-1 0,-1-7 0,4 1 0,1-9 4,3 1-2,-3-8 8,3 1-6,-4-5 14,1 4-10,-1-7 16,1 4-14,-5-4 11,0 3-12,-4-3 2,4 7-7,-4-3 0,4 3-2,-4-3-4,4 7 1,1 0-4,3 4 3,-4-1-1,5 5 1,-1 3 4,4 7-1,-3 8 2,3 0-2,-3 8 2,3-1-2,-3 5-1,-1-5 1,-8 4 1,4 0-1,-8 1-1,0-5 1,-4 1 1,-1-5-1,-8-3 10,5-3-5,-13-5 5,4 1-6,-13-4 4,9 0-5,-12-4-2,3 0-1,-8-4-19,13 5 10,-5-9-67,9 5 41,0-8-126,13 0 90</inkml:trace>
  <inkml:trace contextRef="#ctx0" brushRef="#br0" timeOffset="6411.5">5445-3020 108,'12'-4'44,"-12"4"-35,17-11 23,-9 3 19,1 8-27,3-7 12,5 0-21,-4-5 11,3 5-15,-3-4 12,4 3-13,-9-6 15,4 6-15,-3-7 7,-1 4-10,-8-4 4,4 4-6,-8-4 7,4 4-8,-8-4-1,-1 8-2,-7-1-1,7 8 0,-7 4 0,3 3 0,-4 5-5,5 6 3,-5 12 1,4 0 1,1 11-3,4-1 2,-1 9-1,9-1 0,4 4 4,5-11-1,7 0 2,5-7-2,5-8-9,3 0 4,0-15-25,0 0 16,1-15-38,3-3 29,1-16-54,-5 5 43,4-16-62,-3 8 55</inkml:trace>
  <inkml:trace contextRef="#ctx0" brushRef="#br0" timeOffset="7056.26">5779-2764 124,'5'12'49,"-5"-12"-38,4 11 15,-4-11 18,4 3-24,-4-3 21,8 0-24,1-3 25,7-1-24,5-15 15,0 5-19,4-20 1,0 8-9,1-19 8,-1 4-8,0-18 8,4 11-8,-4-23 3,0 8-5,0-27-2,5 12-1,-5-15-4,-4 15 2,-5-15 7,1 23-3,-8-16 3,3 19-3,-8-4 7,5 19-6,-13 4 3,4 15-4,-13 14-4,5 15 0,-13 23-4,4 11 3,-12 22 1,4 7 1,-9 27 0,9-1 0,-4 16 0,12-8 0,0 0-3,9-12 2,4 5 1,8-12 0,4 5 0,5-13 0,8 1-7,4-11 4,8 0-19,1-15 13,3-11-21,5-4 17,4-19-31,-4-7 25,4-18-64,0-5 47,0-21-74,0-1 62</inkml:trace>
  <inkml:trace contextRef="#ctx0" brushRef="#br0" timeOffset="7431.51">6713-3474 156,'-9'7'60,"9"-7"-47,-12 15 17,3-7 12,9-1-24,-12 1 3,3 3-13,-7 0-5,7 4-2,-8 3 1,5 1-1,-5 7 4,9 4-3,-5 3 4,5 1-4,0 3 4,3-4-4,1 1 4,4-4-4,0-4 10,4 0-6,1-8 8,3-3-8,0-7 16,5-1-12,-1-14 20,5-1-17,-4-10 4,3-1-9,-3-14-1,-1 3-4,-7-15-2,3 8 0,-8-11-1,0 10 0,-8 1-5,3 7 3,-7 4-41,4 8 24,-9 7-133,8 11 84</inkml:trace>
  <inkml:trace contextRef="#ctx0" brushRef="#br0" timeOffset="8498.59">7001-3489 40,'4'8'16,"-4"-8"-12,13 3 23,-9-3 27,0 4-29,1-4 9,3 0-22,0 0 9,5 0-12,-5-4 19,5 1-15,-5-5 13,5 1-15,-5-8 15,0 7-16,-3-10 7,-1 3-10,-4-7 4,4 7-6,-4-4 7,0 4-8,-4 0 8,4 8-8,-4-1-1,4 5-2,-13-5-1,5 8 0,-9 8-3,4 3 2,-3 15-1,7 4 0,-3 14 0,3-3 0,5-4 2,4 1 0,0-5-3,4-3 2,5 3 1,7-3 0,1-11 0,4-1 0,8-10 2,1-5-1,3-10-1,5 0 1,-1-12-1,1 0 0,0-14 0,-1 7 0,1-19 8,-4 8-4,-1-15 14,-4 7-10,-4-14 12,1 14-12,-10-14 9,-3 10-9,-5-14 6,5 7-7,-13-11 4,4 12-6,-8-5 4,0 12-5,-5-1 5,5 8-6,-4 4 6,4 15-6,-5 0-1,9 7-1,-4 11-8,4 11 4,0 19-1,8 12 2,-3 17 6,3 1-2,0 7-1,5-3 0,-1 7-4,1-4 2,-1 4 1,5-7 0,0-5-3,0-6 2,-5-8-17,5-8 10,-4-7-28,3-7 21,-3-15-40,-1-4 31,1-19-111,4-7 74</inkml:trace>
  <inkml:trace contextRef="#ctx0" brushRef="#br0" timeOffset="8797.41">7231-3798 288,'-16'4'107,"16"-4"-83,-5-4 6,5 1-1,5 3-18,3-8 3,5 5-9,3-9 7,1 5-8,4-8 5,0 4-5,4-8-2,0 8-1,4-7-4,1 6 2,3-2-28,1 2 16,-1-3-48,1 4 35,3-4-50,-3 4 43,-1-4-74,1 4 60</inkml:trace>
  <inkml:trace contextRef="#ctx1" brushRef="#br1">2910-4872 281,'-21'38'120,"5"-9"-5,16-29-20,7 32-190,17-37-15,18-7-8,-6-3-4</inkml:trace>
  <inkml:trace contextRef="#ctx0" brushRef="#br0" timeOffset="-480.55">3110-3057 132,'4'-19'49,"-4"19"-38,4-15 8,-4 8 12,0 7-18,0-11 16,0 3-17,0-7 11,0 8-13,-4-8 10,4 7-11,-8-6 4,3 2-8,-7-2 4,-1 6-5,-8-3 7,9 3-7,-13 1 3,8 7-4,-8 4 3,4 3-4,-8 4 1,4 8-1,-9 3 1,9 4-2,-4 8 8,8-1-5,-4 8 8,8 4-8,0 3 5,5 4-5,3 0 0,5-3-2,0-5-2,8-3 1,0-4-1,5 1 0,3-9 2,1 1-1,-1-4 2,5-4-2,0-3 2,4-4-2,-5-8-1,5 5 1,-4-9-12,0 1 6,-5-4-36,5 0 23,-4-4-47,3 1 37,1-9-40,0 5 39,0-4-41,-1 3 41</inkml:trace>
  <inkml:trace contextRef="#ctx0" brushRef="#br0" timeOffset="9639.13">8194-3980 160,'0'-7'60,"0"7"-47,0-11 13,0 3 18,0 8-25,-4-7 22,4-1-24,-5 1 12,5 3-18,-8 0 1,4 4-7,-9 0-3,5 8-1,-5-1-4,5 8 2,-9 0-1,9 0 0,-5 3 2,9 1 0,-4 0 0,4-1 0,-1-3 0,5 0 0,0-4 0,5 0 0,-5-7 0,8 4 0,0-8 0,5 3 0,-1-3-3,1 0 2,0-3 3,3 3-1,-3-8 2,4 4-2,-1-7-1,5 4 1,-4-12 5,0 8-3,-1-19 10,1 8-7,0-19-1,4 4-3,-4-19 1,4 11-2,-5-10 2,5 3-2,-4-8-1,4 12 1,-9-12-1,5 12 0,-13-8 0,5 15 0,-9 0-3,0 15 2,-9 4-1,5 14 0,-13 12 0,5 7 0,-13 15 0,8 4 0,-4 11 2,4 4 0,1 18 11,3 0-6,9 8 11,4-4-9,4 0 3,9-12-6,3-6-2,9-8-1,1-8-12,3-7 6,0-11-56,5-4 34,3-11-118,1 0 81</inkml:trace>
  <inkml:trace contextRef="#ctx0" brushRef="#br0" timeOffset="18376.32">946-1733 200,'-16'-15'77,"16"7"-60,-13 1 4,9 7-1,-4-4-12,-5 1-2,-8 3-2,-4 0 0,-8 3-2,-5 5 3,-8 7 1,-4 7 4,-5 8 1,1 3-5,-1 4-4,1 12-1,0-8-1,-1 3-3,9-3 2,9-4 1,7-11 2,14-3-8,11-5 4,14-10 2,7-5 1,1-6-1,8-8 1,5-8-1,3-3 4,5-8 5,4-4-1,-1-10 1,1-5-3,-4-3 1,-5 0 0,-3 4 1,-5 3-2,-4 1-1,-9 3-3,-3 4 1,-9 3-2,-5 4-1,-3 1 1,-4 6 1,-9 5-1,-5 3-1,-3 7-2,-4 8 1,-1 4 1,-3 11 0,-9 7 0,-5 4 0,-3 8-3,-5 14 2,-8 15-1,5 8 0,-1 7 2,4-4 0,5-3 0,8-4 0,12-7-3,9-8 2,9-8-1,11-10 0,14-12 2,7-11 0,18-7 0,4-11 0,12-5 0,8-10 2,5-11-3,0-8-2,0-8 4,8-6 1,-8-9 0,-5 5-2,-3-4-2,-9 11 1,-9 7 1,-7 4 2,-14 7 8,-3 5 5,-13-1-3,-9 8 1,-3 3-8,-9 4-1,-8 4-2,-9 7 1,0 8-4,-3 3 0,-10 8-1,-3 4 0,0 7 0,-9 11 0,4 15 2,1 4 0,3 7-3,9-3 0,9-4 2,7-8 0,9-7 1,9-4 0,8-3-3,12-8 2,9-8-1,4-7 0,4 0 2,8-7 2,5-8-3,8-3 0,0-12 1,0-3 0,0-4 0,4-7 0,-8-8 2,0-4 3,-4-3-2,-5-4-2,-8 0 0,-8 7-1,-5 8 0,-3 3 2,-9 4 1,0 4 1,-9 8-5,1-1-1,-5 8 1,-3 4 2,-1 7-2,-4 0-2,-8 11 2,0 7 0,-9 8 1,0 15 0,-8 11-3,4 4 0,0 0 2,9 4 2,4-12-2,4-3-2,8-5 2,8-6 0,9-8-2,9-7 2,8-5 1,8-6 0,8-8 0,5-11 2,-1-8-3,5-7 0,4 0 1,0-15 0,0-7 0,0-4 2,-4 0-1,-8-4 2,-5 11-2,-8 4 2,-8 8 0,-9 3 1,-8 0 0,-5 4 0,-8 4-2,-3 7-2,-10 4 1,1 0 1,-5 3-3,-3 5 0,-5 3 1,0 3 2,-4 5-3,-4 3-2,0 7 2,-1 12 0,1 11-2,0 11 0,8 4 2,5 0 2,7 3-2,9-7 0,9-7-1,8-4 0,8-8 0,8-3 0,9-7 2,9-5 2,3-7-1,9-3-1,0-8 1,4-4-1,0-11 0,0-3 0,0-5 0,0-7 2,-9-7-1,1-11-1,-9-4 1,-3-4 1,-6 4-1,-7 4 2,-5 7-4,-8 3 0,-4 5 5,-4 0 2,-1-1-2,-3 8-3,-1-4 0,-3 4 1,-1 0-3,0 0 0,-4 4 1,0 0 0,-4 7 0,0 7 0,-8 8 0,3 8 0,1 10-3,0 8 0,-1 8 2,1 7 0,0 18 1,4 16 0,4 3-3,4-8 2,5-3 1,3-3 2,5-12-3,8-11-2,5-8-1,3-7 3,9-4 0,4-7 3,0-11-1,5-8-1,3-3 1,0-12 1,-3-7-1,-1-11-1,0-8 1,5-3 1,-9-4-1,0 0-1,-4 3 1,-4 9 1,-5 6-1,-3 4-1,-5 4 1,0 4-1,-4 3 0,0 4 2,-4 4-1,0 4 2,-5 7-4,1 4-2,0 7 2,-5 11 0,0 12-2,5 10 2,0 5 1,-1 3 0,5 3 0,4-6 0,0-8 0,4-8 2,5-3-3,3-8 0,5-3 1,4-12 0,8-3-3,5-8 2,3-11 1,5-11 2,4-11-1,-4-7 2,0-9 0,0 1 3,-5 4-3,-3 3-2,-5 1 0,-4 7 1,-4 3 1,-4 8 1,-5 4-5,-3 7 1,-1 4 0,-4 7 0,-8 4-3,0 11 2,-4 8-1,-1 14 0,1 12 2,-5 11 2,1 7-3,3-4 0,1 8 1,0-11 0,3-8 0,5-7 0,0-7 0,5-8 0,-1-4-3,8-7 0,5-4 4,0-7 1,4-8 0,0-11 1,4-3-2,0-12-1,4-11 1,1-11-1,3-7 0,-4-5 2,1 9-1,-5 6-1,-4 5 1,-5 6-1,1 9 0,-4 6 2,-5 5-3,-4 6 0,0 5-1,-4 7 0,-4 11 2,-4 15 2,-1 11-1,1 19-1,0 4-2,-1 3-1,1 4 2,0-8 2,-1-3 0,5-4 2,0-3-4,4-5 0,0-7 1,4-3 0,0-8-3,5-7 2,-1-8 1,5-11 2,-1-8-1,5-7-1,-5-3 1,1-8 1,-1-4 1,1-7 1,-5-4 0,1-7 0,-5-4 0,0-4 2,-4 4-5,0 0-1,-4 7 0,0 11 2,-5 5 1,1 6 1,0 5-5,-1 7-1,1 3-2,0 8 3,-1 11-2,1 8 1,-1 11 0,5 7 0,0 4 2,4 3 2,0-3-3,0 0 0,4-7 1,0-4 0,1-4-3,3-8 2,0 1 1,1-8 0,-1-4 0,0-3 0,1-4 0,-1-11 2,1-8 3,-1-10 2,0-12-6,1-8-2,-5-3-3,0-7 3,-4 7 0,0 3 3,-4 5 1,0 6 1,0 5-5,-5 7-1,1 0 1,-1 7 0,1 4 1,0 4 0,-5 0-3,1 7 2,-5 4 1,0 8 2,0 7-3,1 7-2,-1 8 2,0 14 2,-4 8-2,4 8 0,1 3-4,3 0-1,5-10 3,-1-5 1,5-7-1,4-8 2,4-10-1,5-5-2,-1-3 3,5-7 0,3-8-2,1-8 2,4-3 1,0-4 2,-4-7-3,0-8 0,-1-7 1,-3-4 0,-5-4 0,1-3 2,-9 3-1,-5 4 2,1 8-2,-4 3-1,-5 4 3,-3 4 0,-5 3-4,0 4 1,0 4 0,-4 11 0,0 8-3,-1 6 2,-3 16-1,0 11-2,0 11 3,-1 4 0,1 11-2,8 0 0,0-4 2,4 0 0,5-3 1,-1-4 2,9-4-6,0-8-1,4-6-1,8-9 4,1-6-1,3-12 1,5-8 2,8-6 0,-4-12 0,0-4 2,0-7-1,-4 0-1,-1-4 1,1-10 1,-4-1-1,-1-8 2,-3-3 0,-5-4 1,0-3-2,-4 3-2,-4 0 1,0 8 1,-1 7-1,-3 8-1,-5 3-2,1 7 1,-1 9 1,-3 6 0,-1 8-5,0 11 1,-4 12 0,0 14 2,-4 15-1,0 7-1,4 8 3,0-3 0,0-5 1,5-3 0,3-4-3,5-7 2,3-8-1,5-7 0,9-4-3,3-12-1,9-10 0,9-11 2,3-8-1,5-11 4,4-8-2,-1-7 1,5-3 2,0-8 0,-4-8 2,-4 1 1,-5 3-4,-3 0 1,-9 12 2,-5 3 1,-3 7 1,-9 4 0,-4 4 0,-4 4 0,-4 0-2,-5 7-2,0 0 1,-3 4-1,-5 3-3,0 5 2,0-1 1,-4 8 2,0 3-6,0 8 1,-5 4 1,-3 7 1,-5 7-4,-4 12-1,5 10 3,-1 1 1,5 7-1,-1-10 2,9-1 1,4-8 2,9-7-3,3-7-2,5-11 2,8-4 0,9-8-2,3-7 0,5-7 2,0-8 2,4-4 0,5-7 2,-5-4-2,4-7-1,-4-4 1,-4 0 1,-4 0-1,-5 1-1,-3 6 3,-5 4 0,-4 4-1,-8 4 1,-1 3-4,-3 8 0,-5 4-1,0 7 0,-4 4 2,0 7 0,-4 4 0,0 11 0,0 7-3,0 12 2,0 7 1,0-4 0,0 4 0,4-3 0,4-1 0,0-3 0,5-1-3,3-7 2,5-3 1,0-8 0,12-11-3,1-8 0,7-7 2,1-4 2,4-7 2,0-4-1,4-3-2,-4-1 1,0-11-1,4-3 4,-8-4 2,4 0-2,-13-4-3,0 0 0,-3 0 1,-5 0-1,-5 7 2,-3-3-2,0 8-1,-5 6 1,1 5-1,-5 3-3,0 4 0,-4 3 2,0 1 2,0 3-2,-4 0 0,0 4-1,0 4 0,-4 3 2,-1 5 0,1 2-3,0 9 0,4-1 2,0 4 2,8 0-2,0-4 0,5 1-4,-1-5 1,5-3 0,-1-4 2,5 1-4,0-5 0,0 0-2,4-7 0,0 0 5,4-3 3,0-1-1,0-3 0,1-5 3,-1-2 1,0-5 1,-4-3 0,0-1-2,0-3 1,-4 0 0,0 4 3,-1 0-5,-3-1-1,0 1-2,-1 3 0,1 1 2,-5-1 2,1 4-1,-5 0 2,0 4-2,-4 0-1,5 4 1,-5 3-1,0 4 0,0 4 0,-4 3-3,0 8 2,0 0 1,-1 7 0,5 4-3,5 0 2,3 0-1,5 0 0,8-3 0,8-8 0,5-8 2,3-14 2,10-8-1,3-8-1,4-6-2,1-5-1,3 1 2,-3-1 2,4-3 0,-5 0 2,-4 0-2,-3 3-1,-6 4 3,-3 1 0,-4 3 1,-5 3 0,-4 5 0,-4 3 0,-4 0-2,-4 4 1,-5 3-4,1 5 0,-5-1 1,0 4 0,0 0 0,-4 4 2,5-1-1,-5 5-1,-4-1-2,4 1-1,4-1 2,0 4 2,5-3-2,-1-1-2,5 1 2,4-1 0,-1 0-2,5 1 2,0-1 1,5 4 2,3-7-3,-4 4 0,5-1-1,3-3 0,1-1 2,-5 1 2,5-4-1,-5 0-1,0-4 1,1 4-1,-1-7 2,-4 0 1,-4-5 3,0 1-5,0 0-3,0 4 3,-4 3 1,-4-3 0,4 3-2,-1 4-2,-3 4 1,0 3 1,-1 8 0,-3 3-3,-5 5 0,0-1 4,-4 4 3,-4 4 1,0 0 0,0-1-3,0 5 1,4-4-2,4-1-1,5-3-2,3-3-1,5-5-25,4-7-11,8 1-77</inkml:trace>
  <inkml:trace contextRef="#ctx0" brushRef="#br0" timeOffset="19278.26">888-1105 104,'-17'0'38,"21"-3"-29,0-1-3,-4 4-3,5-4-47,-1-3-18</inkml:trace>
  <inkml:trace contextRef="#ctx0" brushRef="#br0" timeOffset="23030.54">3934-2154 132,'-4'-11'52,"4"11"-41,-8 0 4,3 0 16,5 0-18,-8 0 23,4 0-21,-9 0 13,5 0-17,-9 0 8,5 8-11,-9-1 2,8 4-6,-12 4 0,8 0-2,-12 7-2,8 4 1,-8 4-1,8 4 0,-4 3 2,8 0-1,0 8 6,5-1-4,3 1 6,9 0-6,0-5 1,9-6-2,-1-4-2,5-1 1,3-10 1,1 0-1,4-12-9,0-3 4,4-8-14,0 0 10,0-7-14,0 0 13,-4-4-35,4 0 24,-4 0-63,4 4 46,-4-4-49,0 4 50</inkml:trace>
  <inkml:trace contextRef="#ctx0" brushRef="#br0" timeOffset="23691.54">4064-2075 160,'-4'-15'63,"4"15"-49,0-8 14,0 4 15,0 4-24,0-3 17,0 3-21,0 0 1,0 3-10,0 1-8,4 7 1,0 8 0,0 3 1,0 4 0,1 4 0,-1 4 0,0 3 0,0 11 0,0-3 0,-4 3 6,4-3-3,-4-1 3,0-6-3,0-5 0,0-3-1,0-8 5,0-3-4,0-8 14,0 0-9,0-7 7,0-1-8,0-10 0,5 0-4,-5-12-2,4 4 0,0-7-1,4 3 0,-3-7-3,3 8 2,-4-5-4,4 8 3,-3 0-1,3 8 1,-4 0 2,5 7 0,-5 0 0,4 7 0,1 0 2,-1 8-1,0 0-3,1 0 1,-1 0-12,0 0 6,-3 3-27,3-3 19,-4-4-71,0 1 49,0-9-79,1 5 66</inkml:trace>
  <inkml:trace contextRef="#ctx0" brushRef="#br0" timeOffset="24441.08">4466-2012 156,'-5'3'57,"5"-3"-44,0 0 7,0 0 9,0 0-17,0 0 12,0 0-14,0 0 8,5 8-10,-5-1-2,4 1-4,0 3-2,0 0 1,0 4 1,5 0-1,-5 3 2,0 1-2,0 3-1,5 1 1,-5 3-4,0 0 2,0 0 3,0-4-1,-4 0-1,4 1 1,-4-5 1,0 1-1,0-4-1,0 0 1,0-8 1,0 4-1,-4 0 2,4-3-2,-4-8 2,0 4-2,-4-8 8,3 4-5,-3-4 1,4 0-3,-5-7 5,5 4-4,-8-8 10,8 0-7,-9-7 3,9 3-5,-5-11 5,9 4-6,-4-7 1,4 7-2,0-8 1,4 12-2,1-8 2,3 12-2,-4-8 8,5 7-5,-1-3 10,4 7-8,1-4 3,0 8-5,-1 0 5,5 4-6,0 3-1,-1 8-1,1-1-1,0 5 0,0 3 2,-1 7-1,1 1-1,-4 0 1,-5-1-12,4 5 6,-12-9-31,5 5 20,-10-4-62,5 0 44,-4-4-96,0 0 72</inkml:trace>
  <inkml:trace contextRef="#ctx0" brushRef="#br0" timeOffset="24938.52">4825-1934 204,'0'0'77,"0"0"-60,0 4 8,0-4 9,0 0-21,0 0 10,0 0-14,0 0 8,9 0-9,-1-4 6,0 4-7,5-8 2,0 1-5,-1-4 5,5 3-6,0-3 1,4 4-2,-5-8-2,5 7 1,-4-3-1,0 8 0,-5-5-7,1 4 4,-5-3-36,1 7 21,-5-4-54,0 4 41,-4-3-74,4 3 60,-8-4-41,4 8 50</inkml:trace>
  <inkml:trace contextRef="#ctx0" brushRef="#br0" timeOffset="25191.6">4947-1945 204,'4'7'77,"-4"-7"-60,12 11 19,-7-7 25,-1 0-35,4 3 28,5 8-32,-5 4 20,5-1-25,-1 8 5,1 4-13,-9 4-1,4 3-5,-8 7-2,5-3 0,-5 0-23,0-4 12,-5-11-69,5 0 44,-4-11-126,4 0 91</inkml:trace>
  <inkml:trace contextRef="#ctx0" brushRef="#br0" timeOffset="27114.04">5675-1964 164,'-4'0'63,"4"0"-49,0 0 9,0 0 12,0 0-20,0 0 8,0 0-14,0 0 0,0 0-6,0 0-2,0 0 0,0 0-1,0 0 0,0 0 0,4 4 0,0-4 4,0 4-2,0-4 6,1 0-5,3-4 3,4 4-3,-3-8 0,3 8-1,-3-3 3,-1-1-3,5-3 6,-5-1-5,-4-3 6,5 7-6,-9-11 3,4 8-3,-8-8 3,4 4-4,-5-8 4,1 8-4,-8-8 1,-1 8-1,-4 0-2,9 4 1,-9 7-1,5 3 0,-9 9-3,8 6 2,1 8 1,3 4 0,1 3 0,8 1 0,4-1-3,5 1 2,3-1-12,5-3 6,4-8-18,4 1 14,4-12-17,5 0 16,3-11-19,1 0 18,4-11-24,0 0 21,-5-8-19,-3 8 20,-1-8-3,-4 8 11,-3-4-14,-5 8 12</inkml:trace>
  <inkml:trace contextRef="#ctx0" brushRef="#br0" timeOffset="27607.58">6018-2243 172,'-8'-11'66,"8"11"-52,-5-15 12,1 11 15,8 4-24,-4-7 10,0 3-17,0-3 4,0 7-9,0-4 4,0 4-5,0 4 2,9 3-3,-1 8-2,5 11 0,-1 0 1,1 0-1,-1 4-1,5 0 1,-4 3 3,3-3-2,-3 0 1,-1-1-1,1-6 1,0-1-2,-5-3-1,0-1 1,-4-7-12,1 4 6,-5-7-38,4 3 24,-8-7-71,4 3 50,-5-11-60,5 1 56</inkml:trace>
  <inkml:trace contextRef="#ctx0" brushRef="#br0" timeOffset="27835.92">6022-1971 224,'-12'-8'85,"12"8"-66,-9 4 14,5-4 9,8 0-25,-4 0 5,0 0-13,0 0 8,9 0-10,-5-4 7,4 4-7,-4-7-2,5 3-3,-1-7-2,5 7 1,-1-7-30,5 4 16,-5-8-70,5 4 47,4-12-92,0 8 72</inkml:trace>
  <inkml:trace contextRef="#ctx0" brushRef="#br0" timeOffset="28284.58">6549-2168 184,'-12'0'71,"12"0"-55,8 3 11,-8-3 14,0 4-24,-4-4 12,4 4-18,-8-1 8,3 5-11,-7 3 6,8 0-7,-9 4 9,5 4-9,-5 3 14,5 4-12,-5 4 14,5 0-14,0-1 9,3-3-10,1 0-2,4-3-4,0-5-4,4 1 1,1-4-6,3-4 4,0-7-34,5-1 20,8-10-71,0-1 48,8-14-100,4 4 79</inkml:trace>
  <inkml:trace contextRef="#ctx1" brushRef="#br2" timeOffset="-119603.74">850 561 317,'0'0'88,"0"0"-3,0 0-1,-22 9-60,22-9-7,0 0-4,0 0-3,0 0-2,0-32 0,0 32 2,10-40 1,-3 11 0,-7 29 1,22-57-1,-6 25-1,-4-2 0,-12 34-2,33-49-2,-33 49 0,27-37-1,-27 37 0,24-23 0,-24 23-2,0 0 0,0 0 0,18-11-1,-18 11-1,0 0-1,0 0 1,26-26-2,-26 26 0,24-32 0,-11 7-1,-13 25 0,29-49-2,-29 49 0,22-40-2,-22 40-2,0 0-3,0 0-4,0 0-3,-5 54-8,-12-22-14,12 14-55,-14-9-1,12 6 0,-10-12 1</inkml:trace>
  <inkml:trace contextRef="#ctx1" brushRef="#br2" timeOffset="-122533.53">38 360 297,'-20'-23'96,"20"23"2,-19-2 2,19 2-55,-23 20-16,23-20-3,-17 48-4,10-22-5,5 11-2,0-8-5,6 0-3,-4-29-2,18 28 0,-18-28-1,35-2-1,-15-7 1,6-8-1,3-3 0,1 0 0,3-6-1,3 6 0,-6 0 1,3 5-1,0-2 1,0 9-1,-3 2 1,-1 6-1,-3 3 1,-1 2 0,-1 1 0,-2 3-1,-3-3 0,4-6 0,-4 0 0,3-12-1,-2 1 1,2-7-2,0-2 1,1 0 0,-1-3 0,3 3-1,-3 3 1,-3 8-1,-19 9-1,33-2-5,-19 27-9,-14-25-25,17 69-72,-22-40-4,12 17-5,-7-46-7</inkml:trace>
  <inkml:trace contextRef="#ctx1" brushRef="#br2" timeOffset="-123283.6">-124 191 145,'0'0'55,"2"-26"5,-2 26 2,-2-25-33,2 25-1,0 0 2,0 0 2,0 0-2,0 0 0,-23 11-3,23-11-3,0 0-4,-13 29-2,13-29-3,0 0-1,0 0-2,0 0 1,0 0-3,0 0 0,0 0 1,29-3-1,-29 3 0,26-3-1,-26 3-1,35-11-1,-15-1 0,2 4-1,0-4-1,2-2 1,0-1-2,2 4-1,1-3-1,-3 2-1,3-2 0,-3 2 0,-3-2 0,-1 5 0,0 1-1,-20 8 0,29-9 2,-29 9-1,19 6 0,-19-6 1,0 0 0,0 0-1,22 23 0,-22-23 1,0 0-1,0 0 0,25 20 0,-25-20 0,21 0 1,-21 0 0,24-3 0,-24 3 0,29-3 0,-29 3 2,35 6-1,-35-6 0,33 17 0,-33-17 0,33 23-1,-33-23 1,29 26-2,-29-26-2,17 26-5,-17-26-9,16 25-16,-16-25-66,0 0-13,0 0-4,0 0-2,0 0 0</inkml:trace>
  <inkml:trace contextRef="#ctx1" brushRef="#br2" timeOffset="-86195.24">42 756 6,'0'0'27,"0"0"0,0 0-1,0 0-16,0 0 0,0 0 3,0 0 1,0 0 5,0 0 4,0 0 4,0 0 0,0 0 0,0 0-6,0 0-5,0 0-3,0 0-4,0 0-2,0 0-2,-2-35 0,2 35 0,0 0 3,0 0 2,0 0 0,0 0 2,0 0-2,0 0-1,0 0 0,0 0 0,0 0-2,-24 41 1,24-41 1,-22 38-1,22-38 1,-26 44 2,26-44 0,-33 50 2,13-24-6,5 6 9,-5-5-9,0 8 3,-2-9-3,154-187 19,-163 199 1,7 9-4,-7-15 3,2 9-8,-5-6 6,3 9-4,-6-6 4,-148 203-21,152-206 0,0 9-1,0 6 1,5 6 1,-1-4-1,7 1 0,5-6-6,6-15-8,13 1-37,-2-33-56,17-33-7,-8-25-5,18-4-7</inkml:trace>
  <inkml:trace contextRef="#ctx1" brushRef="#br2" timeOffset="-84022.14">-199 1826 220,'0'0'87,"0"0"4,-31-15 2,31 15-30,0 0-23,0 0-8,-29 3-9,29-3-5,0 0-5,0 0-5,0 0-2,18-29-2,-18 29-1,22-6 0,-22 6 0,26 6-1,-26-6 1,24 26 0,-24-26 1,22 38-1,-22-38 0,18 33 0,-18-33-1,20 26 0,-20-26-1,20 12 1,-20-12 0,22 3-1,-22-3-13,26 8-6,-26-8 7,19 27-6,-19-27 7,9 56-7,-11-24 9,-7 12-9,-8 9 21,-9-1-1,-12-2-2,-5 0-3,-6-9-4,5-3-20,-9-20-72,19 8-1,-11-29-5,24 15-4</inkml:trace>
  <inkml:trace contextRef="#ctx1" brushRef="#br2" timeOffset="-84600.27">-579 1802 233,'0'0'78,"0"0"2,-9-32 2,9 32-51,0-32-3,0 32-1,0-29 0,0 29-3,0 0-1,0 0-3,0 0-3,0 0-3,0 0-3,0 0-2,0 0-3,0 0 1,0 0-2,2 35-1,-2-35 0,0 0 0,24 35 0,-24-35 0,25 23-1,-25-23 0,29 9 0,-29-9 0,30-3 0,-30 3-1,29-3 1,-29 3-1,26 0 0,-26 0 1,24 15-2,-24-15 1,22 26 0,-22-26-1,18 33 0,-18-33 0,0 0 1,22 32-3,-22-32 2,0 0 0,21 23-1,-21-23 2,0 0-1,20 18 0,-20-18-1,0 0 1,0 0 0,25 18 0,-25-18 0,0 0-2,0 0-3,21-12-6,-21 12-7,0 0-9,31-24-14,-33-2-25,2 26-41,0 0-2,24-3 2,-24 3 4</inkml:trace>
  <inkml:trace contextRef="#ctx1" brushRef="#br2" timeOffset="-76888.7">2844 1714 125,'0'-53'83,"0"53"1,5-46 5,-5 46-50,9-36-6,-9 36-3,0 0-3,0 0-4,0 0-6,0 0-2,13 44-2,-13 0-2,-5 3-1,5 26 2,-4 15-4,6 14 2,2 7-2,5 8 0,5-6-7,3-6 1,0 1-2,8-27-6,-1-21 4,2-26-5,1-20 7,-1-21-1,-2-17 2,-2-12-1,2-21 0,-4-5 3,-1-9-5,-1-3 3,-1 0-7,-3-6 0,-1 6 2,-2 3-2,-2 2 3,-5 1-1,-2 6 2,-4 11-1,-2 6 4,-3 6 0,-2 3 1,9 38-1,-17-41 2,17 41 0,0 0 2,-23-20 0,23 20-2,-3 26 2,3-26 0,8 59 2,1-16-2,7 25 2,-1 14 1,4 17 0,1 1-1,0 8 0,2-3-8,-2-8-1,-5-1-8,-2-25-17,2 5-69,-15-50-20,9 15-2,-9-41-10</inkml:trace>
  <inkml:trace contextRef="#ctx1" brushRef="#br2" timeOffset="-76432.47">3584 1635 176,'0'0'100,"0"0"2,-18-41 0,18 41-56,-2 29-13,11 15-4,-9 18-8,6 34-3,-4 21-5,5 21-5,-2 11-4,4-3-7,-1-14-7,-1-21-12,11-20-25,-12-65-66,20-17 4,-19-50-4,17-3 0</inkml:trace>
  <inkml:trace contextRef="#ctx1" brushRef="#br2" timeOffset="-75823.04">3694 2270 177,'-25'32'83,"25"-32"-3,-19 9-16,19-9-41,-12-29-3,6 2-4,10 1-1,-4-12-1,9 0 0,0-6 2,8 6 0,-1-3-2,8 6-1,0-6-1,7 0-3,0 0-2,4 3-2,-4 0-1,2 6-3,-5 3-5,-6-1-10,4 16-15,-26 14-47,26-24-25,-26 24-3,0 0-2,0 0-1</inkml:trace>
  <inkml:trace contextRef="#ctx1" brushRef="#br2" timeOffset="-75463.71">3755 2092 215,'0'0'105,"0"0"-3,35 3 3,-35-3-71,26 61-4,-12-11-7,12 23-4,-4 0-9,8 12-1,1-15-3,4 3-5,3-17-8,-5-27-11,10-3-58,-22-46-35,9 11 2,-27-38-11,-3 47-2</inkml:trace>
  <inkml:trace contextRef="#ctx1" brushRef="#br2" timeOffset="-74260.56">4525 2674 79,'0'0'81,"-9"56"-4,9-56 8,-17 58-54,17-58-4,-18 41-1,18-41-4,-24 26 0,24-26-5,-26-3-3,26 3-3,-33-35-4,16 3-2,-1-6 4,-2-12-4,2-8 0,1-12-3,0-9 4,3-9-5,1-3 4,7-3-3,1 4-4,8 2 0,3 3 0,5 9 4,5 6-1,1 8 4,5 15-2,0 1 4,2 11-1,0-1 3,2 16 0,-2 5 0,2 18-2,-1 6 0,1 9-1,-4 17 0,2 3-1,-4 11 0,0 4-1,-5 9-1,1 2 2,-6 0-3,8 4 0,-5-10-2,-2 9 1,0-2-1,-2 5-1,-5-6 2,-6 7-3,-3 2 0,-7 0-4,-6 6 4,-6-9-3,-5-5 0,-2-7-1,-2-11 1,-3-12 0,3-20 3,-2-18 0,6-18 0,3-17 4,6-11 0,7-10 3,6-2-3,7-7 2,7 7-2,8 8 4,5 12-3,2 15 2,4 11-3,2 18 1,3 12 0,0 14-4,0 12 2,-5 6-2,2 5-8,-6-2-17,11 12-79,-19-33-6,12 12-3,-26-41-2</inkml:trace>
  <inkml:trace contextRef="#ctx1" brushRef="#br2" timeOffset="-73744.91">5300 1977 97,'15'-49'80,"-8"-16"0,4 21 1,-15-11-47,6 17-6,-20 6-2,18 32 1,-44-9-1,18 41 1,-16 6-1,11 41 3,-8 12-5,10 29 1,-2 9-7,14 17-1,4 0-5,10 0-5,12-11 0,13-24-6,9-29-1,13-32-7,13-24-7,0-49-29,22-6-72,-15-45-2,8 13-5,-24-30-9</inkml:trace>
  <inkml:trace contextRef="#ctx1" brushRef="#br2" timeOffset="-72666.81">5453 1942 75,'20'-41'92,"-7"-20"4,18 32 4,-11-21-39,19 41-9,-10-8-5,19 34-7,-12-2-8,16 37-5,-4 19-7,7 25-3,-7 13-7,3 22-2,-9 10-4,-9 14-1,-14 9-3,-19-3-3,-19-6-6,-19-24-17,-4 1-85,-41-47-8,-9-9-5,-27-56-8</inkml:trace>
  <inkml:trace contextRef="#ctx1" brushRef="#br2" timeOffset="-73010.56">5557 1764 152,'0'0'96,"4"-59"1,-4 59 0,9-32-66,-9 32-3,20 29 0,-5 24-2,-9 14-3,15 39-1,-11 14-6,12 23 0,-4 3-4,1 9-4,-3-2-2,1-19-4,-3-23 0,-4-23-7,-3-23-1,-5-33-11,-2-6-13,-16-52-36,16 26-48,-19-91-4,12 30-2,-19-39 4</inkml:trace>
  <inkml:trace contextRef="#ctx1" brushRef="#br2" timeOffset="-81755.81">413 1864 138,'0'0'75,"3"-44"0,-3 44 1,10-53-48,10 27-7,-9-18-1,13 12 0,-8-12 0,8 14-2,-9-5 0,12 9-1,-10-1-3,5 13 0,-22 14-2,37-12-2,-37 12-3,33 18-1,-33-18-1,28 44-1,-14-15 0,-4 9-1,-1 0-1,0 9 0,-3 0-2,-1-3 2,-5 3-1,-2 0 1,-7 3-4,-4-1 2,-4 1-2,-6-6 1,-1-3 0,-2-11-1,0 5-2,2-12 1,2-5 0,2-12-1,20-6 0,-22 3 1,22-3 0,0 0 0,-2-27 2,2 27 0,13-29 3,-13 29 0,15-29 3,-15 29-1,20-30 1,-20 30 2,0 0 1,28-6 1,-28 6 0,23 18 1,-23-18-2,30 44 2,-12-9-2,6 6 0,0 0-4,4 6 1,-1 0-3,2 0-4,-1-3-13,-6-15-22,13 9-72,-35-38-1,37 24-3,-37-24-8</inkml:trace>
  <inkml:trace contextRef="#ctx1" brushRef="#br2" timeOffset="-82599.63">506 1635 167,'-12'-32'85,"12"32"2,0 0 3,0 0-51,0 0-9,0 0-2,-11 53-3,16 11-2,-10 13-3,12 22 0,-7 4-6,7 14-1,-5-8-5,2-7-3,0-11-5,1-17-2,1-19-8,-8-25-4,2-30-15,0 0-33,0 0-37,-10-44-3,10 44 1,-18-71-4</inkml:trace>
  <inkml:trace contextRef="#ctx1" brushRef="#br2" timeOffset="-80208.97">1027 1898 154,'-26'-26'79,"26"26"1,0 0-1,-19-15-51,19 15-3,-9-29-4,9 29-1,0-41-3,9 12-3,8 3-2,-2-9-1,7 5-1,-2-2-1,4 3-2,-2 0 0,2 8-1,-24 21 1,31-29-2,-31 29 1,22-3-2,-22 3-1,17 35 0,-12-6-2,-1 9 0,1 3 1,-3 9 0,0-6-2,0 3 1,-2-3 0,0 0 0,-2-1 0,-2-5 0,-3-2-3,0-1 2,-3 6-1,-4-3-1,-1 0-1,2-9 2,13-29-3,-27 38 0,27-38 0,0 0 1,-19 0-1,19 0 0,2-38 1,2 12-1,3-4 3,2 1-1,2-3 3,2 3 1,0-4 2,-13 33 1,33-46 2,-33 46 1,35-24 0,-13 24 2,-2 3-1,1 15 0,0 5-2,0 12 0,-3 6-2,0 12 0,-6 5-1,-3 7-1,-2 2 0,-7 3-5,-4-5-1,-8-1 2,-5-11-4,-7-12-1,-7-6-5,-6-18 2,-3-5-16,-15-32-5,16-1-68,-16-29-7,16 7-2,-8-25-8</inkml:trace>
  <inkml:trace contextRef="#ctx1" brushRef="#br2" timeOffset="-81115.23">984 1723 199,'0'-26'94,"0"26"2,0 0-2,0 0-57,0 0-3,0 0-6,24 76-3,-18-6-6,7 21-3,-4 8-6,4 9 1,-4 6-9,2-8-2,-2-15-6,-5-24-1,7-20-13,-11-47-15,0 0-66,15-35-5,-1-9 2,-21-35-5</inkml:trace>
  <inkml:trace contextRef="#ctx1" brushRef="#br2" timeOffset="-78044.97">2256 2089 195,'0'0'95,"-48"23"0,48-23-3,-39 3-58,39-3-6,-29-18-4,29 18-3,-11-41-6,11 41-4,7-46 0,-7 46-1,19-33 1,-19 33-2,31-2 1,-7 16-3,1 1 0,7 2-1,1 1-2,4 5-1,3-8-3,1-9-8,8 3-17,-16-36-79,17 27-5,-23-26-7,8 23-5</inkml:trace>
  <inkml:trace contextRef="#ctx1" brushRef="#br2" timeOffset="-79021.46">1807 1799 97,'6'-44'68,"-6"44"2,6-38 2,-9 12-39,3 26-4,2-33-3,-2 33-2,0 0-3,0 0-1,-16-32-3,16 32-2,0 0-4,-24 3-1,24-3-4,-19 9-1,19-9-3,-25 12 0,25-12 0,-26 11-2,26-11 0,-24 12 3,24-12 1,-27 18 1,27-18 2,-24 23 2,24-23 2,-26 38 3,10-12 1,7 21 1,-6 9-1,11 23 3,-7 15-2,13 23-2,-2 6-4,13 8-6,9-5 3,7-12-7,10-26 1,5-24-7,11-40-3,2-42 0,9-20-17,-16-41-71,12 15-11,-25-33-3,9 33-6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23.72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48 3199,'0'0'8290,"2"1"-8114,6 3-70,0-1 0,1-1 0,-1 1 0,0-1 0,1-1 0,-1 0 0,1 0 0,-1-1 0,16 0 0,0-3-115,0 0 0,31-9 0,-47 10 39,0 0-1,0-1 1,0 0 0,9-5-1,-10 5-17,1 0 0,0 0 1,0 0-1,0 1 0,0 0 0,0 1 0,16-1 0,4 0 52,13 1-165,-37 0-234,-1 1 0,1 0-1,0-1 1,0 0 0,-1 0 0,1 0 0,4-2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8-10-28T11:09:06.903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3028 2399 148,'11'-20'55,"-7"13"-43,4 4 1,-5-1-3,-3 4 0,0 0 1,0 0 3,4-3 2,-4 0 6,-4 9-12,1 1 2,-5 3 1,-3 4-1,-4-1 1,-4 7-5,-4 4 0,-3 2-1,-8 4 3,0 4-1,0 0 0,-4-1 3,1 4 5,3 6-9,0-6-2,4 0-4,-1-3 1,5-1-2,3-6 2,5-4-2,2-2-1,9-5 1,-1 1 1,5-7 1,-1 4 1,4-4 0,4 6 0,3-2-2,1 3-2,-1-1 3,1 4-2,-1 1-1,1-5 1,-1 1-1,1 0 2,3-4 3,-3-3 2,3-3 3,0 0-3,4-1 1,1-2-1,2-1 1,1 0-4,0 1-3,0-1 0,0 4-1,-4 0-3,0-1 2,4 4 3,0 0 3,0 0-4,-1 7-3,1-7 12,4 4 5,-1-4-5,1 0-1,0 0-3,-1 0-1,-3-3-1,0 3 0,-4-4-2,-4 1 1,1-4-2,-1 4-1,-3-4 1,3 4 1,-4 0-1,1 3-1,-4-3-2,3 6-25,1 0-8,-4 1-41,3-1-17,-7 1-41</inkml:trace>
  <inkml:trace contextRef="#ctx0" brushRef="#br0" timeOffset="-921.49">2647 3032 132,'-26'0'49,"18"7"-38,-3-7 10,7 3 4,0 1-1,-3-1 1,3 0-6,0 1-1,4-4-10,0 0 6,8 3 5,3 0-1,4-3-1,8 0-7,-4 0-2,3 0 0,1-3 2,0 0-1,-1 3 0,1 0-3,-1-4-1,1 4 3,0 0 5,-1 0-1,5 0 1,-1 0-1,0-3 0,1 0-4,-5 3-3,1 0 0,0 0-1,-4 0 0,-1 0 2,-3-4-5,1 4-1,-1 0-2,0 0 0,-4 0 0,-3 0 0,-5 0-25,5 0-9,-1 0-35,-3-3-15,0 3-29</inkml:trace>
  <inkml:trace contextRef="#ctx0" brushRef="#br0" timeOffset="-1450.89">2802 2717 104,'-4'-3'38,"4"3"-29,-4 0 10,4 0 3,0 0-1,-4 0-1,1 0 1,-1-3-1,0 3-11,0 0 1,1 0 3,-1 0-1,0 0 1,0 0-3,0 0-1,1 0-8,-1 0 0,4 3-3,0-3 0,0 0 8,0 0 4,7 7 1,1-4 3,3 0 4,4-3 1,0 0-4,8-3-1,0 0-4,3-1-1,4 1-5,0-4-1,1 1-3,3-1-1,-1 0 1,-2 4 2,3-1-12,-4 1-3,0 0-16,-4-1-7,-3 4-13,0 0-5,-12 0-39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8-10-28T11:09:39.172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3484 3471 340,'-11'10'126,"11"-6"-98,0-1-27,0-3-21,0 0-38,0 0-14,0 0-41,0 0-18</inkml:trace>
  <inkml:trace contextRef="#ctx0" brushRef="#br0" timeOffset="6519.71">-320 5834 88,'-11'-10'33,"11"7"-26,0-4 9,-4 7 3,0-3 4,0-1 6,-3 1-3,-1 0-1,1-1-7,-1 1-1,-3 0-10,-4-1 7,0 8 3,0-1-3,-4 0 2,0 7-3,-4 4 0,-3 6-1,-4 7 0,-4 3-2,-4 3-1,4 4-1,-7 0 2,3 3-3,4 4 1,4-1-7,7 4-3,8-3 1,0-4 2,8 4 0,7-4-1,7 0 3,8 0 0,0-3 1,8-3 2,3-4-1,1 0 2,3-3-4,4-4 0,0-3 1,0-3 0,0-3 0,3-4 2,-3-7-5,-4-3-1,0 0 0,-3-3 0,-5-4-25,-6-3-8,-1-4-78,-8-6-61,-7-3 65</inkml:trace>
  <inkml:trace contextRef="#ctx0" brushRef="#br0" timeOffset="7749.56">-3 5858 148,'0'-4'55,"0"4"-43,0 0 16,0 0 7,0 0 1,0 0 0,0-3-11,0 3-2,0 0-14,0 0-3,0 0-2,0 0-2,0 0 1,0 0 0,0 0 1,0 0 2,0 7 3,3 3-2,1 6-2,0 8 2,-4 9 0,0 8-3,-4 5-1,4 11-1,-4 0 1,1 7-2,-5-4 2,4 1 0,-3-4 3,-1-7-1,4-3 0,1-7-3,-1-6-2,0-4-2,4-7-1,0-6 2,0-4 2,0-3 0,0-3-1,0 0 3,0-7 0,0 3 1,0-6 0,0 0-2,4-4 1,-4-3-4,4-4 0,-1-2 1,1-1 2,0-3-1,4-7-1,-1 0 1,1 0-1,3-3 0,0 3 2,1-3-1,-1 0-1,0-4-2,0 4 1,5 0 3,-1 3 1,0 1-4,0 2 1,0 1 0,0 3 2,0-1-1,0 5-1,0-1 1,0 3-1,0 1 0,-3 3 2,-1 0-1,4 3 2,-4 1-4,4-1-2,1 0 2,-1 0 2,0 4 0,0 0 2,-4-1-4,0 1 0,1 0-1,-1 3 0,-3-4-11,-1 4-5,-3 0-17,-4 0-7,0 0-14,0 0-2,0 0-42</inkml:trace>
  <inkml:trace contextRef="#ctx0" brushRef="#br0" timeOffset="8210.09">49 6287 168,'0'-4'66,"4"1"-52,0 3-1,0-4-3,-1 4 4,5 0 3,0-3 0,3 3 2,0 0-10,0 0 6,5 3 2,-1 4-5,0 3 1,0 0 3,0 4 2,4 2 4,3 5 1,-3 5-4,0 1 1,-4 0-5,0-4 1,0-2-5,0-5-1,-7-2-6,3-4-3,-3 0 2,-4-3 0,-4-7-6,0 0-2,0 0-20,0-4-9,0-3-31,0-3-11,3-3-48</inkml:trace>
  <inkml:trace contextRef="#ctx0" brushRef="#br0" timeOffset="10429.84">540 6367 196,'0'3'74,"3"-3"-58,1 7-4,-4-7-6,0 0-4,4 3 1,-4-3 7,7 4 6,-3-4-8,4 0-2,-1 0-2,1 0 2,-1 0 1,1-4-1,-1 1-1,1-4 1,-1 1 1,1-4-1,0-4 1,-5-6-6,1 0-3,0 0 3,-4 0 3,0 0 1,0-1 0,0 1-3,-4 7 1,0 0 0,1 6 3,-1 0-1,-4 7 2,1 4-4,-1 6-2,1 6 0,-5 8 1,1 6 1,0 7 1,-1 6-2,-3 11-2,4 3 1,0-3-1,3-1 6,1-3 4,3-6-5,8-4-3,3-10-1,4-6 1,5-11-3,2-9 0,9-8 3,3-9 3,4-11-4,4-6-3,3-3 1,1-4 2,3-3 0,-8-1-1,-3 1 1,-7 0 1,-5 3 1,-6 0 3,-5-3-1,0 3 2,-3 4-2,-8-1 2,0 1-4,-4-4 0,0-3-3,-3 3-1,-1 0 1,-3-3 0,3 3 0,1 3 2,-1 7-3,1 1 0,-1 6 1,0 3 0,1 3 0,3 1 0,0 3 0,1 3 0,3 4 0,-4 0 2,0-1-1,0 1-1,4 3 1,-3 0 1,3 3-1,-4 7-1,4 7-2,0 13 1,-4 10 1,4 7 0,-4 7 2,0 10 1,1 6 1,-1 0 0,0-6 2,4-4 1,0-9-6,4-8-2,11-6-3,0-10 3,0-7-2,8-7 1,-4-6 2,3-4 2,1-6-1,3-7-1,1-3 1,3-4 1,-4-3-1,1-4-1,-1 1 3,0-4 2,-3-3-2,0-4 0,-4 1-1,-4 3 1,-4-4-2,-4 4-1,1 0 1,-4-7 1,-4 3-1,0 1 2,-4 3 0,0 0 1,0 6-5,1 4-1,-5 3 1,4 7 2,-3 4 0,-1 2-1,1 4-2,-5 10-1,5 4-1,-1 9 0,1 7 3,-1 7 0,4 3 1,1 11 2,-1 6-1,4-7-1,4 0 1,3-3 1,5-7-1,3-3-1,4-7 1,-4-3-1,3-7 0,1-6 0,0-4 0,0-7 0,0-3 2,-4-3 1,0-4 5,0-6 3,-4-8-2,1-5 2,-5-5-4,1 1 1,-1 0-3,1 3 2,-1 7 0,-3 3 1,0 4-2,-4 3 1,0 7-6,0 3-3,0 6-4,0 8 1,0 6 1,4 0 2,-1-3-4,5 6 2,0 1 2,3-4 1,0-3-2,1-1 0,-1-2-1,4-4 3,0-4 0,0-2 3,-4-4 1,1-4 1,-1-2-2,0-11 1,1-3 0,-1-7 3,0-3-1,1-4 2,-1 1-2,0-1 0,-3 4-1,-1 10 0,1 3-2,-4 4 1,-1 3-4,1 3-2,0 4-1,0 10 3,-1 9-5,1 11 2,0 7 2,0 2 1,-1 11 1,5 7 0,0 3-3,-1 3 2,1 1-1,-5 2-2,1-2 0,-4 2 3,0-2 0,-4-8 1,1-6 0,-5-3 0,1-7 0,-1-7 2,-3-7 1,-4-6 1,0-4 6,-1-6 4,1-4 4,0-3 1,0-3-8,-4-4-4,4 1-4,0-4 0,0-4-4,0 1 0,0-4-1,4 0-2,-1 1 0,5-5 0,3-2 0,0-4 0,4 0 3,0 4 0,4-1-2,4 4 2,3 4-1,4 2-2,4 4-2,0 7-1,3 3-3,5 3 1,3 0-2,4 1 2,0-1-4,3 1 1,1-1-5,4-3 0,-5-10-17,1 0-5,3-7-53,-7-3-22,-3-7-7</inkml:trace>
  <inkml:trace contextRef="#ctx0" brushRef="#br0" timeOffset="11479.52">2142 6276 260,'-11'17'96,"11"-17"-75,0 4-8,0-4-9,0 0-12,0 0 0,3 0 10,1 0 6,-4 0-3,0 0 10,4 0 7,0-4-9,3 1-4,1-4-4,-1 0-1,1-3-2,3-3-2,0 0 1,1-4-1,3-3 4,-4-4 5,0 8-5,1-18 0,-1 0-2,-3 1 1,-1-4 0,-3 4 1,-4 6 0,0 7 0,0 3 2,-4 4 1,0 2-1,-3 5-1,-1 6-6,1 6 1,-5 8-2,1 6 0,0 7 0,-8 10 0,4 6 4,0 11 1,0 6-4,0-6 1,7-1 0,1-6 0,7-3-3,3-7 2,5-7-1,3-7 0,4-6 2,8-14 2,11-9-1,0-8-1,4-9 1,-1-7 1,5-7-1,-1-3-1,-3-7 1,0-4-1,-5 1 0,-2-7 0,-5 0 2,-7 0 1,-4-3-4,-4 0 1,-3-1 4,-4 4 2,-4 7 2,0 3 0,-4 7 2,4 6 1,-4 4-1,4 10-1,-4 7-5,4 3-3,0 6-3,0 8 1,4 12-1,0 11 0,3 17 2,1 13 2,3 13-1,-3 7-1,-1 7 1,1 3 1,3 0-3,0-10 0,1-3 1,-1-14 2,0-9-10,-3-11-4,-1-10-23,5-10-8,-1-16-19,4-14-6,0-14-52</inkml:trace>
  <inkml:trace contextRef="#ctx0" brushRef="#br0" timeOffset="11840.04">2572 5901 228,'-57'3'85,"42"-3"-66,0-3 14,11 3 2,0-3-7,4-1-2,8-2-6,3-8-2,4 1-10,4-4 1,8-3 4,3-3-1,0-4 1,0 7-7,-3 0-2,-5 3 7,1 3 2,-1 1-11,-3 0-5,0-1 1,0 4 0,0 0-7,0 0-2,0 0-27,-1-3-13,1-1-42,0 1-16,0-1 7</inkml:trace>
  <inkml:trace contextRef="#ctx0" brushRef="#br0" timeOffset="12859.64">3239 5928 156,'8'-7'57,"3"7"-44,-4-6 10,1 6 0,-4-4-7,3 1-1,-3-1 8,0 1 7,0 0-15,-4-1 9,0 1 6,-4 0-5,0-1-2,-3 1-7,-5 3 0,-3 3-5,-4 1-1,0 2-6,-7 8-1,3 3-1,1 6 1,-5 7-2,5 7-1,-1 0-2,4 0-1,0-4 4,8 1 1,4-7-3,3-4 1,4-3-2,7-6-2,5-8 5,-1-2 1,4-8 0,4-2-2,0-4 3,3-7 2,5-3 0,-1 0 0,-3-4-3,3-3 1,-7 7-2,-4 3-1,0 4 5,-3 3 1,-1 3-2,-4 1-1,1 12 1,-1 8-2,1-1-2,0 4-2,-1 3 1,1 0-1,-1 4 0,5-8 2,-1 1 0,4-7-5,4-3 1,3-11 4,5-6 2,3-6 0,8-11-2,-1-13 3,9-4 2,3-6-2,-4-11-2,0-9 2,-3-4 2,-5 1-2,-7-4-2,-7-1 0,-4-2 1,-8 13-3,-3 3-2,-4 17 4,-8 7 1,0 10 0,-7 17-2,-8 13-2,-8 13-1,-3 17 2,-4 17 0,-3 20 1,-1 14 0,4 9 0,4 1 0,7 2 0,8-2 2,11-7-1,12-4-1,11-13 1,15-10 1,11-10-1,8-17 2,7-16-4,8-14-2,4-14-23,3-9-10,8-11-116,-8-9-56,-3-1 102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8-10-28T17:27:37.646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178 16 108,'-7'-10'41,"7"10"-32,-4-3 9,0-1 14,8 8-18,-8-4 15,4 0-16,-4 0 12,1 3-14,-1 0 10,0 7-12,-3 4 4,-1 3-1,0 3 4,5 3-8,-5 11 0,4-1-5,-3 7 5,3-3-5,-7 7 1,7-1-2,-7 4 1,3-3-2,-3 3 2,7-7-2,-4 0-3,5-6 1,-5-4 1,8-7 0,-4-2-5,4-5 3,-3-2-1,6-4 1,-3-7 0,0 4 0,-3-7-3,3 0 3,-4-7-6,8 0 5,-4-6-10,0 3 8,0-7-12,3 4 10,1-7-3,0 6 6,0-6 0,-1 3 2,1-3 0,0 4 0,0-8 2,0 7 0,-1-9 0,1 5 0,0-5 2,0 5-1,-4-5 2,0 6-2,0-4-3,0 4 1,0-3 5,0 2-2,0 1 6,0 4-5,0-1 8,0 3-7,0 4 8,0 4-8,-4 2 3,4 8-4,-4 2 3,8 8-4,-4 3 1,0 3-1,-4 3 3,4 4-3,-4 0 6,1 0-5,-5-1 6,4 1-6,-7 0-3,7-4-1,-3 1-17,3-1 10,-4-3-65,5 1 40,-5-5-80,8-2 64</inkml:trace>
  <inkml:trace contextRef="#ctx0" brushRef="#br0" timeOffset="1275.4">31 278 148,'-19'-4'57,"19"4"-44,-11 0 14,7 0 23,4 0-29,-7 0 26,3 0-27,-11 0 18,11 0-22,-3 0 14,3 0-17,-4 0 6,4 0-11,-7 0 2,7 0-6,-11 0 0,8 7-2,-12-4-2,8 4 1,-12 0-1,8 3 0,-8-4 0,8 1 0,0 0 2,0 0 1,4-1 3,3-2-5,1-4-1,3 3 0,0-3 2,4 0-1,0 0 4,8 0-3,-1 0 4,4 0-4,20 37-1,-31-37 0</inkml:trace>
  <inkml:trace contextRef="#ctx0" brushRef="#br0" timeOffset="1652.81">-74 338 376,'0'0'140,"0"0"-109,22 0-9,-10 0-9,-1 0-12,8 0 4,-4 0-3,0 0 1,4 0-1,-4 0 3,0 0-3,-4 0 4,8-3-4,-4-1-1,0 4 0,-3-7 3,3 7-2,-4-3 4,4 3-4,0-3 1,0 3-1,-4 0-2,5-4 1,-5 1-1,4 0 0,0-4 0,0 7 0,0-7 2,0 7-1,0-6 2,0 6-2,-3-7-1,3 7 1,-4-3-1,4 3 0,-3-4 0,-1 8 0,0-4 2,0 0-1,-3-4-1,3 4 1,-3-7-34,-1 7 18,-3-3-148,0 0 90</inkml:trace>
  <inkml:trace contextRef="#ctx0" brushRef="#br0" timeOffset="2837.41">-301 1065 132,'0'0'52,"0"0"-41,-3-7 22,3 4 26,0 3-33,-4-7 8,4 1-12,0-1 5,0 4-15,0-7 7,0 6-11,0-6 6,4 3-7,-1-3 7,5 4-8,-1-4 3,9 0-5,-5 0 2,4 3-3,0 0 0,0 4-1,0-1-2,0 4 1,-3 0 1,3 4-1,-4-1 6,0 7-4,-3 0-1,3 4-1,-7 2 1,0 1-1,-8 3-1,4 4 1,-8 6-6,1 3 3,-8 8-8,7-1 6,-11 0-5,4 0 5,0-3 0,-7 0 2,-1-10 0,8 0 0,-4-7 2,4 0 0,-4-3 4,8-4-2,-8-3 1,8-3-1,-4-7 5,7 0-4,-3-7 6,3 0-6,1-6 3,3 0-3,0-8 0,8 8-1,0-4 1,3 4-2,1 3 6,-1 3-4,5 4 3,3 6-3,3 4 0,1 3-1,0 0-2,8 3 1,-5-3-6,1 0 3,-4-3-45,-1 3 25,1-6-138,0-1 89</inkml:trace>
  <inkml:trace contextRef="#ctx0" brushRef="#br0" timeOffset="3722.23">257 1169 140,'4'-13'52,"-4"13"-41,4-10 15,-4 3 24,4 7-29,-1-10 20,1 0-25,0-7 12,0 7-17,0-3 4,-4-4-3,0 0 7,0 4-11,-4-4 1,0 7-6,-7-4 0,3 8-1,-7-4 3,4 6-3,-4 1 4,-4 3-4,0 0 1,4 3-1,-4 1-2,8 2 1,-8-2 1,8 2-1,-1-2-1,1 2-2,3 1 1,5 0 1,-1 0-3,4 3 2,0-4 1,4 4 0,-1-3 2,9 0-1,-1-1 4,0 1-3,1 0 1,3 0-1,0-4 1,4 4-2,-4-1 4,4 1-3,-4 0 1,4 3-1,-1 0 1,1 3-2,0-3-1,4 4 1,-4-1-4,-1 1 2,-2 2 1,-1 1 0,-4 0 2,0 3-1,-7 0 2,4 0-2,-8-3-1,3 0 1,-6-4-1,-1 0 0,-8 1 4,5-1-2,-12-3 4,4 0-4,-11-6 6,7 2-5,-4-6 6,4 4-6,0-8 1,4 1-2,4 0 1,3-17-4,5-11-2,3 5 2,26 56 0</inkml:trace>
  <inkml:trace contextRef="#ctx0" brushRef="#br0" timeOffset="4581.06">223 1427 160,'-3'-7'63,"3"7"-49,3-3 9,-3 0 5,4 3-16,0-4-2,4-6-6,-1-3-12,1 3 5,-1-10-44,1 3 27,-5-10-69,1 4 50</inkml:trace>
  <inkml:trace contextRef="#ctx0" brushRef="#br0" timeOffset="3815.97">363 1032 228,'0'0'88,"0"0"-69,34-14-102</inkml:trace>
  <inkml:trace contextRef="#ctx0" brushRef="#br0" timeOffset="6259.75">600 1052 272,'0'0'104,"0"0"-81,0 16-4,-3-5-6,3 2-10,-4 4 0,4 3-1,-4 7-4,4-1 1,0 1-1,4 0 0,0 0 2,3 0 0,-3-7 0,4 0 0,-1-7 0,4 1 0,1-4 0,3 0 0,-4-7 0,4 0 0,-3-6 0,3 3 0,-4-7 8,4 1-4,-4-8 19,1 1-14,-5-11 10,1 4-11,-5-17 4,1 7-7,-8-10 4,4 7-5,-3 2 0,-5 1 2,1 0 1,-1 7-3,-3-1-1,3 11-1,-3-1-35,3 8 19,-7 6-92,4 3 59,-4 7-101,7 3 85</inkml:trace>
  <inkml:trace contextRef="#ctx0" brushRef="#br0" timeOffset="5885.03">672 1042 120,'0'-4'46,"0"4"-35,0-3 12,0 0 13,0 6-19,-4-3 15,4 0-18,-3 0 17,3 0-18,-4 0 11,0 0-14,30 33-5</inkml:trace>
  <inkml:trace contextRef="#ctx0" brushRef="#br0" timeOffset="8181.71">276 1397 104,'-7'0'41,"7"0"-32,-8 7 11,4-7 15,4 3-19,-3 0 23,-1 4-23,-4-4 21,5 1-21,-5-4 16,8 3-18,-8-6 6,8 3-12,-7-7 0,7 0-5,0-13-2,4 3 0,-1-16-1,9 6 0,3-16-9,0 9 5,4-6-87,0 10 51,-4-1-64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8-10-28T20:51:04.671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2 53 80,'-4'-10'30,"4"10"-24,0-7-1,0 4-2,0 0 1,0-4 2,0 0 9,0 4 2,4 0 7,-4-1 5,0 1-7,0-1-3,0 4-3,0 0 0,0 7-8,4 3-1,3 4 3,-7 6 0,12 10 2,-5 7-4,1 13 0,-4 10-1,3 4 3,-7 10-3,4 6-2,3 1 0,-3-8-1,-4-2-2,4-8 1,3-2-2,-7-14 2,4-7-4,4-10 0,-8-6-15,4-8-6,-1-9-20,5-7-6,-8-13-6,4-4-34,3-10 15</inkml:trace>
  <inkml:trace contextRef="#ctx0" brushRef="#br0" timeOffset="496.22">-447 408 148,'-26'-3'55,"26"3"-43,-4-7-3,4 4-3,0-4-5,0-3-1,0-3 1,4-4-1,-4 0 0,11 1 2,-7-1 3,7-3 11,4 0 5,8-1 2,15-5 3,11-8-1,-4 1 0,12-4-14,-5-3-4,12-1 1,1 4 3,-1 1-4,4 2-2,-4 1-2,-4 2-3,-7 5 3,-4 5 2,-8 5 0,-11-1 0,4 7-3,-11 0-2,-8 6-6,4 1-1,0 0-21,-4 3-9,-4 0-21,0 0-6,5 6-21</inkml:trace>
  <inkml:trace contextRef="#ctx0" brushRef="#br0" timeOffset="961.88">-315 1350 200,'0'-10'74,"8"7"-58,7-11-4,-4 8-4,1-4-7,3-7 2,7 0 0,-7-3 3,8 3-3,-4 0 18,3-3 8,5-3-3,11-1-1,-1 1-10,1-1-2,15 1-9,-4 0-3,-4 2-1,15 1 0,-11 0 2,4 0 1,0 0-1,-4 0 1,0 0 0,-8 3 1,1 4-2,-4-1-2,-4 1-30,-1-1-13,1-6-79</inkml:trace>
  <inkml:trace contextRef="#ctx0" brushRef="#br0" timeOffset="3320.17">217-2189 268,'-23'0'101,"23"0"-78,4 3-5,-4-3-7,0 0-12,8 4-1,-8 2-2,3 4 3,5 7 0,-8 10 1,-8 7 0,5 9 0,-5 4 2,1 10-1,-5 7-1,-7 6 1,4 0-1,4 1 0,3-4 0,-3-7-3,0-10 2,3-9-37,5-11-14</inkml:trace>
  <inkml:trace contextRef="#ctx0" brushRef="#br0" timeOffset="3694.63">564-2279 204,'-11'3'77,"11"0"-60,0-3-7,0 0-8,0 0-3,3 7 0,5 0 1,-8 3 2,0 3-1,0 11-3,0 9 1,0 11 5,-8 3 2,5 10-2,-5 0-1,0 3 1,1 4 0,-4-1 0,7-2 0,-8-1-5,9-10 1,-9-13-5,5 0 1,3-14-20,0-3-7,-3-6-52</inkml:trace>
  <inkml:trace contextRef="#ctx0" brushRef="#br0" timeOffset="4084.55">-141-2018 260,'-12'0'96,"16"0"-75,4-3-8,3-1-7,-3-2-6,10-8 2,9-6-1,3-7-1,15-3 1,1-10-4,6 6 2,5 1 3,7 3 1,-11-1 1,0 5 0,-1-1-2,-3 0-2,0 0-4,4 4 0,-11 3 2,-1 0 1,-3-1-24,-4 8-10,3 3-22,-10 7-7,-8 3-12</inkml:trace>
  <inkml:trace contextRef="#ctx0" brushRef="#br0" timeOffset="4452.15">-58-1308 256,'-15'14'96,"11"-14"-75,4 0-5,0 0-7,4-3-8,7-4-1,0-3 5,8-4 4,15-2-5,4-5 7,11 1 4,15 0 2,0-3 1,4-1-7,7-6-2,4-3-3,8-4-1,15-7-28,-8 1-11,4-4-100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6:29:53.569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19 216 52,'-4'-4'19,"4"4"-15,-4 0 10,4 0 6,0 0 2,0 0 2,0-3-7,0 0 0,0-1-4,-4-2 2,4 2-2,0-2 0,-3 2 1,3-2 2,0 2-9,-4 1 0,4 0 3,0-4-4,4-3-1,-1 3-5,1 0-2,0 1 3,4-1 3,-1 0-1,1 1-2,-1 2 0,1 1-1,-1 0 2,5-1 1,-1 1-1,0-1 1,0 1-2,5 0-1,-1-1 3,0 1 0,0 0 1,0-1 0,0 1-2,0 0 1,0-1-2,0 1 2,0 3 0,0 0 1,0 0-2,1 0 1,-1 0-2,0-3 2,4-1-2,-1 4 2,-3-3-2,1 3 2,-1 0 0,0 0 1,0 0-2,0 0-2,0 0 1,0 0-1,0 0 0,0 0 2,0 0-1,0 0-1,0-3 1,1-1 1,-5 1-3,0 3 0,4-3 5,-3-1 2,-1 1-2,4-1-1,-4 1-1,4 0-2,-3-1 1,3 4-1,-4 0 0,4 0 2,0 0-6,0 0 1,0 0 5,0 0 4,1 0-6,-1 0 1,0 0-1,0 0 0,0 0 0,0 0 0,0 4 2,0-1 1,-4-3-6,1 3 0,3-3-1,-4 4-1,4-1 6,-3-3 1,-1 0 0,4 4 1,0-1-2,0 0-1,0 1-2,0-1 1,0 0 1,0 1 2,0-1-3,1-3 0,-1 3 1,0 1 0,4-1-3,-1 0 0,1 1 4,4 2 1,0-2 0,-1 2 1,1 1-4,-1 0 0,5 0-1,-1-1 0,1-2 2,-1-1 2,0 0-1,1 1-1,-1-1 3,4 0 2,-3-3 0,-1 0 0,0 0-6,5 0-1,-9 0 3,1-3 3,-1 0-3,1-1-3,0 1 1,-1 3 0,5-3 1,-5 3 0,5-4 0,-1 1 0,1 0 0,-1-1 0,0 1 0,1 0 0,-1 3 0,1 0 0,-1 0 2,0 0 1,-3-4-4,3 4-1,1-3 1,-1 3 0,-3-4 1,-1 1 2,1 0-1,3-1-1,-3 1 1,0 0 1,3-4-1,0 4-1,1-4 3,-1 4 0,-3-1-1,-1-2 1,1 2-2,0 1-1,-1 0 1,1-1-1,0 1-3,-5 3 0,9 0 2,-8 0 0,-1 0 1,1 0 0,0 0 0,4 3 0,-4-3 0,-1 4 0,5-4 2,-4 0 1,4 0-4,-1 0 1,1 0-2,-1 0 0,5-4 2,-1 1 2,1 3-1,-5-4-1,1 1 1,0 3-1,-1 0 0,-3-3 2,0 3-3,0 0-2,0 0 2,-1 0 2,-3 0 0,1 3-1,-5 0-2,4 1 1,-4-1 1,4 4 0,-3-4 0,3 4 0,0-4 0,0 1 0,0-1 2,4-3 1,-4 0-4,0 0 1,0 0 2,0 0 1,-4 0-4,5 0 1,-5 0-2,0 0 0,0 0 2,1 0 0,-1 0 0,0 0 0,1 0 0,3-3 0,0-1 0,-4 4 0,0 0 0,1 0 0,-1-3 2,0 3-1,1 0-1,3 0-2,-4 0 1,-3 0 1,-1 0 0,1 0 0,3 0 2,-3 0-1,3 0 2,-4-3-2,5 3 2,-5-4 0,1 4 1,-1 0-2,1-3 1,-1 0-2,1 3 2,0 0-4,-1 0 0,1 0 1,-1 0 0,1-4 0,-1 1 0,1-1 2,-1 4 1,1-3-1,-1 0-2,1 3 5,-1-4 1,1 4 0,0-3-1,-1 0-3,1 3-2,-5-4-2,5 4 1,-8 0 1,0 0 2,8 0-3,-1 0 0,1 0 1,-8 0 0,0 0 0,0 0 2,7 0-3,1 0 0,-1 0-28,5 0-13,-5 0-84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6:30:01.543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1889-106 160,'0'-10'60,"0"10"-47,0-7 17,0 7 3,0 0-10,0 0 0,0 0-8,0 0-1,0 0-8,0 0 0,0 0 1,0 0-3,0 0-1,0 0-1,3 7 1,-3-4-4,4 11 0,0-1 5,0 4 2,-1-1-2,1 5-3,0-1 0,4 0-1,-5 0 0,1 0 2,0-3-1,-4 0-1,0-1-24,0-6-11</inkml:trace>
  <inkml:trace contextRef="#ctx0" brushRef="#br0" timeOffset="358.64">2009-12 144,'4'-10'55,"4"10"-43,-5-4 19,-3 4 7,0 0-12,0 0-5,0 0-4,0 0 2,4 0-11,0 0-2,3 0-2,1 4-2,0-1 1,-1 4 0,1-1 1,-1 1 0,1 3 2,-1 4-1,1-1 0,-4 0-6,-1-3 1,-3 4 2,0-4 1,-3-3-43,-1-1-18</inkml:trace>
  <inkml:trace contextRef="#ctx0" brushRef="#br0" timeOffset="-3289.47">946-103 132,'-4'-17'49,"1"11"-38,-1-1 4,4 7 0,0 0-7,0 0 0,0 0 0,0-3 0,0-1-4,0 4-1,0 0 1,4 0-2,-4 0 1,3 0 0,5 0 1,-1 0 2,5 0 1,-1 0-3,4 4-1,-4 2-1,8 1-2,-4 0 1,0 6-1,0-3 0,4 0 2,0 0-1,0 4-1,0-4 1,0 3-1,-4 1 2,0-1 3,0 0 0,0 1 2,-4-1-2,1 1 2,-1-1-2,-3 0 2,-1 1-2,-3-1 0,0 1-1,-4 2 2,-4 1-1,0 0 0,-3 3-3,-1 0-2,-3 0 1,-4 4-1,-8-1 0,-3 4 2,-8 3-12,-4 4-6,0 3-40,4-1-18,0-12-9</inkml:trace>
  <inkml:trace contextRef="#ctx0" brushRef="#br0" timeOffset="6888.24">4811 0 132,'0'-3'52,"0"3"-41,3-4 15,-3 4 6,0 0-1,0 0 2,4 0-10,-4 0-3,0 0-12,0 0-1,0 0 3,0 0-2,0 0 3,4 7-6,-4 7-3,0 2 3,0 4 1,0 0 0,-4 4-1,0-1-1,1-2 0,-1-5-2,0 1-2,4 0 1,0-4-1,0-6-31,4 0-12,-4-7-55,11 0-38,0-7 56</inkml:trace>
  <inkml:trace contextRef="#ctx0" brushRef="#br0" timeOffset="7203.45">5018-57 160,'11'-10'63,"-3"7"-49,3-4 14,-3 4 4,-5 3-14,-3 0-4,8 0-5,0 6-1,-5 8-4,1 3 4,-4 6 2,-4 4 1,-3 0 3,-1-1-7,1 1-4,-5-3-2,1-4-1,0-3-18,3-4-5,1 0-84</inkml:trace>
  <inkml:trace contextRef="#ctx0" brushRef="#br0" timeOffset="1785.32">2518 299 148,'-3'-3'57,"3"6"-44,-4-6 7,4 3 3,-4 0-5,0-3-1,0 3-3,1-4-1,-1 4-7,0 0 0,-3 0 4,-1 0-4,0 0 2,1 0-3,-1 4 2,1-1-4,-1-3 0,1 3-1,-1 4-2,1 0 1,-1-1-1,1 5 0,3-1 0,0 0-3,0 0 2,4 3 1,0-3 0,0 0-3,4 0 2,0-3 1,3 0 2,1-4-1,-1 0 2,1-3-2,0-3-1,-1 0 7,1-4 5,-1 0-6,1 1-1,-1-1-1,1 0 0,-4 0 0,-1 1 0,1-1-5,0 0 1,0 4 0,-1 0 2,1-1-6,0 4 1,-4 0 1,8 4 1,-5-1-2,5 0 0,-4 4 6,3-4 3,1 4-6,-1-4 1,1 1-1,-1-4 0,1 0 0,-1 0 0,5 0 2,-1-4 1,0 1-1,-3-4-2,-1-3 1,1 0 1,-1-3-1,-3-1 2,0-6-2,0-3-1,0-4 5,-4-3 1,3-4-2,-3 1-1,0-4 1,0-3 2,0 3 1,4 0 1,0 7-7,0 3 0,-1 4-3,1 6 0,0 0 0,0 7 0,-1 3 2,1 14 0,0 10 0,0 6-3,0 7 0,-1 7 2,1 4 0,0 2 1,0-3 2,-4 1-3,3-1 0,-3-3 1,4-4 2,0 1-1,0-8-1,-1-2 1,1-4 1,0-3-1,4-4-1,-1-3 3,1-3 0,-1-4-1,1-3-2,-1-3-6,1 0-4,-1-4-14,1 0-7,3 1-22,1-1-6,-1-3-37</inkml:trace>
  <inkml:trace contextRef="#ctx0" brushRef="#br0" timeOffset="2159.69">2688 111 204,'-4'-10'77,"4"6"-60,-4-2 6,4 6 1,0-4-13,0 1-3,0 0-3,0-1-1,4 1-2,4-1-2,-1 1 3,5 0 2,-1-4 4,4 0 2,0 1 1,0-4 0,4 0 0,0 0-4,0-1-3,0 1-2,-1 0-3,-3 0-13,1 4-6,-5-1-76,0 4-59,0 3 53</inkml:trace>
  <inkml:trace contextRef="#ctx0" brushRef="#br0" timeOffset="3060.01">3189 550 168,'-3'-4'63,"3"-2"-49,0-4 14,0 6 4,3-6-9,1-3-1,0-4-11,0-3-4,-1 0-4,5 3 0,0-3 0,-1 3 1,1-3 2,-1 3 1,1 4 1,3 0-7,0-1-2,1 4 0,-1 0 0,0 3 3,1 1 3,-1 2-2,-4 4-2,5 0 0,-5 7 1,1 0-1,-1 3-1,1 3 3,-1 4 0,1 3-1,0 0-2,-1 0 1,1 0 1,-1 0-1,1-6-1,3-1 3,0 1 0,1-8-6,-5-6 0,4 0-30,1-3-13,-1-7-62</inkml:trace>
  <inkml:trace contextRef="#ctx0" brushRef="#br0" timeOffset="3585.71">3544 442 116,'-4'0'46,"8"-3"-35,0 0 9,-1 3 3,1-4-7,4 1 1,-1 0 1,1-4 1,3 0-10,0-3 6,1 0 4,3 0-4,0 0 0,-4-3-1,0-1 2,1 1-3,-5-4 0,1 0-5,-4 1 0,-1-4-3,-3 3 0,0 0-1,-3 4 0,-1 3 2,0 3 1,0 7-6,-3 0 0,-5 10-1,1 3 0,-4 4-3,4 0 2,-1 3-1,1 0-2,0 3 3,3-2 2,1-1 0,3 0 2,4-3-2,4-1-1,3-2-2,5-4 1,3-4-1,0-2 0,4-1-18,-1-3-7,1 0-28,0 0-12,0 0-29</inkml:trace>
  <inkml:trace contextRef="#ctx0" brushRef="#br0" timeOffset="4126.31">4072 268 156,'0'-6'60,"-4"-1"-47,4-7 19,0 11 5,-4 0-8,0-1 0,1 4-10,-5-3-1,0 3-11,1 0 2,-4 3 4,-1 1-7,-3 2-1,4 1-3,0 0-2,-1 3 5,1 0 1,0 0 0,3 0-1,1 0-6,3-3 1,4 3 6,4 0-5,-1 0-2,5 0 2,3 0 1,1-3 2,-1 3 2,0 0-1,0 0 0,-3 0-1,3 0 0,-3-3-2,-1-1-2,-3 1-2,0 3 1,-4 0 3,0 4 1,-4-4-1,-3 3-2,-5-3 1,-3 0 1,0 0-1,0 0 2,-4-3-4,-3-4 0,-9-3-15,1-3-4,0-4-30,0-3-10,4 0-55</inkml:trace>
  <inkml:trace contextRef="#ctx0" brushRef="#br0" timeOffset="4846.91">4385-80 140,'3'-4'55,"-3"4"-43,0 0 14,0 0 4,0 0-11,0 0-1,-3 7-10,-1 0-3,0 3-3,0 3 1,1 4 2,-5 6 2,4 4 1,-3 7 0,-1 3 0,1 3 0,-5-3 2,1 3-1,0 0 0,-1 0-1,5 4 0,-1-4-2,4-3 1,1-7 0,3-3 1,3-4 2,5-9 1,0-7-1,3-7 1,4-4-6,4-3-1,-4 1-2,4-1-2,0 0-6,-4 1-1,0-4-13,0 3-2,0 0-12,-4 0-4,1-3-24,-1 4-8,4-1-12</inkml:trace>
  <inkml:trace contextRef="#ctx0" brushRef="#br0" timeOffset="5327.34">4230 168 168,'-11'0'66,"3"0"-52,1 0 17,3 3 2,0-3-3,0 0 2,4 0-12,0 0-2,0 0-10,0 0 1,4 0 4,4-3-5,3-1 0,8 1-2,0 0-1,3-1-1,1-2 2,-1-1 3,5 0 2,-4 0 1,-1 1 0,-3-1-4,0 0-3,-4 1-2,-4-1-3,1 0 1,-5 1 1,-3-1-30,0 0-11,-4 4-57,0 3-24,-4 0 17</inkml:trace>
  <inkml:trace contextRef="#ctx0" brushRef="#br0" timeOffset="8691.16">5323 288 172,'0'-10'66,"0"4"-52,4 2 12,-4 4 1,0-3-7,0 3 1,4-3-3,-4-1 0,0 4-9,0 0-3,0 0 0,0 7-3,0 0-2,0 3-3,-4 3 1,4 4 1,0 0 2,0-1 1,0 1 1,4 0 0,0-4 0,-1 1-2,5-4 1,0-4 2,3-2 2,0-1-1,4-6-1,0-4-3,4 0 1,0-3-2,0-3 2,0-1-2,0-2 2,-1-1-2,-2 0-1,-5 4 3,0-1 2,-3 1 0,-1 3 2,1 3-2,-4 1 0,-1 2-8,-3 4 0,0 7 1,0 3 1,0 0 1,4 3 0,0 1 0,3 3 0,1-1 0,-1 1 0,5-4 0,-1 1 0,0-4-7,4 0-3,1-3-21,-1-7-7,0-4-47,4 4-53,-4-3 37</inkml:trace>
  <inkml:trace contextRef="#ctx0" brushRef="#br0" timeOffset="9517.59">5776 406 104,'-4'0'41,"-3"6"-32,3-6 13,4 0 6,-4 0-3,0 0 3,4 0-3,0 0 2,0-3-15,4 0 0,0-4 1,3 0-5,-3-3-2,4 0 1,-1 0 0,1 0 1,-1 0 0,5 3-2,-1-3 1,0 3-2,0-3 2,1 4 0,-1-1 1,0 0-2,1 4-1,-1 0-1,0 3 0,-3 0-7,3 0 0,0 3 1,-3 0 3,0 4 0,3 0-1,-4 3-2,1 0-1,0 0 2,3 3 2,-4-3 0,1 0-1,-1 0 3,1 1 0,-4-5-1,0 1-2,-1-4 1,-3-3-1,0 0 0,4-3 2,0 0-1,0-4-1,-1 0 1,5-3-1,-1 0 0,1 0 2,0-3-1,3-1-1,0 1 1,0 3-1,1 0 0,-5 0 0,1 6-5,-1 4 1,-7 0 0,4 7 2,0 3 3,0 0 2,-1 3-4,1 4-1,0 0-21,0 3-10,0-3-82</inkml:trace>
  <inkml:trace contextRef="#ctx0" brushRef="#br0" timeOffset="10598.6">6405 215 184,'0'-7'71,"0"4"-55,0-4 13,0 7 2,0 0-12,0 0-3,0-4-1,0 4 1,0 0-9,0 7-4,-3 0-2,3 3-1,0 3 2,0 4-1,0 0-1,0 3 1,0 3 1,3 4-1,1 3 2,0 4 2,0 3 2,0 3-1,-1-6-1,1-1-1,0-3 0,0-6-2,-4-4-2,0-3 3,0-1 0,0-6-1,0 4-2,0-4 1,-4-4 1,0 1-1,0 0-1,1-4 1,-1 1-1,0-1-3,0-3 0,0 0 2,1-3 0,3-7 1,0-4 0,0-6 2,3-3 3,5-8 4,3-2 2,1-4-3,-1 0 0,0 4-3,4-1 2,0 7-2,1 4 2,-1-1-6,0 4-3,0 4 1,0-1 2,0 3-2,0 8-2,0-1 2,0 0 0,-4 7 1,1 0 0,-1 4 0,-3-1 0,-5 4 0,1 3 0,-4 0 0,-4 0 2,-3 0-1,-1 3-1,-3 1 1,0-4 1,-1 0-10,-3 0-2,4-3-19,0-4-9,-1 0-24,1-3-11,4-3-30</inkml:trace>
  <inkml:trace contextRef="#ctx0" brushRef="#br0" timeOffset="11271.88">6835 60 196,'8'-6'74,"-8"-1"-58,7 4 9,-7 3 0,0 0-9,0 0-1,0 0-9,4 3-2,0 4-2,0 3-2,-1 7 1,1-1-1,-4 8 2,0-1-1,0 7 2,0 1-2,0-1-1,0 0 1,0 0-1,0 0 2,0-3 1,0-4-1,0 1-2,0-7 1,0-4-1,0-3 11,0-3 5,0-4-2,0-3 0,0-3-6,4-4 0,0-3-5,3-3-2,1-1 0,3 1 1,0-4-1,1 4-1,-1-1-2,0 4-1,1 0-1,-1 3 3,0 4 0,1 0 1,-1 3-3,-4 6 0,-3 5 2,0 2 0,-4 4 1,0 3 2,0 0-1,-4 3-1,0-3 1,4 1-1,0-1-22,0-7-10,0-3-33,4-3-13,4-4-14</inkml:trace>
  <inkml:trace contextRef="#ctx0" brushRef="#br0" timeOffset="11963.29">7212 225 212,'0'0'79,"0"-4"-61,0 4 8,0 0-1,0 7-15,-3 0-6,-1-1-2,0 4 0,-4 1-1,5-1-1,-1 0 1,0 3-1,0 0 2,4-3-1,0 1-1,4-1 1,4 0-1,-1 0 0,1-4 2,-1-2-1,1-1-1,-1-3 3,1 0 0,3-3 1,1-4 0,-5 0 4,1-3 3,-1-3-2,4-1 2,1 1 3,-5 0 1,1 3 0,-1 0 4,-3 3-9,0 0-1,0 4-3,-4-1-1,0 4-6,0 7 1,0 0-2,4 3-2,-1 3 3,5 4 0,-1 3 1,1 7 0,3 3 0,-3 4 0,-1-1 2,1 7 3,-4-6 0,-4-1 0,0-6 1,-4-3 1,-7-1-3,-1-3-3,-3-3 2,-4-4 0,-7 1-4,-1-4-1,-3-3 1,-4-1 2,-3 1-24,3-4-10,0 1-25,-4-4-9,4 3-54</inkml:trace>
  <inkml:trace contextRef="#ctx0" brushRef="#br0" timeOffset="12908.84">7646 318 192,'4'-10'71,"-4"4"-55,0 2 15,0 4 3,0-3-8,0 0-1,-4 3-10,0 0-4,-3 0-6,-1 0-4,1 0 2,-1 3 2,0-3 2,1 3 1,-1 1 0,1-1-7,-1 4-2,4-4 0,1 0 0,-1 1 1,0 3 2,0-1-3,4 1 0,0 0 1,4-1 2,0 1-1,0 0-1,3-1 1,1 5 1,3-1-1,0-4-1,1 1 1,3 3-1,0 0 0,0 0 2,0 0-1,-4 0-1,1 7 1,-5-4 1,1 1-1,-4-1-1,-4 1 3,-4-1 0,-4 0 1,1-3 0,-5 1-2,-3-1-2,-4-4 1,1-2 1,-5-4-1,0-4 2,1 1-4,3-4 0,0 1 1,4-1 2,4 0-19,-1 0-8,5 1-20,3-1-8,4 0-42,8 1-34,-1 2 53</inkml:trace>
  <inkml:trace contextRef="#ctx0" brushRef="#br0" timeOffset="13302.99">7865 349 192,'7'-7'74,"-3"7"-58,-4-3 20,0 3 5,0 0-12,0 0-2,0 0-12,0 0-4,0 3-6,0 4-6,-4 3 0,4 3 5,-4 4 2,4 3-2,0 3-1,0 1-3,0 3-1,4-7 1,0-3 2,0-4 1,-1 0 1,1-3-7,4-3 0,-8-7-59,7-3-25,-3-4-22</inkml:trace>
  <inkml:trace contextRef="#ctx0" brushRef="#br0" timeOffset="13494.03">7770 285 296,'-7'-3'112,"7"-1"-87,0 4 4,0 0-4,0-3-17,0 0-2,0-1-17,-4-2-6,0 2 9,4-3-65,-4 4-25,4 3-10</inkml:trace>
  <inkml:trace contextRef="#ctx0" brushRef="#br0" timeOffset="14214.17">8347 322 180,'-4'-4'68,"4"1"-52,-3 0 14,3 3 6,-4 0-11,-4 0-3,-3 0-1,0 0-1,-4 0-11,0 3-1,-1 4 2,-2 0-2,-1 3 3,0 3-2,0 4 2,4 3-4,0 3 1,4 1-5,-1-1-2,9 4 0,3-3-1,3-4 0,5-4 0,3 1 0,4-3 2,4-8-1,0 1-1,4-4-10,-1-6-4,1 0-26,-1-4-12,-3 0-27,0 0-55,0 1 32</inkml:trace>
  <inkml:trace contextRef="#ctx0" brushRef="#br0" timeOffset="14814.05">8479 476 192,'-4'-10'74,"1"10"-58,-1-7 12,0 7 2,0 0-5,-3 0 0,-1 0-9,1 0-5,-5 0-6,5 0-4,-1 4 0,1-1-1,-1 4 0,4-4-3,1 4 0,3-1-5,0 1 0,0 0 4,3 0 2,1-1 2,4-2 0,-1-1 6,1 0 4,-1-3-8,5 0 0,-1-3 0,4 0 1,0-4-1,0 0-2,4-3 3,0 0 2,0-3 0,0-7 0,-1-1-1,5 1 2,-4-3-1,0-4 2,0-3 0,0-4 1,-1 1 0,-3-4 0,1 3 0,-5 4 2,-4 4-3,-3 2 1,-4 7-3,-4 4 2,-3 10-6,-1 6-3,-3 7 1,-4 7 2,0 10-2,-4 3 0,0 3 1,4 4 0,4 7 0,3 3 0,4-1 0,4 1 2,4-3-1,7 0-1,5-11 1,2-6-1,5-10-9,7-7-4,4-14-73,4-2-32,-4-4 0</inkml:trace>
  <inkml:trace contextRef="#ctx0" brushRef="#br0" timeOffset="15866.5">9090 188 140,'0'-10'55,"0"10"-43,0-4 10,0 4 1,4 0-5,-1 0 2,1-3 0,-4 0 2,4-1-12,0 4 8,0-3 2,-4 3-2,3 3 0,1 7-8,0 7-2,-4 3 2,0 0 1,0 4-1,-4 3-1,0 3-5,1 7-3,-1 3 0,0-3 1,0-7-1,0 0 2,4-6-4,0-8-2,0-2-34,4-8-15,-4-6-66,8 0-31,-1-3 73</inkml:trace>
  <inkml:trace contextRef="#ctx0" brushRef="#br0" timeOffset="16154.12">9094 506 212,'0'-10'79,"3"7"-61,1-7 10,0 6 0,0-2-14,3-8-3,5 1-1,3-4 1,4 0-5,7-3-4,0 0 1,5 0-2,-1 3-1,-4 0 1,-3 4-1,-4 3 2,-4 0 1,-4 3-1,0 4 1,-3 3-7,-8 0-1,0 0-27,0 3-11,-4 4-58,0 0-31,0 3 62</inkml:trace>
  <inkml:trace contextRef="#ctx0" brushRef="#br0" timeOffset="16421.94">9229 386 192,'12'0'74,"-1"3"-58,-3-3 9,-8 0 2,7 3-10,1 1-2,-1 2 0,1 1 1,-1 3-9,1 0 5,3 0 3,0 0-5,1 0-3,-1 4-4,0-8 0,1 1 0,-1-4 1,0 1-35,1-4-17,-1 0-68</inkml:trace>
  <inkml:trace contextRef="#ctx0" brushRef="#br0" timeOffset="16722.16">9591 302 196,'8'-4'74,"-4"8"-58,-1-1 9,1 4 2,-4-1-7,0 1-2,0 3-4,0 0 1,0 4-8,0-1 7,4 4 3,0 0-7,0-1-1,-4 1-5,3-3-1,-3-1-1,4 0-2,-4-6-6,4-4-4,-4-3-52,7-3-23,1-4-23</inkml:trace>
  <inkml:trace contextRef="#ctx0" brushRef="#br0" timeOffset="16872.59">9603 188 248,'-4'0'93,"4"3"-72,4-3-2,-4 0-6,0 0-16,0 0-5,3-3-100,1-1-42</inkml:trace>
  <inkml:trace contextRef="#ctx0" brushRef="#br0" timeOffset="17984.27">9803 506 112,'0'0'44,"0"0"-35,0-3 9,0 3 4,0 0 9,0 0 8,0-4-6,3 1 0,-3 0-18,0-4 0,0 0-1,4-6-3,0 3 1,3-4-7,1-2-1,3-1-2,1 0 1,-1 4 0,4-1 3,0 4 1,-4 0 1,1 4 0,-1-1 0,0 0-4,1 0-3,-5 4 0,1 3-1,-1 3 0,1 1 0,-1 3 0,1-1 0,-4 4-3,3 0 2,-3 0 1,3 0 2,-3 1-1,0-1-1,0 0 1,0-4-1,-4 1 0,0 0 2,0-1-1,0-6-1,-4 4-2,4-1-1,-4-3-1,0 0 0,0 0 0,4-3 3,0-4 0,4-3 3,4 0-1,3-3 2,0-1 0,4 1 1,1 3-2,-1-4-2,0 1 3,0 6 0,0 0 1,0 1 0,0 2-5,0 4-1,0 4 1,-4 2 0,1 1 1,-1 7 0,-3-1 0,-1 4 2,1-4-1,-4 7 2,-4 0-22,-4-3-7,-4 3-102</inkml:trace>
  <inkml:trace contextRef="#ctx0" brushRef="#br0" timeOffset="19246.8">10421 442 152,'-4'-3'57,"0"6"-44,8-3 12,-4 0 4,0 0-8,0 0-2,0 0-3,4 0 3,0 0-11,3-3 4,1 0 2,-1-1-7,1 1-4,-1 0 4,1-1 5,-1 1-6,1 0-3,-4-1 2,-1 1 1,1 0 0,0-4-1,0 0 1,3 1 1,-3-1-3,0 0-3,0 0 0,-1 1-1,1 2 0,0-2 0,-4 2 0,4 1 2,-4 0-1,0-1-1,0 4 1,0-3-1,0 0-3,0 3 2,0 0 1,0-4 0,0 4 2,0-3 1,0-1-4,0 4 1,0-3 0,0 3 0,0 0 0,0-3 0,0 3-3,0 0 0,0-4 2,0 4 0,0 0-2,4 0 2,-4 0-37,3 0-14,-3 0-49,4 4-34,4-1 58</inkml:trace>
  <inkml:trace contextRef="#ctx0" brushRef="#br0" timeOffset="20040.44">10564 375 128,'-4'0'49,"4"4"-38,4-4 12,-4 0 3,0 0-3,0 0 0,4-4-6,0 1 0,3 0-10,1-4 5,-1 0 3,1 4-1,3-4 0,0 1-4,-3-4-1,0 3 1,-1-3 1,1 0-5,-5 0-2,1 0 0,-4 0 2,0 0-5,0-1-3,-4 5 1,1-1 2,-5 7 0,1 0 2,-5 7-4,-3-1 0,-4 5 3,0 5 1,1 4-4,-5 7 1,4 7 0,0 3 0,4-1 0,8 8 2,3-7 1,4-4 1,11-2 0,4-5 0,8-6 0,7-9 0,4-8-5,0-3-1,4-7-32,-4-3-15,-1 0-70</inkml:trace>
  <inkml:trace contextRef="#ctx0" brushRef="#br0" timeOffset="21150.18">10756 627 132,'-11'0'52,"7"0"-41,1 0 18,3 0 5,0 0 2,0 0 0,0-4-6,0-2-2,0-1-15,0-3-3,0 0 0,3-3-4,5-4-1,-1-3 0,5 0 1,-1-1-3,0 1-2,1-3 2,-1 6 2,0 0 0,1 4 0,-1 3-1,0 0 2,1 0-3,-1 3 0,0 0-1,0 4 1,1 0-4,-5 3-2,5 3 2,-1 0 0,-4 1 1,1 9 2,0 1-3,-5 2 0,1-2 1,4 6 2,-5 0-1,1 3-1,-4-6 1,0 0-1,0-4 2,0-3 1,0 0-4,-4-3 1,4-4 0,0-3 2,-3 0-1,3-3-1,-8 0 1,8-4-1,0 0 0,0-3 0,0-3-3,8 0 2,-5-1-1,1 1 0,4-4 2,-1 4 2,1 2-1,-1-2-1,1 3 1,-1 0-1,1 0-3,-1 3 2,5 1-1,-5 2 0,1 4 2,-1 4 0,-3 6-3,0 3 0,0 7 2,-4 4 0,0 6 3,4-3 1,-4-1-4,3-2 1,1-1 0,0-3 2,-4-3-1,4-7-1,-1 0 1,1-6-1,-4-4 2,8-7 1,-1-7-1,1-2-2,3-8 1,0-3-1,1-3 0,3 3 2,0 1-1,0-1-1,-4 7 1,1 3-1,-1 4-3,0 3 2,0 3 1,-3 3 0,0 4-3,-8 0 0,3 11 4,1 2 1,0-3-3,0 13 1,-4-6 0,0 13 0,0-6 0,0-1 0,0 1 0,0-8 0,0-2-25,0-4-10,3-3-55,1-1-60,0-6 44</inkml:trace>
  <inkml:trace contextRef="#ctx0" brushRef="#br0" timeOffset="21751.71">11575 453 144,'7'-11'55,"-7"8"-43,0 0 21,4 3 8,-4-4-9,-4 1-3,4 0-9,-4-1 0,1 1-11,-1 0 6,-4 3 4,-7 3-6,0 0-2,0 4-9,0 0-1,0 3-1,0 3 0,3 4 0,5-4 0,-1 1-3,1 3 2,3-4 1,4 0 0,0 1 0,4-4 2,0-3-3,3-1 0,4-6 3,1-3 1,3 0 1,0-8 0,0-2 0,0-4 2,-4 1-3,1-1-2,-1 3 0,-3 4 1,-5-3 1,1 6 1,-4 1-2,4 6 1,0 0-7,-4 6 1,0 11 1,3 0 1,1 0 1,0-1 0,4 1 0,-1-4 0,1-3 0,-1 1 2,4-5-3,-3-2 0,0-4-19,-1-4-9,1-2-21,3-1-8,0-7-31,1-2-29,-1-1 48</inkml:trace>
  <inkml:trace contextRef="#ctx0" brushRef="#br0" timeOffset="23104.51">11559 282 272,'19'-14'101,"4"8"-78,3-8 13,-11 14 2,4-10-13,4 3-3,7-3-12,0 0-6,0 4-3,-3-1-1,-1 0 0,1 4 0,-1-4 2,-3 4-3,-1-4 0,-3 4 1,0-4 2,0 4-39,-8-4-14</inkml:trace>
  <inkml:trace contextRef="#ctx0" brushRef="#br0" timeOffset="22207.53">11812 168 184,'15'-47'71,"-7"27"-55,-1 0 17,-3 16 5,0 4-14,-4 0-3,4 7-12,-1 3-6,-3 7-2,0 6-4,0 4 2,0 3 1,-3 4 0,-1 9 4,0 7 2,0 4-2,4-4-3,0-6-3,4-4-1,0-10 2,0-10 0,-1-3 3,5-3 3,-1-8 2,1-6 3,3-6-1,1-8 0,-1-6-3,0 0-1,1 0-6,3 0 1,-4 0 2,4 0 1,-7 6 3,-1 1 1,1 6-3,-5 7-3,-3 3-3,-3 7-1,-1 7 2,0 0 0,0 6 1,4-2 2,-3-5-1,3 1-1,0-4-2,0 1 1,0-4 3,3-3 1,-3-7-15,0 0-4,8-7-54,-1-3-24,1-4-9</inkml:trace>
  <inkml:trace contextRef="#ctx0" brushRef="#br0" timeOffset="22833.6">12151 349 184,'-7'0'71,"3"0"-55,4 0 15,0 0 3,-4 3-8,1 0-1,-1 1-8,-4 2 0,4 1-10,-3 3-2,-4 4 1,-1 6-3,1 3 0,0 11-6,-1-4 0,1 0 3,4-3 2,-1-4 0,4-3-2,4-3 7,0-7 5,4-3 0,4-7 1,3-3-3,4-8 1,4-2-2,0-4 0,-1-3 1,1-3 1,0-1-3,0 1-3,0 3-2,-4 0-3,0 10 3,0 3 2,-4 3-4,1 4-1,-1 7 0,0 7 0,1 6-3,-1 0 0,-3 0 4,-1 0 1,-3 0 0,0-3 1,-4-4-2,0 1-1,-4-4-4,0-4-2,0-2-13,-3-4-3,-1-4-23,-3-2-9,0-4-78</inkml:trace>
  <inkml:trace contextRef="#ctx0" brushRef="#br0" timeOffset="24077.83">12495 634 268,'11'0'101,"-4"6"-78,-3 8 9,-4-4 0,4 0-7,-4 6 0,-4 5-7,0 2-3,-3 1-9,-4-1-4,-1 0-1,-3 1-4,0-1 0,0-3-9,0-3-5,4-3-22,3-4-8,0-4-8,5-6-2,-1-3-43</inkml:trace>
  <inkml:trace contextRef="#ctx0" brushRef="#br0" timeOffset="24303.23">12434 258 328,'15'0'123,"-11"7"-95,-4-7 7,0 0-4,-4 0-22,1 3-4,-1-3-15,0 0-4,0 0 7,0-3-43,1 3-18,-1 3-62</inkml:trace>
  <inkml:trace contextRef="#ctx0" brushRef="#br0" timeOffset="25520.12">13143 546 56,'-8'4'24,"5"-1"-18,-5 4 20,4-4 10,1 0 1,-5 4 0,1 0-12,-5-4-2,1 1-1,0-1 1,-1 0-12,1-3 7,0-3 2,-4 0 7,3-4 6,1-3-5,0-4-2,-4-2-10,3-4-3,5-4-7,-1 1-2,4-4-2,1 3 1,3 1-4,3-1-2,5 1 4,3-4 1,8 0 0,4 1 1,3-1-2,1 0 2,3 3-2,0 1-1,0 3 1,0 3 1,-3 7-1,-1 3 2,-3 1-2,-5 2-1,1 8-2,-4 2 1,-3 4 1,-1 1 2,0 2-3,-3 0 0,-1 7 1,-3 1 0,-4-1-3,0 3 2,0 1 1,-4 2 2,-3 1-1,-1 3-1,-3 1 1,-4-1 1,-4-4-1,0-2-1,-3 3 1,3-7 1,0-3-1,0-4-1,0-3 1,4-3-1,0-7 0,0-4 0,0-2 0,4-4 0,-1-4 0,5 1 2,3-4-3,4 0 0,4-3-1,3 3 0,1 1 0,3 2 0,4 1 2,0 3 2,4 0-3,0 3 0,4 0-1,-1 4 0,-3 3 2,0 3 0,0 4-3,-4 0 0,0 6 2,0 4 0,-7 3-24,-1 0-10,1 4-57,-1-4-26,1-3 18</inkml:trace>
  <inkml:trace contextRef="#ctx0" brushRef="#br0" timeOffset="25927.67">13656 352 212,'7'-3'79,"-3"-1"-61,-4 4 15,0 0 1,0 0-15,0 0-3,0 7-10,0 0-4,0 3-1,0 7 7,-4 3 5,4 3 0,0 4 2,0 3-2,0-6 0,0-1-10,4-3-1,-4-7 0,4 1 1,-4-4-1,0-3 1,0-7-20,0 0-8,0-4-111,0-6-47,4-3 93</inkml:trace>
  <inkml:trace contextRef="#ctx0" brushRef="#br0" timeOffset="26098.78">13716 148 328,'11'-4'123,"-7"-2"-95,-4 2-6,0 1-10,0-1-57,0 1-19,0-4-65</inkml:trace>
  <inkml:trace contextRef="#ctx0" brushRef="#br0" timeOffset="26780">14082 67 276,'11'-10'104,"-3"10"-81,-5 0 7,-3 0-1,0 0-16,4 3-4,-4 4-6,0 7 0,-4-1-2,1 7-1,-5 4 1,-3 2 1,0 4 1,-1 1-1,1 2-2,0 1 3,-1 3 2,5-1 0,-1-2 2,4-1-4,1-2-2,3-1 2,3-10 2,1-3 4,4-1 5,-1-2-2,1-4 1,3-3-3,0-1-1,1-2-1,-1-1 0,0-3 0,4 0 2,1 0-5,-5 0-3,4-3-1,-4-1-1,1 1 0,-1 0 0,0-1 0,-3 1 2,-5-1-1,1 1-1,-4 0-17,0-1-9,0 1-30,0 0-15,0 3-77</inkml:trace>
  <inkml:trace contextRef="#ctx0" brushRef="#br0" timeOffset="27070.3">14263 396 236,'11'-4'90,"-7"4"-70,3-3 8,-3 3 0,-4 0-15,4 3-2,0 4-7,0 3-3,-4 3 0,3 4-1,1 3 2,-4 4 1,4-4 3,0 0-3,-1-3 0,1-4 1,0-3 0,0-3-9,-4-7-4,0 0-114</inkml:trace>
  <inkml:trace contextRef="#ctx0" brushRef="#br0" timeOffset="27229.6">14312 178 316,'0'-4'121,"4"8"-95,-1-1 3,-3-3-8,0-3-30,-3-1-8,-1-2-104,-4-1-48</inkml:trace>
  <inkml:trace contextRef="#ctx0" brushRef="#br0" timeOffset="28012.96">14523 265 176,'0'0'68,"4"3"-52,-1 1 1,-3-4 0,0 6-2,-3 4 0,-5 4-5,1 2-2,-1 5-4,1-1 6,3-4 3,0 1 2,0 0 4,4-4-9,0-3-3,4 0-4,0-3 0,3 0-2,1-7 2,3 0-13,4-3-3,0-4-5,4-3-2,0-4 9,0 1 6,0-4 10,0-3 7,-1-7 11,1 0 6,0 1-4,-4 2-3,0 7-6,-3 4-2,-5 3-4,-3 3 1,0 7-8,-4 4-2,-4 6-1,-4 6 0,5 5-3,-1 2 0,4 0 4,4 4 3,3 0-1,1-3-2,3-4 2,4-7 0,4-10-43,0-6-18,0-10-77</inkml:trace>
  <inkml:trace contextRef="#ctx0" brushRef="#br0" timeOffset="29723.6">15266 101 156,'-4'-7'60,"4"10"-47,0-3 8,0 0 2,0 0-8,0 0 2,0 0-1,0 0-1,0 0-7,0 0 1,0 0 2,0 0 2,0 0 3,4 4-1,-1-1 1,1 4-2,0-1-1,-4 1-5,0 0 0,0 3-1,0 3 3,-4 4-5,0 3-3,1 4 3,-1-1 1,-4 1 0,1-1-1,-1 0-1,1 1 2,-1-1-5,1-3-1,3-3 0,0 0 2,0-4-1,1-3 2,3-3-11,-4 0-4,0-4-25,4 1-11,-4-1-35,1-3-12,-1 7 1</inkml:trace>
  <inkml:trace contextRef="#ctx0" brushRef="#br0" timeOffset="30142.99">15205 305 132,'4'-13'49,"0"9"-38,0-6 21,-1 4 7,5-4-6,0-4 0,-1-3-5,1 1 0,-1-5-16,4 1 4,1 0 4,-1-3-2,4 3-1,0 0-7,0-1-2,0 5-2,4-1 1,0 0 2,0 4 2,0-1-3,0 4-3,0 4 2,-4 2 2,0 4-6,0 4-2,0 2-1,-8 8 0,1 6 2,-8 3 1,0 1-1,-8 3-2,1-1 3,-4-2 0,-5-1-4,1-3 1,0 1 0,0-8 2,0 0-12,0-3-3,0 0-23,4-6-7,-1-4-32,5-4-13,3-2-17</inkml:trace>
  <inkml:trace contextRef="#ctx0" brushRef="#br0" timeOffset="30730.31">15673 0 208,'15'-10'77,"-7"7"-60,-1-4 19,1 4 5,-5 3-10,1 0-1,-4 0-15,0 0-4,0 6-7,0 4 2,-4 7 0,1 3 4,-1 7 1,-4 3-3,1 4-3,-5-1-2,1 1-3,0 3 1,0-4-1,-5 4 0,5-3 2,0-4-3,-1-3 0,5-4 1,-1-6 0,5-4 0,-1 1 2,0-8 1,4 1 1,0-7-2,4-3 1,3-4-4,1-3 0,3-4 1,4-2 0,0-1-3,4 0 2,0 4 1,0-1 0,0 4-3,0 4 2,-4 2 1,-4 1 0,0 3-3,-3 0 2,-1 3 1,-3 4 2,0 0-1,-4 3-1,-4 3 1,0 4-1,1 3 0,-1 0 2,0-3-21,0 0-9,4-1-28,0-6-10,4-3-49</inkml:trace>
  <inkml:trace contextRef="#ctx0" brushRef="#br0" timeOffset="31434.21">15926 158 236,'15'-27'88,"7"10"-69,1-3 15,-12 10 1,8 0-9,4-4-3,-1 4-5,5 0-1,-1 4-9,-3 2 4,-1 4 1,-3 7-6,0 6-2,-4 7 8,0 4 6,-4-1-4,-3 8 0,-4-1-3,-4-3 0,0 3-4,-4 0 0,-4-3-3,1-1 0,-8 1-1,4 0 0,-5-7-2,1-3-2,-3-4-2,-1-6-1,4-4-31,-4-3-15,0 0-105,-4 0-62,1 0 94</inkml:trace>
  <inkml:trace contextRef="#ctx0" brushRef="#br0" timeOffset="31104.67">15993 158 228,'23'-20'88,"-12"9"-69,4-5 17,-7 9 3,3 0-12,1 1-1,-5-1-6,-3 7-1,-4 0-10,0 7-3,0 3-2,-4 6 11,0 5 5,-3 5-6,-1 1-1,1 3-5,-1-3 0,1 0-5,-1 0 0,4 0-3,1-1-1,-1-2 3,0-4 1,-4 0-4,5-3-1,-1-4-13,0-3-2,0-3-23,1 0-9,-1-7-21,0-7-8,0 4-35</inkml:trace>
  <inkml:trace contextRef="#ctx0" brushRef="#br0" timeOffset="32021.1">16702 84 164,'4'-27'63,"-4"14"-49,8-14 22,-5 17 7,1-4-4,-4 1 2</inkml:trace>
  <inkml:trace contextRef="#ctx0" brushRef="#br0" timeOffset="32209.5">16714-43 442,'-12'-4'21,"1"11"-7,-4 13-7,-8 14-2,1 6 8,-5 7 6,-3 0-6,4-1 0,-1 5-7,8-1-2,4 0-2,8-3-2,3-7 1,4-9-1,8-5-9,3-9-2,4-7-34,4-3-15,0-7-75</inkml:trace>
  <inkml:trace contextRef="#ctx0" brushRef="#br0" timeOffset="32816.86">16808 198 228,'0'-10'85,"7"3"-66,-3 4 14,0-1 4,0 1-10,3 0-1,1-1-9,3 1 0,0 0-10,4 3 5,0 0 1,1 3-6,-1 0-2,0 4-3,-4 0 1,4 3 0,-4 3 1,-3 4-2,-8 3-2,-8 4 1,-3 2 1,-8 8-1,0 6-1,-3 0-2,-1 0 1,-3 1 1,-1-8 2,1-6-1,0-4 2,-1-6-9,5-3-3,3-4 7,4-7 3,0-3 0,3-7 2,5-3-4,7-3 0,0-1-1,7 1 0,1-4 0,3 1 0,0 2 2,5 1 0,2-1-3,1-2 2,0 2 1,4 1 0,3 3-3,0 0 2,1 3 1,-1 0 0,-3 1-11,-4 2-3,3 1-15,-3 0-7,0-1-16,0 1-5,-4-4-46</inkml:trace>
  <inkml:trace contextRef="#ctx0" brushRef="#br0" timeOffset="33235.87">17241 238 200,'4'-10'77,"0"10"-60,-4-7 19,0 7 7,0 0-7,-4 0-1,4 0-13,0 0-4,-4 0-10,4 0-1,-3 7 0,-5 3-1,0 3-1,-3 4-1,0 3 0,0 4-5,-1 3 1,1-1-2,0-2 0,7-1 2,0-3 2,4-3-1,8-3 2,3-1-2,4-6 2,4-7 0,-4 0 3,0-7 3,4-6 2,-4-1-3,0-3 0,0-3-3,-4-3 0,5-4-3,-5-3 1,-4 3 0,1 4 1,-4 3-2,-4 3-2,-4 3-2,0 1 1,0 3-19,-3 3-7,-1 7-43,-3 0-18,0 0-42</inkml:trace>
  <inkml:trace contextRef="#ctx0" brushRef="#br0" timeOffset="33566.08">17543 97 264,'23'-10'101,"-16"10"-78,1-3 9,-8 3 0,3 3-14,1 1 0,0 2-8,-4 4-2,0 0-4,-4 7 6,-3 3 5,-5 4 2,1 3 1,0-1-9,-4 5-3,0-1-4,3 7 1,1-1-4,0-2 0,3-4-10,4-6-3,1-4-26,3-7-12,0-3-16,3-7-8,5-3-34</inkml:trace>
  <inkml:trace contextRef="#ctx0" brushRef="#br0" timeOffset="34078.08">17690 171 240,'8'-7'90,"3"4"-70,0 0 10,-3-1-1,-1 1-15,1 0-3,3-1-5,0 1-1,1 0-3,-1 3 7,0 0 6,-3 6 2,-1 8-7,1-1-4,-8 4-1,-4 3-1,-3 3 0,-1 4-2,-7 0-2,0 3 1,-8 0-1,1 0 0,-1-3 2,0 0-1,1-3-1,3-4 3,4-7 0,0-3 1,4-3 0,-1-7 2,5 0 3,3-4 2,0 1 1,0 0-6,4-1-4,0 1-1,4 0-1,4-1 0,-1-2 0,5-1 0,-1 4 0,4-1 0,0 1 2,4 0-1,0 3 2,0 0-4,3 0-2,1 0 2,-1-4 2,1 1-22,0-1-11,-4 1-27,-1 0-11,1-1-60</inkml:trace>
  <inkml:trace contextRef="#ctx0" brushRef="#br0" timeOffset="34407">18078-7 288,'19'-3'107,"-4"3"-83,0 0 6,-7 0-3,-1 3-11,1 4 1,0 7-6,-1 9 1,-3 4-7,-4 6 12,0 1 6,-4-1 0,0 4 0,-3 3-12,-5 7-4,-3 0-5,-7 4 1,-5-5-4,-3-2 0,0-10-41,-4-8-17,-15-2-107</inkml:trace>
  <inkml:trace contextRef="#ctx0" brushRef="#br0" timeOffset="35130.21">18357 466 272,'4'7'104,"0"-1"-81,0 1 3,-4 0-4,0 3-10,-4 10-2,-4 10 3,-7 7 2,-4 3-8,-3 4 2,-5-1 2,-3 1-6,0 3-3,0-4 1,4-6 0,3-10-8,8-4-2,4-6-42,3-10-18,8-7-59,8-7-29,-1-6 78</inkml:trace>
  <inkml:trace contextRef="#ctx0" brushRef="#br0" timeOffset="35367.81">18327 184 324,'4'-6'123,"-4"6"-95,0-4 16,0 4 2,0 0-21,0 0-6,0 0-14,0 0-3,0 0-2,0-3 0,0 0 2,-4-1-21,4 1-9,-4 0-68,1 6-27,-5-6-8</inkml:trace>
  <inkml:trace contextRef="#ctx0" brushRef="#br0" timeOffset="38385.68">18829 106 184,'-4'-13'71,"4"3"-55,0 0 22,4 6 8,-4-2-9,0-4 1,3 0-8,-3 0-4,0 0-14,0-4 3,0 4 5,0 0-2,0 0-1,0 3-5,0 1-2,0 2-4,0 4 1,0 7-4,-3 6-2,-5 7-3,-3 7 1,-1 3 1,1 4 2,-4 6 1,4-3 1,-4 0-2,3 0 1,1 0 0,0-4 3,-1-3-1,5-6 0,-1-1-6,1-3 1,-1-3 0,5-4 2,-1-2-1,0-1 2,0 0-2,4-7-1,0 0 1,0-3 1,0 0-1,0-3 2,0 0-7,0-7-1,0 0-5,0-4-1,4-3 6,0 1 2,3-4 0,1-4 0,3-3 2,0 0 0,1-3 1,3 0 0,-4 0 0,4-4 2,-3 4-3,3 0 0,-4 0 1,4 3 0,4 0-3,0 1 2,3-1 1,1 3 0,3 1 0,1 3 2,3 3-3,-7-3 0,-5 6 1,-3 4 2,-3 4-1,-1 2 2,-3 1-2,-1 0 2,-3 3-4,3 0-2,-7 0 2,8 3 0,-4 0 1,0 4 2,-1 0-3,1 3 0,-4 0 3,0 3 1,0 1-1,-4-1-2,-3 4 1,-1 0 1,-3-1 1,-4 1 1,0-4-2,0 1-2,-4-1 1,0 1-1,0-1 0,0-3 2,-3 0-1,7 0-1,0 0 1,-1-3 1,5-4-3,0 1 0,0-1 1,7 0 0,0-3 0,0 0 2,0 0-3,4 0 0,0 0-1,0 0 0,4 4 2,0-1 0,4 4 2,-1-4 1,1 4-1,-5 0-2,5-1 3,-1 4 0,1 0-1,0 4 1,-1 3-2,1-1 2,-5 1-2,1 0 2,-4 0 0,4-1 1,-4-2-2,0-1-2,0 1 1,0-1-1,0 0-3,0 1 2,-4-1 1,0 1 0,1-1 2,-1 0 1,0 1-4,0-1-1,1-3-4,-1-3-1,4 3-23,0-10-8,0 0-15,0 0-5,4-3-24,7-7-8,4 3-14</inkml:trace>
  <inkml:trace contextRef="#ctx0" brushRef="#br0" timeOffset="39466.74">19243 73 124,'12'-17'49,"-9"10"-38,5-3 10,0 7 4,-1 0 3,1-1 6,-1-2 1,1 2 0,-1 1-18,-3 0 10,0-1 5,0 1-1,-4 3-1,0 0-8,0 0-3,0 0-7,0 7 0,0 3-5,-4 3-2,0 0 2,0 7 0,0 1-3,-3 2-3,-1 4 0,1 0-1,-1-1 0,-3 5 0,0-5 0,-1 1 0,1-3 2,4-4 1,-5-3-1,5-1 1,-1-2-4,1-1 0,-1-3 1,1 0 2,-1-3-1,4-4 2,0 1-2,1-4 2,-1-7-4,0 0 0,4-3 1,0-3 0,4-4-3,0-3 2,3-4 1,1-2 0,3-1 0,0-3 0,4 0-3,1-1 2,2 5 1,1-1 0,0 0 0,0 0 2,4 4-3,-1-1 0,1 4 3,-1 0 1,1 3 1,0 0 2,-4 4-1,-1 3 0,-3 3-3,-3 4 1,-5 3-4,-3 3-2,0 4 2,-8 6 2,0 4 0,-3 3-1,-1 4-2,1-1 1,-5-3 1,5 0 0,-1 1-3,1-8 2,-1-3 1,4 0 2,1-3-1,-1-1-1,4 1-4,0-3 0,-4-4 2,4 0 1,0 0-2,0 0 2,0 0 1,0 0 0,4 3 0,0 0 0,3-3 0,1 0 0,-1 0 0,1 4 0,-1 2-3,1 1 2,-1 0-1,1-1 0,0 4 2,-1 4 0,1-1 0,-5 4 2,-3 3-1,-3-3-1,-1 3 1,-4 0-1,1 0 0,-5-3 2,-3 0-1,0-1 2,-4-2-2,1-1 2,-1-3-2,0 0 2,0-3-2,4 0-1,0-4-4,4-3 0,-1 0-18,5-3-8,-1-1-11,4 1-4,1-4-45,3 1-16,7-1 0</inkml:trace>
  <inkml:trace contextRef="#ctx0" brushRef="#br0" timeOffset="39916.15">19967 96 192,'27'-23'71,"-20"9"-55,8-6 6,-7 14 2,-4-4 5,-1-4 4,-3 1-2,-3-1-1,-5 1-17,1 3 1,-5 0 0,1 3-3,0 4 1,-1-1-3,1 4 2,-8 7-2,4 3 0,-4 7-5,-3 6-1,-1 8 8,0 2 2,1 4-2,-5 3 1,5 4-3,3-4 0,4-3-3,3-4 1,5 1-4,3-4-2,4-3-3,4-4 1,7-6 3,1-4 1,3-3-19,3-3-9,1-3-38,4-4-17,0-4-66</inkml:trace>
  <inkml:trace contextRef="#ctx0" brushRef="#br0" timeOffset="40235.68">20065 244 280,'0'3'104,"0"-6"-81,0 3 18,4 0 4,-4 0-13,4 0-1,3 0-7,1-4-3,-1 1-11,5 0-2,3-1 2,0 1-4,0 0-1,0-1-7,0 1-1,0 3-37,-3-3-15,-1-4-69,4 4-70,0-8 65</inkml:trace>
  <inkml:trace contextRef="#ctx0" brushRef="#br0" timeOffset="44152.08">20533-61 140,'4'-7'55,"-1"4"-43,-3-4 16,0 7 5,0-3-3,0 3 2,0-4-5,0 1-2,0 3-13,0-3 8,0-1 3,0 1-7,4 3-4,0-3-5,-4-1 0,0 1-4,0 3-2,0 0 0,0 0-1,0 0 0,0 0 2,0 7-1,0-1 2,0 4 0,-4 4 1,0 2-2,-3 1 1,-1 3-2,1 0-1,-5 4 1,1-4 1,0 3-1,0 1 2,3-1-4,0 4 0,1-3 1,-1-1 0,5 1 0,-1-4 2,0 0-3,0-3 0,0-1 1,4-2 0,0-4 0,0 0 0,0-3 0,0-7 2,0 0-3,4 3 0,4 0 1,-1-3 2,1-3-1,3 0-1,1-1-2,-1 1-1,4-4 2,0 0 2,0 1 0,0-8 2,0 4-4,0-6 0,0-1 3,0-3 1,1 0-1,-5-1-2,0 1 1,0 0 1,1-3-1,-1 3 2,0 0-4,1 3 0,-1 0 1,0 4 0,-3-1-3,3 4 0,-3 0 2,-1 0 2,-3 3 0,-4 1 2,0-1 0,0 0 1,0 1 0,0-1 0,0-3 0,-4 3 0,4 0-2,-3 1-2,-1-1 3,4 4 0,0-1 1,0 4 0,0 0-2,-4 4-2,0 6 1,-3 3-1,-1 7 0,1 7 0,-1 7 0,0 2 0,1 5 0,3 2 2,0-3-1,1 1 2,3-8-2,0-6 2,0-4-2,0-3-1,0-6-15,7-7-53,4-7-11,5-7-55</inkml:trace>
  <inkml:trace contextRef="#ctx0" brushRef="#br0" timeOffset="44794.97">20932-175 212,'0'-4'79,"12"1"-61,-8 3 23,-4 0 7,0 0-10,3 0 0,-3 0-10,0 0-3,0 0-14,0 0-2,0 7-2,0 3-1,0 7 1,-3 3-6,-1 7-1,-4-1 0,4 5 2,1-1-3,-1 0-2,0-3 2,0-1 0,1-5 1,-1-1 2,0 0-1,4-3 2,-4-4-2,4-3 2,-3 0-2,3-3-1,0-1 3,0 1 0,0-3-1,0-4 1,0-4-2,0 1-1,0-4 1,0 0 1,3 1-3,1-8 0,0-2-1,3-1 0,5-3 2,3 0 2,0-1-3,0 5 0,0-1 1,-4 4 0,1-1-3,-1 1 2,0 3-1,1 0-2,-5 3-17,1 0-9,-1 1-26,-3 2-12</inkml:trace>
  <inkml:trace contextRef="#ctx0" brushRef="#br0" timeOffset="45051.74">20974 39 228,'4'0'88,"-4"7"-69,4-7 15,-4 0 3,3 7-12,1-4-5,0 4-3,0 3-1,3 0-8,1 3-3,-1 1 1,1-1-1,3 1 2,0-1-4,1 0-2,-1-3 0,0-3-1,1 0-20,3-7-7,0 0-57,4-4-25,-4-6 4</inkml:trace>
  <inkml:trace contextRef="#ctx0" brushRef="#br0" timeOffset="45983.28">21479 113 236,'0'3'88,"0"4"-69,-4-10 4,4 6-2,0 0-4,-3 1-1,-1-1-4,-4 4-2,5 0-6,-5-4-1,0 4 3,5-4-1,-5 0 2,1 1-6,-1-1-3,1-3 1,-5 0 2,-3 0 4,4-7 4,-4 4 5,3-7 3,-3 3-3,4-3 0,-4-3-6,4-1 0,-1-2-3,1-1 2,4 0-6,-1-3-1,4 0 0,4-4 2,0 4-3,4-3-2,0 3 2,7-4 0,0 1 1,4 3 0,4 3 0,0 0 0,0 4 2,0-1 1,-4 1 5,0 3 3,4 0 0,-4 3 1,0 0-2,-4 4 1,1 0-6,-1 6-3,0-3-1,1 7-1,-1 0 0,-4 3 2,1 3-1,0 4 2,-1 3-2,-3 0-1,0 3-2,-1 4 1,1-3 1,-4-1 2,0-3-1,-4 0-1,-3 0 1,-4 1-1,-1-1-7,-3 0-3,-4-3-3,4-4 0,0 0 7,0-3 3,0-3 0,0 0 2,0-4 1,0-3 2,3-3 1,1-1 1,0-2-2,3-4 1,1 0-2,3-4 2,4 1-2,4-1 2,-1 1-7,5 3 1,3 0-1,1 0 2,-1 3 1,0 0 3,1 4-3,3 0-2,0 3 2,0 0 2,0 3-13,0 0-7,0 1-28,0-1-10,-4 1-85</inkml:trace>
  <inkml:trace contextRef="#ctx0" brushRef="#br0" timeOffset="46462.27">21837-232 180,'-18'-10'68,"6"6"-52,1-2 12,7 6 5,0 0-4,-3-4 3,-1 4-5,4-3-2,1 3-13,-5 3 3,1-3 3,-1 4-4,1-1 0,-1 7-8,-3 4-4,-1 6-1,-3 3 1,4 4-1,0 3 2,3 4-2,4-4-1,4 0-2,0-3 1,8-4 3,-1-3 1,5-3-1,-1-4-2,4-2 3,0-5 0,4-6-37,4-3-14,-1 0-47,1-8-17,3 1 15</inkml:trace>
  <inkml:trace contextRef="#ctx0" brushRef="#br0" timeOffset="48998.99">20782 590 148,'0'-10'57,"7"7"-44,-3-1 18,0 4 6,0-3-6,-4-1 2,3-2-4,1-1 2,0 0-17,0 4 7,-4 0 6,0-1-2,0 4 3,0 0-10,0 0 0,0 0-9,0 7-1,0 3-6,0 3-2,0 4 0,0 3 2,-4 4 3,0 6 4,-3 3-4,-1 1-3,-3 0-1,-1-4-1,1 0 2,0-7 1,-1-3-1,5-3-2,-4-3 1,3-1-1,-3-3-16,-1 0-6,1-7-11,0 1-5,3-4-4,1-4 1,-1 1-4,4-4 1,1-3-3,-1-3 2,0-4 5,4-3 4,4 0 23,0 0 32,3 0 17,1 0 7,3 0 2,4-4-8,4 1 0,4-4-21,-5 0 6,5 0 5,0 4-9,-4-1 0,-1 1-4,1 6-1,0 4 4,-4-1 3,0 4-1,0 3 0,0 4-6,0 3 0,4 0-8,-7 3-3,-1 4-1,0 3-1,1 0 2,-5 4 1,1-1-1,-5 4 1,-3 0 0,0-1 1,-3 1-5,-5-3 1,1-1 4,-5-3 2,-3 0-16,0-3-5,-4-4-15,4 0-6,0-3-14,0 0-6,4-3-32,-1 0-11,-3-4 6</inkml:trace>
  <inkml:trace contextRef="#ctx0" brushRef="#br0" timeOffset="49434.61">21230 446 252,'8'-4'96,"-8"4"-75,4 0 12,-4 0 2,0 0-12,0 0-4,0 0-2,3 7-1,-3 3-8,0 7-3,0 0-1,-3 6 0,-1 4 0,0 0-5,0 3 1,1 4 0,-1-4 2,-4 0-1,4-3-1,-3-4 1,3-3 1,0-6-1,1-1 2,-5-3-20,4-3-6,1-4-26,-5 0-11,0-3-21,1-6-54,3-1 32</inkml:trace>
  <inkml:trace contextRef="#ctx0" brushRef="#br0" timeOffset="49962.65">21167 597 196,'12'-27'74,"-1"13"-58,8-9 16,-8 13 2,4-3-8,8-4-1,-1 0-5,5-3-3,-1 6-9,-3 1 4,-1 0 3,1 6 2,-4 4 1,-4-1 0,-4 8-2,-3-1-4,-1 7-2,-3 0-2,-4 3 0,0 1-4,-4 6-3,1-3 0,-1 0-1,-4-1 2,-3 1 1,0 0-4,-4-4 1,-4 4-2,0-7 0,-4 0-3,1 0-1,-5-3-4,5-4 1,3 1 3,0-4 1,4 0 3,3 0 1,1 0-2,4 0 2,-1-4-1,4 4-2,4 0 0,0 0 3,4 0 0,4 0 1,3 0 0,0 4 0,4-1-3,0 0 2,4 4 1,4 3 0,0 0-3,-1 0 2,1 0 1,-1 0 2,-3-3-1,0 3 2,-4-3-2,0-1-1,0 1-19,0-7-10,0-3-34,1-1-14,-1 1-37</inkml:trace>
  <inkml:trace contextRef="#ctx0" brushRef="#br0" timeOffset="50666.33">21611 436 260,'19'-14'99,"0"8"-77,7-4 7,-11 6-1,4 1-6,8 0-1,-5-1 4,5 1 4,-1 3-16,-3 3 6,-1 1 2,-7 2-3,0 4 2,-3 4-7,-5 2-3,1 5-1,-8 5-1,0 1-2,-8 0-1,-3 0-1,-4 0 2,-4-1-3,0 1 0,-3-7 1,3-3 0,0-3-13,0-4-4,0 0-36,0-10-15,0 0-108,4-7-48,4-6 114</inkml:trace>
  <inkml:trace contextRef="#ctx0" brushRef="#br0" timeOffset="50322">21641 446 220,'4'-10'82,"4"6"-64,-5 1 15,-3 3 4,0 0-4,4 0 1,-4 0-11,0 0-1,0 0-13,0 0 1,8 10 7,-5 4-4,5 6-5,0-4-2,-1 8-7,1-1-1,-1 1 5,1 3 3,-1-4-6,-3 1 1,0-1-1,0 0 0,-4-2 2,0-5 3,0 1-7,-4-4-3,0 1-30,-4-7-15,1-1-34,-4 1-14,-1-7-12</inkml:trace>
  <inkml:trace contextRef="#ctx0" brushRef="#br0" timeOffset="46825.13">22094-298 260,'4'-10'96,"-4"6"-75,0 4 17,0-3 1,0 3-17,0 7-4,-4-1-5,0 5 1,0-1-7,0 3 0,1 4 3,-5 3 0,1 3 2,3 1-4,0 6-3,0 0-2,0 0-3,1-3 1,-1 0-1,4-4 2,0 1 1,-4-4-1,4-3-2,0-1-10,0-6-4,0-3-37,0-3-17,0-4-55,0 0-41,0-7 68</inkml:trace>
  <inkml:trace contextRef="#ctx0" brushRef="#br0" timeOffset="47227.98">21841-231 200,'8'-14'74,"-8"8"-58,0-4 9,7 6 2,-3-2-7,4-1 0,-1 0 0,4-3 0,8 3-11,4-3 6,3 7 4,1 0 1,-1-1 3,0 4-4,5 0 0,-5 4-6,0 2 0,-3 4-4,0 4 0,-5 3-1,-2 3 2,-5 3 1,-7 4 3,-8 3-7,-4 0-2,1 4-1,-5-4 2,-3-3-5,-3-4-1,-1-3-7,0-3-3,0 0-38,-4-7-17,-3 0-96</inkml:trace>
  <inkml:trace contextRef="#ctx0" brushRef="#br0" timeOffset="55469.8">22263 375 132,'0'0'49,"0"0"-38,0-3 17,0 3 4,0 0-11,0 0-2,0 0 0,0 0 0,0 0-10,0 0 3,0 0 2,0 0 4,0-3 1,0-1-2,0 1 0,0 0-3,0-1-1,0 1-5,4 0-3,0 3-2,0-7 0,3 4 0,-3-1 3,0 1-3,3 0 0,1-1 3,-4 1 3,-1 3-2,5 0-2,-4 0 2,3 0 0,1 0-1,-1 0 1,-3 3-2,4 1 2,-1 2 0,1-2 1,-4 2-2,3 1 1,-3 0-2,0-1 2,-1 1-4,1 0 0,0 3 1,-4 0 0,0 0-2,0 3-2,-8 1 1,1 3 1,-1 3 1,-3-4 1,-4 1-2,0 0-2,-4 0 1,0 3 1,-4-3-6,1-1-1,-1 1-3,1 0 2,3 0 2,0-4 2,4-3 1,0 0 1,3-3 0,5-4 0,-1 4 0,5-7 0,-1 0 0,0-4 0,4 1-5,0 0 1,4-1 2,0 1 3,-1 0-2,1-1 0,0 1 1,0 3 0,-1 0 2,5 0 1,0 3-4,3 1-1,0 2-2,4 1 3,4 0 2,0 0 4,0-1-4,0 1-1,-1 0 2,1-1 3,0 1-2,-7-4 0,-1 1 1,-4 2 0,-3-2-18,-4-4-5,0 0-22,0 0-9,0-4-31,0 1-11,0-7-19</inkml:trace>
  <inkml:trace contextRef="#ctx0" brushRef="#br0" timeOffset="56056.5">22546 412 220,'4'-6'82,"-4"6"-64,4-7 11,-4 7-1,0 0-5,0 0-2,3 0-3,1 0 1,-4 0-10,0 0 6,0 0 4,0 0-6,0 7 0,0 3-5,0 3-3,0 4-2,0 3-3,0 3 1,4-2 1,0 2-3,0-3 0,3 0-1,1-3 0,-1-4 2,5 1 2,-1-4-3,0 0-2,4-3 2,0-4 0,0-3 3,4-3 1,-4-4-1,0 0-2,-3-6 3,-1-4 2,-3-3 4,-5-7 2,-3 0 1,-3-3 0,-5-3-6,0 6-4,-3 0-1,0 7 1,0 0-1,-1 3 2,1 4-4,-4 6 0,0 4-15,-4 3-4,-7 6-10,-5 4-4,-3 4-28,0 2-12,1 5-47</inkml:trace>
  <inkml:trace contextRef="#ctx0" brushRef="#br0" timeOffset="56672.58">22950 178 208,'3'0'77,"1"0"-60,4 0 26,-8 0 7,0 0-10,3 6-3,1-2-8,0 2-4,0 1-13,-4 7 6,0 2 2,0 4-8,0 4-2,0 3-2,0 3 0,0 3-4,0 4-3,4 0 2,-4 3 0,3-6-4,1-4 1,-4-7 0,0-2 2,4-5-3,-4-2-2,0-4-20,0-3-10,0-4-25,0-3-9,0 0-46,0-7-46,0-3 60</inkml:trace>
  <inkml:trace contextRef="#ctx0" brushRef="#br0" timeOffset="57046.87">23202 218 184,'8'-17'68,"-1"14"-52,-3-7 3,0 6 1,0 1 3,-1 3 3,-3-3 9,0 3 2,0 0-19,0 3 7,-3 4 3,-1 3-7,0 0-1,0 7-8,1-1 0,-1 5-1,0-1 3,0 0-3,4 3 1,0 4 2,0 3 1,0 0-4,0 0-1,0 4-6,0-7-3,0 0-3,0-7 1,4-4-37,-4-5-14,4-5-119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6:29:57.682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2243 2086 80,'-4'0'33,"4"-4"-26,4 4 5,-4 0 0,0 0-1,0-3 1,0 0 2,0-1 4,-4 1-4,1 0 2,-1-1-5,0 1-1,0 0-6,0-1 4,-3 1 2,-1-4-3,1 4 1,-5-4-1,1 4 3,0-4 1,-4 0 1,0-3-4,0 0-3,-4 3 0,0-3-1,0 0-2,-4 0-2,-3-3-2,3 3 1,-3-4 3,0 4 3,-1-3-2,5 0-2,-5-1 2,1 1 0,-1-1 1,-3 1 0,0-4-2,0 4 1,0-4-2,0 4 2,3-1-4,-3 1 0,0-1-1,0 1 0,3 0 2,1-1 2,0 4-1,-1 0 2,1 0-2,3 0 2,1 0-2,-1-3-1,4 2 3,0 1 0,0 0-1,4 0-2,0 4-2,0-1 1,0 0 1,0 0 0,4 1-3,-1-1 2,1 0 3,0 4 1,-1-4-1,5 1-2,-4-1 5,3 4 1,0-1-2,1-2-1,-1-1-1,1 3 1,-1-2-2,5 2-1,-5 1 1,0 0-1,5-4 0,-5 0 0,1 4 0,3-4 2,0 1-3,0 2 0,-3 1 1,3-1 0,-7 1 0,3-4 0,4 1 0,1 2 0,-1 1 0,0 0 0,0-4 0,1 4 0,-1-1 0,0 1 0,0 0 0,0-1 0,1 1 0,-1 0 2,0-1-1,0 1-1,1-1 1,-1-2 1,0-1-1,0 0 2,-3 1-4,-1-1 0,1-3 3,-1 0 1,1 0-1,-1 0-2,-3-4-2,3 1 1,-3 0 1,0-4 2,-1 0 1,1-3 1,0 0-2,-1-4 1,-3 1-2,0-1-1,0 1 1,0-1-1,0-2 2,0 6 1,0-1-4,0 1-1,0 4 1,0-5 2,-4 1 0,0 0 2,-4-3-4,4-1 0,-3 1 1,3-1 2,0 1-1,-4 0 2,1-1-4,-1 1-2,1-4 2,-5 0 2,1-3 0,-1 0-1,1-1 1,0 5-1,-1-1 0,1 3 0,3-2 0,1 5 0,-1 1-3,4 0 2,-4 4 3,8 2 1,0 1-4,0-1 1,0 1 0,4 3 0,-1-4-3,1 1 2,0 3 3,0 0-3,7-3 0,0-1 1,0 1 0,0-4 0,4 4 2,0-4-1,0 3-1,-3-2 1,3 2 1,0 1-3,0-1 0,0 1 1,3 0 2,1 3-3,4-4 0,-1 1-1,8 3 0,-3 0 0,3 0 0,4 3 0,0 0 0,3 4 2,1-1 2,3 1-1,4 3-1,0 0-2,4 0 1,0 0 1,0 0 2,0 0-3,-4 0 0,1 0-1,-1 3 0,-4 1 2,-3-1 0,-1 4 0,1 0 2,-4-1-1,0 1 2,0 0-4,-1-1 0,1 1 1,0 0 0,4-1 0,-1 1 0,1-3 0,0-1 0,-1 0 0,1 1 0,-1-4-3,-3 3 2,0-3 1,0 3 2,-4 1-1,0-1 2,0 0-4,0 1 0,0-1 1,0 0 0,-3 1 0,-1-1 2,0 0-3,8 4 0,-7-3 1,3-1 0,-4-3 0,0 0 2,1 0-1,-1 0 2,-4 0-4,1 0 0,-8 0 1,7 3 0,-7-3 0,4 0 0,-4 0-29,4-3-13,-4 0-51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6:30:23.910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1-3 252,'-3'0'93,"-1"0"-72,4-4 9,0 4-1,0 0-15,0 0-5,0 0-17,0 0-5,0 0-56,4 0-22,3 0-6,4 0-2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</inkml:traceFormat>
        <inkml:channelProperties>
          <inkml:channelProperty channel="X" name="resolution" value="369.51501" units="1/cm"/>
          <inkml:channelProperty channel="Y" name="resolution" value="415.70438" units="1/cm"/>
        </inkml:channelProperties>
      </inkml:inkSource>
      <inkml:timestamp xml:id="ts0" timeString="2019-05-15T06:30:37.961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0 127,'0'0,"105"-37,-29 10,-27 21,-4 9,4 0,-27 1,-22-14,23 23,7-20,0 7,4 0,-15-10,-11 0,-4-7,-12 4,0 3,-10 13,-1-9,0 12,-7 8,7 2,19 18,-23 6,53-13,-3-4,7-2,-8-18,-7 0,22-9,-41-18,-30-3,11-3</inkml:trace>
  <inkml:trace contextRef="#ctx0" brushRef="#br0" timeOffset="11742.39">2303-339,'0'0,"0"0,0 0,0 0,106 47,-46-30,-7 0,-27-11,50 18,-35-18,-11 1,-3-4,-5 4,-3-14,34 18,-11-5,-16 4,-68-26,20 12,-1-3,4 7,8 0,3 4,1-1,7 7,0 7,53 6,7 8,0 2,-22 1,-34 3,-27-21,1 1,14-4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6:31:20.988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27 115 64,'0'-17'24,"4"13"-18,0-2 2,-4 2 3,0 1-9,0-4-3,0 1 11,0-1 7,0 0 3,0 4 0,0-4 1,-4 1-1,0 2-5,4-3 1,-3 4-7,-1-4-3,0 4-3,0 0 2,1-1 4,3 1-1,-4 0 3,0-1-4,4 4-2,0 0 2,0 0 2,-4 0 0,4 0 2,0 0 0,0 0 1,0 0-6,0 0-2,0 0-4,0 4-1,0 2-1,0 1 0,0 0 2,0 3 0,0 0 0,0 0 2,0 0 1,0 3 1,0-3 0,0 0 0,0 4 4,0-1 5,0 1-3,0-1 2,0 4-7,0 3-1,0 3 0,0 1 0,0 6-2,0 4 1,0-1-4,0 1 0,0-1 1,0 1 2,4-4-3,-4 3 0,4-3 3,0-3 1,-1-3 1,1-1 2,0 1-1,0-1 0,-1 1-3,1 6-2,0 0 3,0 3 0,-1 4-1,1 3 1,0 1-2,0-1-1,0 0 1,-1-6-1,1-1 0,0-3 2,0 0-1,-4-6 2,0-1-2,3-2-1,-3-1 3,4 0 0,-4 0-1,0 0-2,4 3 1,-4 4 1,4 3 1,-1 1 1,1 2-5,0 4 1,0 3 2,0 0 1,-1-3-1,1 0-2,-4-3 3,4-1 0,0 1-4,-1-8 1,-3 1 0,4 0 2,0 0-3,-4 3 0,0 0 3,4 4 1,-4 6-1,0 0-2,0 4 1,0-1-1,0 8 0,0-8 0,0-3 2,0-6 3,0-1-4,0-2-1,0-5 0,0 1 0,0-3 0,0-1 0,0 1 0,0-1 2,0 4-1,0 3-1,0 0 1,0 4-1,0-1 4,0 1 2,0-4-2,0 0-3,0 0 0,0-3 1,0 0-1,3 0-1,-3 3 1,0-7 1,0 1-3,0-4 0,0-3 1,0 3 0,0 0 0,0 0 0,4 0-3,0 3 2,0 1 3,0 3 1,-1 3-4,1 7 1,0 0 0,0 3 0,-1-3 0,-3-4 0,4-3 0,0 1 2,-4-5-1,0 1-1,0-3-2,0-4 1,4 0 1,0-3 2,-4-1 1,0 1 1,3 0 0,-3-4 0,0 1-2,4-1 1,0 0-2,-4 4-1,4 0 1,-4 0-1,3 3 0,-3 0 0,0 0 0,4 0 0,-4 0 0,4 0 2,-4-3-1,4 0-1,-1-4 1,1 1 1,0-4-1,-4 0 2,4 0-2,-4-3 2,4-1-2,-4-6-1,0 7 1,3 0 1,-3-7-1,0 6-1,0-6 3,0 0 0,0 7-4,0-7 1,0 0 2,0 0 1,0 0-1,0 0 1,0 0-2,0 0-1,0 7 1,0-7 1,0 0-1,0 0-1,0 0 1,0 0-1,0 6 0,0-6 2,0 0-3,0 0 0,0 0-1,0 0-2,0 7 3,0-7 2,0 7 0,4 0-1,-4-1 3,0-6 0,0 7-6,0-7 0,0 7 3,0-1 2,4 1-3,-4-7-1,0 10 3,4-3 1,-4-7 0,3 7-2,-3-1-2,0-6 1,4 7 1,-4-7 0,4 10 0,-4-3 0,4-1-3,-4-6 2,7 7 1,-3 0 0,-4-7 0,4 7 0,0-1 0,-4 1 0,0-7 0,3 7 2,-3-7-1,4 3-1,0 4 1,-4-7 1,7 3-1,-7-3 2,0 0-7,4 7 1,0-1 3,-4-6 2,7 7-5,-3 0 0,-4-7 3,0 0 4,4 7-6,-4-7 0,4 6 0,-4-6 3,4 7 2,-4-7 1,0 0-2,0 0 1,0 0-4,0 0 0,3 7 1,-3-7 2,0 0-1,0 0-1,4 6 1,-4-6-1,0 0-3,0 0 2,4 7 1,-4-7 2,0 0-1,0 0-1,7 3-2,-7-3-1,4 7 4,-4-7 1,0 0-3,0 0 1,0 0 0,0 0 2,0 0-1,0 0-1,0 0 1,4 7 1,-4-7-3,0 0 0,0 0-1,4 7 0,-1-1 0,-3-6 0,0 0 4,0 7 1,4 0-1,-4-1-2,0 1 1,0 0-1,0-7 0,4 6 0,0 1 0,0 3 0,-1 0-3,1 0 2,0 4 1,0-1 2,-4 4-1,3 0-1,1-1-2,0 1 1,0 0 1,-4 3 0,0 0-3,4 0 2,-4 4 1,0-4 0,3-3 2,-3-1 1,0 1-1,0-4-2,4 1-2,-4-4-1,0 0 4,0 0 1,4 3 0,-4-2-2,4-5-2,-1 1 1,-3 0 1,0-1 0,4 1 0,-4 0 0,0-7 0,0 6 0,0 1 0,0 0 0,4 0 0,-4-7 0,0 6 2,0-6 1,0 0-4,0 0 1,4 7-2,-4-7 0,3 7 2,-3-7 2,8 6-1,-8-6-1,8 7 1,-1-4-1,-7-3 0,8 4 2,-8-4-1,0 0-1,7 3 3,1 0 0,-1 1-4,-7-4-1,8 3 1,-1 1 2,-7-4 0,8 0-1,3 3 1,-3-3-1,-1 0 0,5 3 0,-1 1 0,4-1 0,-4 0 0,4 1 0,0-1 2,4 0 1,-7 1-4,10-1 1,1-3 0,3 3 2,8 1-3,8-4-2,10 0-1,5-4 3,11 1-5,11 0 2,4 3-7,4 0-1,11 0-46,7-4-21,-18-6-75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24.11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10 1 6143,'0'2'2242,"-6"212"392,4-144-1989,1-24-47,5 61-1,-3-95-822,4 28 962,-4-14-4323,10-31 1512,-4 0 1194,0-1 0,-1 0 0,0 0 0,0-1 0,7-9 0,1-4-560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6:31:23.691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758 98 156,'-19'-13'60,"12"6"-47,-5-3 10,8 7 1,-3-1-14,-1-2-6,-3-1-5,-4-3 0,0 0 1,-4 0 4,0 3 2,-3 1 6,-1 2 5,-3 1-3,-5 3 2,1 7-11,-11 3-6,3 6 1,-3 8-1,-1 6 5,4 0 2,1 4 0,3 2 1,0 5-2,4-1 0,7 0-3,-3 4 1,7 6-2,0 7 2,4 3-4,4 1 0,-1-4 5,5 0 5,-1-4-1,4-6 3,1 0 0,-1-7 1,0 4-2,4-1 1,4 4-4,3 7-2,1 0-2,0-1 0,3 1-2,0-1-1,0-2 1,1-1-1,-1 4 0,0-1 0,1 1 2,-1-1 1,4 11 5,-11-7 3,3-10-2,1-7 0,-1-6 6,1-7 2,-4-4 0,3-3 0,1 0-5,-4-3-2,3 0-6,1-1-1,-5-2-1,1-4-2,0 0 1,0 0-1,-4 0 0,0 0 2,-4 0-12,0-3-3,4 3-32,0 0-12,0 3-22,4 4-8,0 3-30</inkml:trace>
  <inkml:trace contextRef="#ctx0" brushRef="#br0" timeOffset="751.15">30 2237 96,'-19'-11'38,"16"5"-29,-9-1 8,9 4 4,-1-1 1,-4-2 2,1-4 9,-5 0 3,5-4-5,-1 4-2,1 0-16,3 0 1,0 3 2,0 1-6,4-1-1,0 4-7,0 3-2,0 0-2,8 3 0,3 4 2,1 6 2,3 4-3,4 6 0,3 7 1,1 4 0,7 3 0,-7-4 2,3-3-10,-3 1-2,-1-8 11,-3-3 9,0-3 1,-4-4 2,0-6 4,-4 0 3,1-14 3,-5 0 3,1-9-8,-1-11-3,1-3-8,-1-7-3,1 0-2,0 0 1,3 0-4,4 4 0,0-1-1,4-3-2,3-3-24,5 0-9,7-4-43,7-3-18,-3 4-15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6:31:25.313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30 154 204,'-4'-17'77,"0"7"-60,4-3 2,0 6-4,0 0-4,0-6 1,-4 6 2,0-3 2,1 0-9,-1 0 5,0 0 3,0 0-1,4 3 0,0 0-6,0 4-3,0 3-5,0 0-2,4 7 1,0 3 0,0 3 1,3 7 2,1 4-3,-1 9 0,1 1 1,-1-1 0,-3 1 0,4-4 0,-1-7 0,1 1 2,-1-7-3,1-4 0,3-6 1,0-1 2,5-12-1,-1-1 2,3-10-2,1-3-1,0-7 1,0-3-1,-4 0 2,0 0 1,-3 0-1,-5 3-2,1 3 5,-5 1 1,1 6 0,-4 1 1,0 2 0,0 4 3,0 3-3,0 4-2,0 0-5,0 3-2,4 6-2,0 8 3,3 3 0,1 9 1,3 8 0,-3 3 0,3 3 0,0-3 0,1 0 0,3-7 0,-4-7-11,4-6-5,0-7-67,4-13-30,0-14 3</inkml:trace>
  <inkml:trace contextRef="#ctx0" brushRef="#br0" timeOffset="870.53">523 308 156,'-15'10'57,"12"-10"-44,-1 0 5,0 7-1,0-7-2,1 3 1,-5-3 5,0 0 1,1-3-11,-1-4 9,1 4 6,3-4-8,-4-3-2,5 0-5,-1-4-2,4 1-5,4-4-1,3 1-1,1-1 1,3 0-2,-3 0-1,3 1 3,0 2 2,1 1 0,3-1 0,-4 1-1,4 3 0,-4 0-5,4 6 1,1 1 0,-1 3 0,0 7 0,0 6 2,0 4-1,0 3-1,0 4-2,0 2 1,-4-2 1,1 3 2,-1-7-1,-3-4 2,-5-2-2,1-1-1,0-3 1,0-3 1,-4-7-1,0 0 2,0 0-2,0 0-1,0 0 3,-4-3 0,4-4-4,-4-3-1,4 0 1,0-4 0,0-2 3,4-4 1,3-7-1,5 7 1,3-4 0,0 1 3,0 3-5,4 3-1,0 3 0,-4 4 0,0 7-3,0 3 2,4 3 1,-4 1 0,0 9 0,0 1 0,0 2 0,0 4 0,-4 1 0,1-1 0,-5 0-16,1-3-6,-1 3-66,5 0-30,-5-7 12</inkml:trace>
  <inkml:trace contextRef="#ctx0" brushRef="#br0" timeOffset="1710.23">1330 207 148,'4'-6'57,"0"-1"-44,0 4 7,-1-1 1,-3 1 0,0-4 2,0 1-1,0-1-2,-3 0-10,-1 0 5,0-3 2,0 0-5,1 0 1,-1 0-6,-4 0-2,1-3-2,-1 6 0,1-3 2,-1 0 4,-3 3 2,-1 4 1,1 0-4,0-1 0,-1 4-5,-3 4 0,4-1-3,0 10-3,-1 4 2,1 7 0,0 6-2,3 3 2,5 1 1,-1-1 2,0 1-3,4-4-2,0-3 2,4-7 2,3-3-2,1-7 0,-1-4 1,1-2 2,-1-8-1,1-6 2,3-10-2,1-10-1,-1-10-2,0-10 1,1 3 1,-1-10 2,0-4-1,0-6 2,1-6-2,-1 6 2,-3 10-4,-1 6-2,-3 11 6,0 10 3,0 10-1,-1 10 0,-3 10-6,0 20 1,4 17 0,0 10 0,0 3 2,-1 4 3,5-1-2,3 7 0,1-3-1,3 0 1,0-6-2,0-4 2,-4-11-7,0-2 1,1-7-26,-1-10-8,0-4-25,1-6-11,-5-7-34</inkml:trace>
  <inkml:trace contextRef="#ctx0" brushRef="#br0" timeOffset="2597.73">1575 224 208,'-7'14'77,"-1"-11"-60,8 0-1,0-3-4,0 0-8,0 0-1,0 0 3,0 0 1,0 0-3,0 0 4,0 0 2,4-3 3,0 0 3,3-7-3,1 3 2,-1-7-4,1-2-1,3-1-6,-3 0-1,-1 0-3,1 1-1,-1-4 3,1 3 3,-4 0-2,0 0-2,-4 1 2,0 2 0,0 1-1,0-4 1,0 4-2,-4-4-1,0 10 1,0-3 1,0 7-3,1-1 0,-5 4 1,4 0 0,-3 4 0,-1 6 0,1 0-3,3 10 0,0 0 2,0 3 0,1 4 1,3 3 0,0 4-3,0 3 2,0 0-1,3 0 0,1-1 2,0-2 2,4-1-1,-1-6 2,-3-3-2,3-4 2,1-7-2,-1-3 2,1-3-2,0-4 2,-1-6-2,1-4 2,3-6-2,0-4 2,1-6 0,3-4 1,0-3 0,0-4 2,4 1-1,-1-4 0,1 10-1,0 0 0,-4 4-2,0 3 1,0 3-4,-3 3 0,-1 1 1,4 10 0,-4-1 0,1 4 0,-5 4 0,1 6 0,-1 0 0,1 10 0,-1 0 0,1 3 0,0 1 0,-1-4 2,1-3-1,-1 0-1,1-1-2,3-6 1,0-3-21,4-7-8,0-3-34,1-4-13,6 0-35</inkml:trace>
  <inkml:trace contextRef="#ctx0" brushRef="#br0" timeOffset="3242.09">2273 157 156,'-8'-3'60,"5"-4"-47,3 0-3,0 4-3,0-4 0,0-3 4,-4 0 7,0 0 3,0-3-10,0 6 11,1-3 7,-1 3 0,0 1 1,4 2-11,0 1-1,0 3-9,0 7-3,-4 6-3,1 10-3,3 8 1,0 6-1,-4 3 0,4 0 2,0-3-1,0-4-1,0-3 3,4-6 2,-1-4-2,1-7-2,0-2-3,0-5 1,3-2 3,5-11 3,3-7-2,0-6 0,0-6-1,4 2-2,-4-3 3,0 0 0,-4 4-1,0 0 1,1 12-2,-5-2 2,1 3-4,-4 3 0,-1 4-1,-3 3 0,8 10 0,-1 3 0,1 8 2,0 2 0,-1 4-3,1-4 2,-1-6 1,4 6 0,1-12-3,-1 2 2,0-3 1,1-7 2,-1-3 1,-3-6 3,-1-8 1,-3-3 3,0-6-5,-4-7-1,-4-4-2,0 1 1,-3 3-2,-1 0 2,0 3-18,1 3-4,-1 1-24,5-1-10,-1 4-76</inkml:trace>
  <inkml:trace contextRef="#ctx0" brushRef="#br0" timeOffset="4624.74">2857 224 140,'8'-13'52,"-1"9"-41,1-9 15,-4 13 6,-1-3-1,-3-4 2,0-3-5,0 0-3,0 0-13,-3 0 3,-1 0 3,-4 0-2,1 3 1,-5 0-3,1 1-1,0-1-1,0 3 0,-5-2-6,1 6-2,0 6-2,0 5 1,-4 2-4,4 7 0,0 7-1,0 3 0,4 4 2,3 2 0,1-5-3,3-1 2,4-7 1,4-3 2,3-3-1,5-4 2,3-6-4,0-3 0,4-8 1,-1-3 0,5-6 0,0-7 0,-4-10 0,-1 6 2,1-6 1,-4 0 1,-3 0-2,3 3-2,-4 7 3,-3 0 2,-1 3 2,-3 4 1,0 3-4,-4 3-3,0 0 0,3 4 1,-3-1-3,0 4 0,4 7-4,0 7 1,4 6 2,-1 10 1,1 0-2,3 10 2,4-6 1,0-4 0,0-3-3,4-4 2,0-6 1,0-4 0,0-6 2,-1-4 1,1-6-1,0-7 1,0-7 2,-4-6 2,0-11-1,0 4-1,0-3-3,-3-1-2,-1 4 3,-4 6 0,1 4-1,-4 4 1,3 6-7,-3 6-1,0 11-5,3 13 1,1 10 3,3 4 3,1 3 0,3 6 1,0-6 2,0-4 0,0-6 0,0-3 2,-4-7-1,1-4-1,-5-10 3,1-3 2,-1-6 4,-3-11 5,-4-7-2,0-9 1,0-11-1,-8 4 0,5-4-6,-5 4-2,1 3 0,-1 4 0,4 6 0,0 10 0,1 4-5,3 3 1,0 7-2,7 9 0,1 8 0,3 12-2,4 15 3,0 12 0,4 8-2,0 2 0,0 1 4,-4 3 1,0 7 0,-4 3 1,-3 3-2,-8-9 2,-4-8 0,-3-12 3,-9 2-1,-2-9 2,-5-11-2,-7 1 2,-8-7-2,-3-7 2,-5-7 0,1-6 1,-4 6-2,0-9 1,-4-4 0,4 0 3,0 0-10,4 0-2,4-11-4,7 1-1,4-3-21,3-7-8,12-7-22,11-10-6,12-3-10,7-7-4,11 0-15,4 0-37,8 10 40</inkml:trace>
  <inkml:trace contextRef="#ctx0" brushRef="#br0" timeOffset="7327.67">4211 543 180,'-30'13'68,"22"-6"-52,-7-4-10,7-3-5,1 7-3,-1-4 1,1-3 7,-1 0 6,1 0-6,3 0 14,0 0 7,4-3-1,0-4-1,4 7-2,4-3-3,-1-4-6,4 0-4,4-3-1,4 4-1,0-8 0,4 1 0,-1 3-2,5-4 1,-1 4 2,-3-3 2,-1 6 1,1-3 0,3 3-2,1-3 1,-5 7-4,1 0 1,-4-1-3,0 1 2,-4 0-4,0-1-2,-4 4 0,1-3-1,-1-1-5,0 1-1,-3 0-19,-1 3-9,1-4-11,-1 4-5,1 0-1,-1 0 1,1 0-23,0 0-41,-5 0 30</inkml:trace>
  <inkml:trace contextRef="#ctx0" brushRef="#br0" timeOffset="6862.26">4309 352 148,'7'-11'55,"-3"5"-43,4-11 12,-5 10 5,5-6-11,0-4-2,-1-3 2,1-3 0,-1-4-9,1 3 8,-1-6 3,-3 0-2,0 0 0,0-7-6,-4 0-2,0-3-4,0 3-1,0 0-3,0 4-2,-4 2 7,0 8 3,-4 10-1,5-1 2,-1 8-2,0 6 0,-3 6-5,-1 11-3,1 6 0,-1 8-1,0 2 0,1 4 0,-1 3 0,1 7 2,-1 7-1,5 6-1,-1 4 3,0-4 0,4-3 1,0 3 0,0-6-2,4 0-2,0 3 1,-1-7 1,1-3 1,0 0 3,0-10 1,-1 3 1,1-10 2,-4-3 1,0-4-3,-4-3 0,1-3-3,-5 0 2,1-4 0,-1-3 3,-3 4-5,-1-11-1,1 4-2,0-7 1,-1 0-7,1-7-1,0 0-25,3-9-8,1-11-29,3-13-12,4 6-57</inkml:trace>
  <inkml:trace contextRef="#ctx0" brushRef="#br0" timeOffset="7747.1">4708 348 188,'0'-3'71,"0"3"-55,0-4 11,0 4 0,0 0-4,0-6 0,0 6 1,0-4 0,0 4-13,0 0 2,0 0 3,-3 4-4,3 2-2,0 1-8,0 7-1,0 2-1,0 4 0,0 4 0,0-4 0,0 7 0,3-7 0,1-3 0,0-1 0,4-2 0,-1-7 2,1-4-1,3-3-1,0-7 7,1-3 3,-1-3-1,0-11 2,1 1 3,-5-4 3,1-3 0,-8-4-1,0 1-2,-4-1-1,0 4-7,0 3-4,1 1 1,-5 9 0,0 7-6,1 0 0,3 0-23,0 3-11,1 0-46,3 4-20,3 10-28</inkml:trace>
  <inkml:trace contextRef="#ctx0" brushRef="#br0" timeOffset="8166.99">4844 536 252,'4'-3'93,"0"-11"-72,3-6 9,1 10-1,-1-7-13,5-3-2,-1-7-4,0 11 1,4-15-6,0 5-1,-3 2 2,-1 7-1,0 4 0,1 6-1,-5 4 0,1 6-2,-1 4 1,1 3-2,-1 7-1,5-1 1,-1 5 1,0-5-3,4 4 0,-3-3-10,3-7-3,4 7-15,-4-7-7,4-7-16,-1-3-7,5-3-43</inkml:trace>
  <inkml:trace contextRef="#ctx0" brushRef="#br0" timeOffset="8901.64">5674 285 188,'3'-11'71,"-3"8"-55,4-7 6,0 7 2,0-1 0,-4-2 3,0-1-3,0-6-3,-4 6-11,0-3 2,0 3 4,1-3-2,-5 3 0,1 1-6,-5 2-3,5 1 0,-8 3 1,3 7-3,-3 6-2,-4 4-3,1 16-1,2 1-1,-2 6 0,3 4 3,3-4 2,5-7 0,-1 1-1,4-7 1,4-1-1,0-5-7,8-8 0,-1-6-4,9-4 0,-1-6 6,3-11 2,1 1 0,0-7 2,0-10 3,0 3 3,-4 0 2,-4-3 3,1 0-3,-5 3 1,1 0 1,-5 7 5,-3 3-2,0 4 1,0 3-3,0 3-1,4 4-5,-4 9-1,4 8-6,4 6 0,-1 7 1,1 3 3,-1 3-2,1 1 0,3-4 1,0-3 2,1-7-3,-1-3 0,0-1-12,-3-9-5,3-7-10,0-10-5,1-13-24,3-4-9,0-10-44</inkml:trace>
  <inkml:trace contextRef="#ctx0" brushRef="#br0" timeOffset="9487.75">6051-570 252,'0'-7'96,"0"7"-75,0 7 3,0-7-2,0 10-12,0 7-3,-4 6 0,0 14 0,0 13-3,-3 11 6,-1 6 3,1 0-4,-5 3-1,5 0-4,-1 8-3,5-8 0,-1-3-1,0-7 2,4-9 1,0-11-1,4-7-2,0-9-2,3-8 1,4-5 1,1-1 2,3-10 1,0-4 1,0-2-2,0-5 1,0-2-2,-4 0-1,1-4 5,-1 0 1,-3 0 6,-1 1 5,1-4-9,-4 3-2,-4 7-2,0 0 2,0 0-5,0 3-1,0 0 2,0 4 1,-4 3-6,4 7-2,0 6 2,0 4 1,0-1-1,7 5 2,1-5-12,7 1-5,0-3-6,0-8-2,4-2-13,0-4-5,0-7-23,-4 0-9,0 0-15</inkml:trace>
  <inkml:trace contextRef="#ctx0" brushRef="#br0" timeOffset="9984.73">6458 77 184,'-8'0'68,"8"3"-52,-3-3 3,3 0 1,-4 7-8,-4 13-2,1 0-1,-1 10-5,1 4-1,-1 3 3,1-4 3,3 1 5,0-4 1,4-7 0,0-3-3,4-3-2,3-4-4,1-2-1,3-5 1,1 1 1,-1-7-1,4-3 1,0-7 5,-4-4 4,1-6 1,-1-3-1,-4-11-2,-3 4 1,-4-7-2,-4-3 2,-7 10-4,-8 3 1,-3 3-9,-5 8-4,1 6-9,-1 3-2,-3 7-20,0 3-6,4 4-47,3 10-20,4-1-11</inkml:trace>
  <inkml:trace contextRef="#ctx0" brushRef="#br0" timeOffset="10882.32">6601 107 248,'4'3'93,"3"-3"-72,-3 7-8,0 0-10,0 6 0,3 7 5,-3 4 0,0 6 1,0 0-5,-1 0 4,5-3 4,-4-7-4,3-3 0,-3-4 0,4-3 2,-1-3-1,1-4 0,3-6 1,0-4 4,4-3-6,0-7-2,1-3 1,-1 0 0,0-3 1,0-1 0,-4 1 0,0 3 0,1 3-2,-1 4 1,-3-1-2,-1 4 0,-3 3-6,7 1-1,-3 2 3,-1 4 1,1 7-5,-1 6-2,1 8 2,3 2 3,1 11-1,-1-4-2,0-3 2,0-4 2,1-3 0,-1-3-1,0-10 1,1 3 1,-1-7-1,0-6-1,1-7 9,-1-7 6,4-17-7,0 1-2,0-7-2,0-4 2,-3-3-3,-1-3-2,0 6 2,-3-3 2,-1 10 0,-3-9 0,-4 9 1,0 6 1,0 8-1,0 6-1,0 7-6,0 10 1,0 10-5,0 14-1,-4 13 3,4 10 1,0 16-1,0 8 0,4 2-1,4-6 3,-1-3 0,4-7 3,-3-13-1,3-4 2,1-10-4,-1-10-2,0-3-3,1-11-1,-5-12-10,4-4-3,1-7-10,3-6-2,0-8-15,0-2-6,4-4-22,0-3-8,-1-4-15</inkml:trace>
  <inkml:trace contextRef="#ctx0" brushRef="#br0" timeOffset="11214.51">7023-128 316,'-15'0'121,"15"0"-95,-3 10 5,3-10-6,0 0-15,0 0-1,0 0-7,3 0-4,5-3 1,-1 0 11,5-1 6,-1 1-8,8-4-2,4-3 5,3-3 2,4-4 2,4 4 1,4-4-2,-1 3-1,-3 1-10,-3 3-3,-5 0-17,-7 0-4</inkml:trace>
  <inkml:trace contextRef="#ctx0" brushRef="#br0" timeOffset="13481.65">7864 67 224,'-7'-4'85,"3"4"-66,0 0 1,4 0-2,0 0-8,0 0 2,0 0-1,0 0 1,0 0-6,8 4-2,-1-4 0,5 0 4,3 0 5,3 0-3,5 0 2,3-4-1,1 1 1,-1-4-2,4 1 1,1-1-4,-1 0 1,-4 0-5,-3 1 0,-4-1-1,-4 4 1,-4-1-2,0 4-1,-3-3 1,-1 3 1,1 0 5,-8 0 4,4-3-9,-4 3-2,0 0 3,0 0 5,0 0 0,0 0 3,0-4-4,0 4-2,0-3-2,0 3 0,0-3 0,0 3 1,0 0 0,0 0 0,-4 0 0,4 3 0,-4 4-7,0 6-2,-3 14 2,-4 13 1,-5 20 4,1 7 1,-3 7 1,-5-3 2,0-1-1,4-3 0,1-7-3,3-3-2,-1-13-17,5-11-6,7-9-75,4-14-33,8-14-7</inkml:trace>
  <inkml:trace contextRef="#ctx0" brushRef="#br0" timeOffset="14382.42">8596 171 208,'-8'-10'77,"8"6"-60,0-3 8,4 4 0,-4 0 0,0-1 4,0 1-4,4 0-1,-4 3-13,0 3 0,0 7 0,0 7-4,0 6-2,0 7 2,0 4 0,0 0-3,3-4-1,1 0-1,0-3 1,0-4-2,3-6 2,1-4-4,3 1 0,0-11 3,5-3 3,-1 0 0,3-10 0,5-7-1,0-6 2,-4-4-3,3-7-2,-3-2 4,-4-1 1,0 3 0,-3 4-1,-1 3-1,-4 7 0,5 0 2,-9 7 3,1 3 2,0-1 1,0 5-2,-4 2-1,0 4-10,0 4-1,4 13-2,-4 3 2,0 10 1,0 10 1,0 7-3,0 7 2,0 3 1,0 6 0,0-2 0,0 12 0,-4-2 0,0-8 0,-4-6 2,1 0 1,-4-13 1,-1-7 2,-3-4 3,-4-6 2,-3-10-1,-5-7-1,-3-3-1,-8-11 0,-3-3-4,0 1-1,-1-4-3,4 0-3,1-4-9,3 4-5,4-3-29,7-4-12,4 0-47,8 1-19,3-1-2</inkml:trace>
  <inkml:trace contextRef="#ctx0" brushRef="#br0" timeOffset="15103.82">8969 526 208,'0'7'79,"4"-11"-61,3 8 6,-7-4-2,8 0-10,-1 0 1,1 0-2,3-4 1,4 4-6,4 0 3,0-3 3,0-4 0,0-6 3,0-1-2,-1-2 0,1-1-5,-4 0-3,0 0 0,0-6-1,1-4 0,-1 0 0,0-3-2,-4-3 1,0-1 0,1 0 1,-5 1-2,1-1-2,-5 4 1,-3 3-1,0 4 0,-3 3 2,-1 3-3,0 7 0,-3 3 3,-1 4 1,1 10-4,-5 6 1,-3 11 4,-4 12 2,-3 18 0,-1 10 1,-3 10 5,-1 3 2,1 0-7,7 0-2,4-10-1,7-7 2,8-6-3,8-11-2,7-13-5,8-13 0,11-13-18,7-11-6,4-13-12,4-7-2,0-3-22,4 3-7,-8-7-37</inkml:trace>
  <inkml:trace contextRef="#ctx0" brushRef="#br0" timeOffset="16199.63">9625 449 160,'0'-7'63,"8"7"-49,-8-7 5,0 7 0,0-3 0,0-4 3,0 4 1,-4-4 3,0 1-14,0-8 4,4 1 2,-4-4-4,4-3 0,0 0-4,-3-4 1,3 4-2,-4 0 2,4 3 0,-4 1 3,0 9-3,-3-3 1,-1 10-7,-3 6-1,0 11-4,-4 7-1,-1 6 1,-2 7 0,3 0-3,-1-1 2,1-2 1,4-7 2,4 0-1,3-7 2,0 0-4,8-10 0,0 0 1,3-7 2,4-3-1,4 0-1,1-6 1,-1-8 1,0-3 1,0-6 3,0-1-1,-4 1 2,0-4-4,1 4 0,-5-1 1,1 4 0,-4 0 2,3 3 3,-7 1-4,4 2-3,-4 4 3,4 3 1,-4 1-5,4 2-2,3 4-3,1 10 3,-1 7-2,1 3 1,-1 10 2,1 4 0,-1 3 0,1-4 0,-1 1 0,1-4 0,-1 0 2,1-10 1,-4-3-4,3-4 1,1-3 0,-1 1 0,1-11-3,3 0 2,1 0 1,-1 0 2,0-7-3,4-3 0,-3 0 1,-1-4 0,0-2 2,4-5 1,-7-2 1,-1-4 2,1-3 1,-1 3 3,1-3-5,0-3-3,-1-1-1,1 7-1,-1 0 0,1 4 2,-1 3-1,1 6-1,-1 1 1,1 13-1,3 0-5,0 17 1,1 6 4,-1 7 2,0 4 0,1-1 1,-1 1-2,0-4 2,1-3-2,-5-7-1,1 3 1,-5-12 1,1-5-10,4-6-2,-1-6-26,5-11-11,3-3-38,4-7-14,3 0-26</inkml:trace>
  <inkml:trace contextRef="#ctx0" brushRef="#br0" timeOffset="16708.34">10394 107 220,'0'-7'82,"0"7"-64,0-3 15,0 3 4,0 0-8,0 0 0,0 0-7,0-4-2,-4 4-11,1 0 3,-5 4 2,0-1-1,-3 7 0,0 4-5,-4 2-3,3 1-2,-3 3-3,0-3 1,0 6 1,4-2-1,3-1 2,1 0-2,7 0 2,7 0 2,5-3 4,3 13 2,7-3 3,5 0-3,3-4 1,0 4-5,-3 0 1,-1-1-1,-7-2 1,-4-4-2,-4 7-1,-3-4 1,-8 1 1,-8-1-1,-7 1-1,-15-4-12,-12 3-5,-10-6-25,-1-4-9,4-9-36,-4-11-12,0-13-48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6:32:13.370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1 46 212,'7'-17'79,"-3"10"-61,3 0 17,-3 4 5,0 0-17,0-1-4,0 1-4,-1 0 3,-3 3-10,0 0 0,0 6 2,0 4-4,0 7 2,0 10 1,-3 7 2,-1 9 3,4 4 2,0-3-12,0 3-1,-4-4 6,0 4 5,4 0-6,0 3-4,0-3-3,0-3 1,0-7-1,0-7 2,4-7-2,-4-6-1,0-4-28,4-6-14,-4-7-29,4 0-13,3-7-41</inkml:trace>
  <inkml:trace contextRef="#ctx0" brushRef="#br0" timeOffset="555.29">57 66 236,'0'-17'88,"4"10"-69,7-3 11,-3 4 1,-1-1-4,1 0 2,-1 4-14,1-1-6,-1 4-6,1 7-3,0 3 1,-1 10-1,1 4 2,-1 9-1,1 1-1,-1 6-2,1-3 1,-1 3 1,5-3 0,-1 0 0,0-7 2,-3 0-1,3-3-1,0-4 1,-3-2-1,-1-1 0,1-7 0,0-3 2,-1-3 1,1-1 7,-1-6 6,1-3 5,-1-7 2,5-3-4,-1-11-1,4-13-6,4-6-2,0-11-4,3-6-1,5-4-6,-1 0 1,-3 7-2,-1 4 0,1 3 0,0 6 0,-1 4-25,-3 3-11,-4 3-43,0 8-16,0 6-35</inkml:trace>
  <inkml:trace contextRef="#ctx0" brushRef="#br0" timeOffset="1276.58">664 424 188,'11'0'71,"-7"0"-55,8-6 9,-5 2-1,1 4-8,-1-3-1,1 0-3,3-4 2,0-3-7,1 0 7,-5-4 3,4 1-5,-3-4 1,0 0-6,-1-3 1,-3 0-1,0-3 1,-1 3-2,-3 0 1,0 3 0,-3 3 1,-5 4 0,-3 4 0,-1 2-7,-3 4-2,0 7 0,-4 3 0,1 7 1,-1 3 0,0 7-5,0 3 1,4 7 2,4 0 1,3-1 3,4 1 3,8 4 0,4-1 0,7 0-3,4-3-2,3-7 1,5-7-1,-1-2 0,0-8 2,1-3-14,-1-3-5,-3-7-13,-1 0-6,1-4-30,0-2-10,-1-4-24</inkml:trace>
  <inkml:trace contextRef="#ctx0" brushRef="#br0" timeOffset="1995.33">1143 270 256,'0'0'96,"0"4"-75,0-4 10,0 0 1,0 0-14,0 3 0,0 4-10,-4 3-3,0 0-3,1 3-2,-1 4 1,0 0-1,0 3 2,1 0-1,3 0-1,0 0-2,3 0 1,1-3 1,4-4 2,-1 1-1,1-1-1,3-3 3,0-3 0,1 0-1,-1-4-2,0-3 3,4-3 0,0-4 5,1 0 3,-1-3 2,0-3 3,0-1-5,4-2 1,-4 2-5,0-3-2,-4 4 0,0 3 1,1 0-3,-5 7-2,1-1-3,-1 11-1,-3 0 2,4 3-2,-5 0 1,5 3 0,3-3-2,-3 4 0,3-4 0,0-4 5,5 1 1,-1-7 0,0-3-2,4-1 5,-4-9 1,3-4 6,-2-6 5,-5-1 0,0-6 1,-3-3-5,-5-1-3,1 1-3,-4 2-2,0 5-3,0 2 1,-4 4-24,1-3-11,-1 6-111,-4 0-92,5 0 79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6:32:29.673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6061 388 280,'11'-6'104,"-7"9"-81,3-3 5,-7 0-4,0 0-14,0 0-1,0 0-5,0 0-3,8 3 0,-4 1-1,3-1 0,1-3 0,-5 3 2,1 1-19,0-1-6,-4-3-204,0 10 106</inkml:trace>
  <inkml:trace contextRef="#ctx0" brushRef="#br0" timeOffset="239.27">6381 365 312,'11'-7'118,"-3"7"-92,3-6 2,-7 2-5,0 4-15,0-3-2,-4 3-6,0 0-3,0 0 2,0 0-16,0 0-3,3 3-12,1 1-5,0-1-152,3 4 66</inkml:trace>
  <inkml:trace contextRef="#ctx0" brushRef="#br0" timeOffset="513.7">6588 325 220,'16'0'85,"-9"-7"-66,4 10 3,-11-3-3,8 0-4,-4 4 4,3-1 4,-3 4 3,0-4-13,0 0 8,3 1 2,-3-1-3,0 1-1,-1-1-7,-3-3-2,8 0-9,-8 0 0,4 0-43,3-3-17,1-1-85</inkml:trace>
  <inkml:trace contextRef="#ctx0" brushRef="#br0" timeOffset="8377.17">6871 53 156,'-7'-6'57,"10"6"-44,-3 0 14,0 0 3,-3 0-6,3 0 0,-4 0 0,0 0 2,0 0-14,4 0 2,0 0 0,0 0-1,0 0 0,0 0-3,0 0-1,0 0-5,0 0-1,0 0 1,12 0 4,3 0 0,4 0-6,-1 0-1,1 0 1,4-4 3,3 1 4,1 0 2,-1-1-3,1 1-3,-1-1 0,0 1-1,-3 0-2,-4-1 1,0 4 0,-4 0 1,0 0-2,-4 0-2,0 0 1,-3 0 1,0 0-1,-1 0-1,-3 0-8,-4 0-5,0 0-37,0 0-18,-4 0-66</inkml:trace>
  <inkml:trace contextRef="#ctx0" brushRef="#br0" timeOffset="8796.29">7082 110 176,'-3'0'68,"3"0"-52,0 0 17,0 0 6,0 0-11,0 0-1,0 7-14,0 0-3,0-1-6,3 4 8,1 7 5,-4 0-3,0 3 0,0 3 0,0 8 2,0-1-1,0 3 4,0 1-2,0-4-1,0 0-2,0-3-1,0-4-3,0-2-1,0-5-5,0-2-1,0-4-3,0-7-1,0-3-15,4 0-4,0-7-30,3-3-12,1 0-81,-1 0-39,1 0 93</inkml:trace>
  <inkml:trace contextRef="#ctx0" brushRef="#br0" timeOffset="16227.5">7622 228 116,'-4'-4'46,"4"4"-35,0-7 3,0 7 1,0 0-3,0-3 3,0 0-2,4-1 2,-1 1-8,1 0 2,0-1 2,0 1 0,-1 0 1,1-4 2,0 0 2,0 1-7,3-1-1,1 0 0,-1-3 2,1 3-1,-1 1 0,1-1-5,-1 0-1,1 1 1,3-1 0,-3 0-5,-1 4 1,1-4 2,0 4 1,-1-1-4,1 1 1,-1 0 2,1-1 1,-5 1-1,1 3-2,0 0 1,0 0 1,0 0-3,3 3 0,-7-3 3,4 4 1,0 2-1,-1 1-2,1 0 1,-4 0-1,0 3 0,4 0 0,-4 3 0,0 0 2,0 4-1,0-3-1,-4 2 1,0-2 1,1 3-1,-1-4-1,-4 0 3,1 1 0,-1-1-8,1 1-4,-1-4 2,1 0 4,-1 0-3,4-4 2,1 1 2,-1-4 3,0 4 0,0-7-1,4 0-2,0 0 1,0-3 1,0-1 2,0 4-3,0-3 0,4 0 3,0-1 3,0 1-7,-1 0 0,1 3 4,0-4 4,0 1-6,3 0-3,1-1-2,-5 4 7,5-3 4,0 3-6,-1 0-1,-7 0-3,8 0 0,-5 3 7,1 1 3,0 2-3,0 1-2,-1 0 2,1 3 0,-4 3-1,0 1-2,0 2 1,0 1-1,-4 0 2,1-4 1,-1 4 1,-4 0 2,-3 0 1,-4 3 1,-4 0-2,0-3-1,-3 3-6,-5-4 1,1 1 0,-1-3 2,1-4-8,0-4-3,-1-6-37,1-3-15,0-4-51</inkml:trace>
  <inkml:trace contextRef="#ctx0" brushRef="#br0" timeOffset="15087.14">7629 137 64,'0'-7'27,"0"7"-21,0-3 14,0 3 7,0-3 2,0-1 3,0 1-6,0-4-4,0 1-4,0-1-1,0 0-9,0 4 4,0-1 3,0 1-1,0 0 0,0-1-2,0 1 0,0 0 0,0-1 0,0 1-4,0 0-3,0-1 4,0 4 2,0 0-2,0 0 0,0 0-5,0 0-1,0 0-1,0 7-2,0 0 3,0-1 0,0 4 1,0 4 2,-4 3-1,4 6 0,0 4 1,-3 0 1,-1 3-1,0 3 1,0-2-6,0 2-3,1-6 3,-1 0 1,0-4 0,0-3-2,4-3 1,-3 0 1,3-4-3,0-3 0,0 0 1,0 0 2,-4-3-3,4 0 0,0-1-15,0-2-4,0-4-14,0 0-7,0 0-30,0 0-13,0 0-6</inkml:trace>
  <inkml:trace contextRef="#ctx0" brushRef="#br0" timeOffset="17565.44">7983 533 60,'-3'3'24,"3"-3"-18,0 0 7,0 0 3,0 0 1,0 0-1,0 0 0,7 3 0,1-3 5,-8 0 3,7 0 1,1-3 0,3-4-10,4 0-4,0-6-6,0 0 1,1-4 3,-1-3 6,0 0 3,0-4-3,0 1 1,-4-1-3,0-3 0,1 1-5,-1-1 0,0-3-3,-3 0 2,-1-1-4,1 1-2,0-7 0,-1 7-1,-3 0 0,0 3 0,-1 0 0,-3 4 2,0-1-1,0 4-1,-3 4 1,3 2 1,-4 1-1,0 3 2,0 3 0,1 0 1,-5 4-2,0 3-2,1 0 1,-1 3-1,1 4 0,-1 3 0,-3 4-3,3 2 2,1 4-1,-1 7 0,-3 3 2,0 7 0,-4 3-3,3 4 2,-3 10 3,8-4 1,-1 0-4,8-3-1,4 0-2,4-3 3,3-1 0,4-6 3,0-3-3,4-4 0,0-7 3,3-6 1,1-4-1,3-6-2,-3 0-4,3-4 0,-7-3-31,-4 0-12,0 0-66</inkml:trace>
  <inkml:trace contextRef="#ctx0" brushRef="#br0" timeOffset="18420.3">8455 315 148,'-4'-4'55,"8"4"-43,-4 0 1,0 0-3,0 0 13,0 7 8,0-7-10,0 0-2,0 0-11,0 0-3,0 0 1,0 7-3,0 3 0,0 7 1,0 3 0,0 3 0,0 7 0,0 0-2,0 1-2,4-1 1,-1-3-1,1-4 0,0-3 0,3-3-3,1-7 2,3-3 3,4-4 1,0-3-1,4-3-2,-4-4 1,4-3 1,0-4-3,-4-2 0,0-1 3,0-3 1,-3 0 3,-1 0 3,0 0 2,-3 3 1,-1 0-2,1 0-1,-4 7 1,-1 0 1,-3 3-1,0 1-1,4-1-3,-4 7-1,0 0-3,0 13-4,0 4 1,0 3 1,4 4 0,0-1 0,-1 1 0,5-1-3,0-3 2,3-3-12,0-4-5,0-6-34,5-7-14,-1-3-45</inkml:trace>
  <inkml:trace contextRef="#ctx0" brushRef="#br0" timeOffset="19711.8">8775 526 148,'0'-7'57,"0"0"-44,4-3 12,-4 7 4,4-4-8,0 4 6,-1-10-6,1-1-11,4 1-2,-1-1-1,1 1 1,-1 0 0,5-4 0,-1 0 2,4 4 4,0-1 1,0 1-2,0-1 0,0 4-7,0 0-2,0 4-4,-3-1-1,-1 0 1,-3 4 2,3 3-3,-4 0 0,1 7 5,0-1-4,-1 4-2,1 4 1,-1-1 2,-3 0 0,0 4 2,-1 0-2,-3 0-1,0 0 1,0-1-1,0 1 2,-3-4 1,-1 4-4,0-3-1,0-1 1,1-3 2,3-3-2,0-4-2,-4 4 2,0-7 2,4 0-2,0-4 0,0 1 1,0-4 2,4-3-3,-4 0 0,4-3 1,-1-4 2,5 4-3,-1-4 0,5 0 3,-5 0 1,5 1-4,-1-1-1,0 4 3,1-1 1,3 4 0,-4 0 1,0 0-2,1 3 2,-1 4-4,-4 0-2,1 3 2,0 0 2,-1 3 0,1 0-1,-1 11 3,-3-4-2,3 6-1,-3 1 1,0 3 1,0-3-1,-4 0-1,0 0 1,0-1-1,0 1 0,0 0 2,-4-4-1,4 1-1,0-4 1,0-4-1,0 1 0,0-7 2,0 0-1,0 0-1,0-3-2,0-4 1,0-6 1,4-4 2,0-3-3,3-4-2,4 1-1,1 3 3,-5 3 2,1 0 2,3 7-6,-3 4 0,-1 2 1,1 4 1,3 7 3,0 3 1,1 3 3,-1 4 3,4 0-6,-4 0-2,1 3 1,-1 0 1,0 0-56,-3 0-24,-4 0-48</inkml:trace>
  <inkml:trace contextRef="#ctx0" brushRef="#br0" timeOffset="21739.51">9774 459 196,'4'-4'74,"0"8"-58,3-8 18,-7 4 6,0 0-8,0 0 1,0 0-7,0 0-4,0 4-8,0 6-1,-3 3-6,-1 7-2,0 0 0,-3 4 1,-1 3-1,1 0 2,-1-1-4,0 1-2,-3 0 0,4-4 1,-5-2-10,1 5-2,0-6-28,-1-3-13,1-3-55</inkml:trace>
  <inkml:trace contextRef="#ctx0" brushRef="#br0" timeOffset="22938.67">9812 231 148,'0'-14'55,"0"4"-43,4 0 8,0 7 2,3-4-4,1-3-1,-1 0 2,5-7 0,3 4-10,0-4 12,4 1 6,3-1-6,1 0 1,-1 0-4,1 1 0,3 2-3,1 1 1,-1 3-9,-3 3-2,-1 4-1,1-1 2,-4 4-5,-4 4-1,0 2 0,0 8 2,0-1-1,0 4-1,0 3 1,4 3-1,-7 1 0,-1-1 0,0 4 0,-3 0 0,-8 3 2,-4 0 1,-4 4 1,-3-1 2,-4 1-5,-8-1-1,1 1 0,-1-4 0,1-3-3,3-7 2,0 0-17,4-7-8,0-6-19,0-7-10,3-7-52,9-6-36,-1 0 59</inkml:trace>
  <inkml:trace contextRef="#ctx0" brushRef="#br0" timeOffset="22430.24">9978 77 184,'0'-4'68,"0"4"-52,0 0 12,0 0 3,0 0-5,0 0-1,0 0-7,4 7-3,0 3-9,-1 4-2,-3 2 2,4 8 1,-4 3 3,0-1-1,0 5 0,4 2-5,-4-6-3,0 3 0,0-3-1,0-4 2,0-3 1,-4-3 1,0-3-16,1-1-4,-1-6-12,0-1-5,0 1-7,0-4-2,1-3-35,-1 0-32,0 0 39</inkml:trace>
  <inkml:trace contextRef="#ctx0" brushRef="#br0" timeOffset="-9803.31">51 117 140,'-4'0'52,"0"0"-41,4 3 4,0-3-1,-4 4-9,1-1-3,-1 0 12,0 4 5,-3 0-9,3-4 3,-4 0 3,5 4 1,-1-7-1,0 0-2,4 0-1,0 0-3,0-7-1,4 4-5,0-4-1,3 1-1,1-4 1,3 0-2,0 0 2,4-4 4,0 1 4,0-1-4,1 4-2,2-3 2,1 3 2,0 0 0,0 0 2,0 3-6,0 4-3,-4 3-1,0 6-1,0 1 0,0 10 2,-4 3-1,1 7-1,3 0 1,-8-1-1,1 5-3,-1-8 2,1-3 3,-1-3 1,-3 0-4,0-4 1,0-3 0,-1 0 0,-3-3 0,0 0 2,0-7-1,0 0 2,0 0-2,0 3 2,0-3 0,-3 0 1,3-3-5,0-1 1,0-3-2,0-3 0,3-3 2,5-4 2,0-3-3,3-3 0,0-1 1,0 1 0,5 6-3,-1 0 2,0 4 1,0 3 0,0 3 0,0 4 0,0 3-3,0 6 2,-4 8 3,1 6 1,-1 7 1,0 6 0,1-3-2,-5 1 1,1-1-4,-4 0 0,-1-7 1,1 1 0,0-4 0,0-3 2,-1-4-21,5-6-7,-1-4-64,5-6-73,3-7 44</inkml:trace>
  <inkml:trace contextRef="#ctx0" brushRef="#br0" timeOffset="-9201.8">797 308 160,'0'-7'60,"4"7"-47,0-3 6,-4 3 0,4 0 0,-1 0 1,1-3 0,-4-1 2,0 1-12,4 3 3,-4 0 1,0 0 1,0 0 4,0 0-13,0 0-4,0 0-1,4 7-1,-4 3 0,0 3 2,0 4-1,0 0 2,0-1-4,3 1-2,5 0 2,0 0 2,3-1-2,0-2 0,4-1 1,0-3 0,0 0 0,4-3 2,0-4 5,0-6 4,0-4 2,0 1 3,-1-5 2,-2-5 1,-5-4-2,0-7 0,-3-7-7,-1-3-2,-7-3 2,0 0 1,-3 3-5,-5 10-4,-3 4 1,-4 6 2,-4 10-7,-4 11-3,0 9-24,1 1-9,3 2-64,4 8-28,4-4 12</inkml:trace>
  <inkml:trace contextRef="#ctx0" brushRef="#br0" timeOffset="-8331.9">1250 164 208,'3'-7'79,"-6"7"-61,6 4 10,-3-4 3,0 6-17,0 1-2,0 6-6,-3 4-1,-1 3-3,4 4 1,0-1 0,0 1-1,0-1 1,4-3-4,-1 0-2,5-3 4,0-4 1,-1 1-3,4-4 1,1-3 0,3-4 2,-4-3 1,4 0 3,0-3 1,0-4 1,-3-3-4,-1-4-3,0 4 6,1-6 3,-5 2-8,1 1 4,-1-1 3,1 4-5,-4 4 0,-1-1-2,1 4-2,-4 3-2,8 3 1,-5 7-1,5 0 0,-1 3 2,1 1 0,0-1 0,-1 1 0,1-4 0,-1 0 0,4-4 0,-3 1 0,0-3 0,3-4 0,0-4 0,-3-3 2,3-3-1,0-6-1,-3-8 1,-1-3 1,1-3-1,-4-7 2,0-3 4,-4 0 4,-4 0-4,0 10 1,-4 3-5,-3 7 0,0 3-19,0 7-9,-1 6-115</inkml:trace>
  <inkml:trace contextRef="#ctx0" brushRef="#br0" timeOffset="-7116.23">1966 47 160,'4'-10'63,"0"6"-49,-1 1 22,-3 3 10,0 0-15,0 0-3,0 0-12,0 0-3,0 0-7,0 0-4,4 10-1,-4 10-1,0 10 0,0 4 0,0 6 2,0-3-1,4 0-1,0-4 1,-1-3-1,1-3 0,4-3 2,-1-4-1,5-4-1,-1-6 1,4-3-1,0-3 0,0-4 0,4-7 2,0-3 1,0-7-1,-4 0 1,-4-3-2,0-3 2,-3 6 9,-8-10 7,0 0-4,0 0 0,-4 4-1,0 0 2,1-1-5,-1 7 1,4 4-5,0 3-2,0 3-2,0 4-3,0 3-2,4 10 1,-1 7-1,5 6-2,0 4 3,-1 0 2,4 3 0,1 0-1,3-3-2,0 0 1,0-4-1,4-6 0,3-4-14,-3-3-6,0-3-42,0-7-19,4 0-40</inkml:trace>
  <inkml:trace contextRef="#ctx0" brushRef="#br0" timeOffset="-6305.55">2351 439 140,'-8'0'55,"1"-4"-43,3 4 23,4 0 10,0-3-14,0-4-3,4 1-10,-1-4-3,-3-4-9,4-3 0,0 1 4,3-1-4,1 0-1,-4 4 2,3-1 0,1 1-1,-1 3 1,5 3-4,-1 0-2,0 4 0,-3 3-1,3 0 0,0 3 2,1 4 1,-5 3 1,1 4-2,-1 2 1,1 4-2,-1-3-1,1 3 1,3 0 1,-3 1-1,-1-5-1,1 1-2,-1-4 1,1 1 1,0-4 2,-1-3-1,-3-1-1,-4-6 5,4-3 1,-1 0-2,-3-7-1,0-4-1,0 1 1,0-4-4,4 0 0,0-3 3,3 3 3,1-3-4,0 3-3,-1 4 1,4 3 0,1 3-2,3 1 0,0 6 2,0 0 2,0 6-2,0 4 0,0 4-1,-3-1 0,-1 1 2,0 2 2,-7 4-1,3-3 2,1 0-22,-4 0-7,-4-1-62,0 1-67,0-3 44</inkml:trace>
  <inkml:trace contextRef="#ctx0" brushRef="#br0" timeOffset="-5449.55">3037 325 172,'-4'-7'66,"8"7"-52,-4-10 12,0 10 1,0-3-4,-4-1-2,0 1-5,1-4 0,-1 1-9,0 2 2,0 1 2,0-1 2,1 1 3,-5 3-3,1-3 0,-1 3-3,-3 3 1,-4 4-8,3 6-2,-3 4-3,0 3 0,0 0 2,4 0 0,-1 0-3,5 1 2,3-1 1,8-4 0,3-2 0,1-1 0,3-3 0,1-6 0,3-1 0,-4-3 2,4-3-3,-4-4-2,5-3 2,-1-4 2,0-2 0,0-1-1,0-7 1,-4-2 1,0-1 5,-3-7 6,0-6-3,-5-3 0,1-4 0,-4 0 4,0 13-8,0 7-1,0 7 6,0 4 2,0 9-9,0 14-4,0 16-3,0 10 2,0 8-2,4 6 1,0-4 0,3-3 0,4-3-3,5 0 1,2-3 2,1-4 3,4-7-20,0-3-7,-1-6-31,1-4-14,-1-3-55</inkml:trace>
  <inkml:trace contextRef="#ctx0" brushRef="#br0" timeOffset="-4517.92">3342 435 152,'-4'0'57,"4"0"-44,4 4 10,-4-4 0,0 0-5,0 0 0,8-4-2,-4 1 3,3 0-11,-3-1 4,3 1 4,1 0 1,-1-4 1,1 0-5,0-3 0,-5 3 1,5-6 1,-1 0 0,-3-4 1,0 0-2,-4-3 1,0 0-6,0 0-3,0 0-3,0 3-3,-4 0 1,0 4 1,1 3 3,-5 3 2,1 0-6,3 4-2,-4 3-3,4 7 0,-3 3 0,-1 3 3,1 4-2,-1 3 1,5 3 2,-1 1 0,0-1 0,4 1 0,4-1-3,0 1 0,3-1 2,4-3 2,1 0-2,3-3 0,-4-3 1,4-4 0,0 0 0,0-4 0,0-2 0,1-1 0,-5-3-3,0-3 2,0-1 1,1-2 2,-5-1-1,1-3 2,-1-4 0,1-2 1,-1-4 0,1-4 0,3 1-5,1 3 1,-1-1 2,0 5 1,-3 2-1,-1 4-2,1 4-4,3 6 0,-3 6 2,3 4 1,-3 4 3,-1-1-3,4 1 0,1-1-1,3 0 0,0-3 2,4 0 2,-4-3-1,0 0 2,0-4 0,0-3 1,-4-6-62,4-5-25,-7-12-54</inkml:trace>
  <inkml:trace contextRef="#ctx0" brushRef="#br0" timeOffset="-3542.56">4126 241 184,'-3'-17'68,"3"10"-52,-4-6 12,4 6 3,0 1-3,-4-1 3,0 0-2,-3 1 0,-1 2-16,-3 1-1,0 0-1,-1 3-6,-3 3-3,0 0-1,-4 4 1,4 0 1,0 3 3,4-4-3,0 4-2,3 0-3,4 1 1,0-5-1,4 1-2,4 0 3,4-1 2,3 1 0,0 3 2,5-3-2,-1 0-1,0-1 3,4 4 0,-1 0-4,1 0 1,0 0 0,-4 0 2,0 1-3,-3 2 0,-1 0 3,-4 1 1,1-1-1,-4 1 1,-4 2-2,-4 1-1,-4 0 3,-3 0 0,-4-4-1,0 0-2,-4 1 1,-4-1 1,1-3-1,-1-3-1,1-4 1,-1-3 1,4-3-1,4 0-1,0-4-4,4 0-2,3-3-35,1 3-15,3-3-64,8 4-39,-1-1 73</inkml:trace>
  <inkml:trace contextRef="#ctx0" brushRef="#br0" timeOffset="-3015.84">4417-20 244,'4'-7'90,"-1"7"-70,-3 3 6,0-3-1,0 0-10,0 7 0,0 6-7,0 7 0,0 11-5,0 5 7,0 5 3,0 2-2,-3 4-1,-1-3 0,4-4 4,0 0-6,0-3 0,0-3-2,4-8 1,-1-2-4,1-4 0,0-3-3,0-4-1,-1-3 1,1-3 0,0 0-7,0-4-3,-4-3-12,7 0-6,-7 0-18,0-3-9,4-1-19,0-3-8,0 1-3</inkml:trace>
  <inkml:trace contextRef="#ctx0" brushRef="#br0" timeOffset="-2717.86">4349 261 296,'4'-7'112,"-1"4"-87,5-7 11,0 7-2,-1-4-15,4-3-3,4 0-3,4-4 1,0-2-7,0-1 0,7-3 0,1 0-3,-1 3-1,1-3 1,-1 6 0,0 1-7,-3 0 0,0 3-34,-5 3-13,1 3-208,-4 11 117</inkml:trace>
  <inkml:trace contextRef="#ctx0" brushRef="#br0" timeOffset="-1996.71">4767 248 216,'0'0'82,"0"3"-64,0 0 7,0-3-1,0 0-15,0 7-2,0 3-7,0 0-1,0 4 1,0 2 2,0-2 1,0-1-1,4 1 1,0-4-2,0 0 2,3-4-2,1 1-1,3-4 5,0 1 1,1-4-7,-1 0-1,0 0 0,1-4 3,-1 1 9,0-4 3,1 1 7,-1-4 2,0-7-3,1 0 1,-5 0-9,1-3-2,-1 3-1,-3 1 0,0 2 0,-1 4 2,-3 4-3,0-1-2,0 17-9,0 7 0,0 3 1,4 3 2,0 1 1,4 2-3,-1 1 2,1-3 1,3-1 2,4-3-8,0-6-1,0-4-27,4-7-13,0-3-44,0-3-17,0-4 6</inkml:trace>
  <inkml:trace contextRef="#ctx0" brushRef="#br0" timeOffset="-691.53">5224 362 148,'3'-10'57,"5"3"-44,-4 7 16,-4 0 4,3-4-5,1 4-2,0-3 3,0 0 2,-4-1-17,4 1 3,-4 0 3,0-4-5,0 4 2,0-1-4,0 1 2,0-4-4,0 7 1,-4-3-3,0 0 2,0 3-4,-3 0-2,-1 3-5,1 4 0,-5 3 0,-3 3 0,0 4-3,0 3 2,0 0 1,0 4 2,4 2-3,-1-2 0,5-4-1,3 0 0,4-3 2,4-4 0,3-3-3,5-3 2,3-7 3,0-3 1,4-7-1,-1-4-2,1-3-2,0-3 1,0-3 1,0-7 2,-4-1-1,4-5-1,-8-5 1,0-6 1,-3-6-3,0 3 0,-5-4 5,-3 10 5,0 11-3,0 6-1,0 7 2,0 3 2,0 10-6,0 11-4,0 13-5,-3 13 1,3 10 1,0 4 2,0-1 1,3 1 1,5-7 0,-1-4 0,5-3 0,-1-3 0,0-4 0,1-6 2,-1-3-12,0-1-3,1-3-18,-1-3-6,0-4-7,0-3-2,1-3 7,-1-4 4,0 0 17,1-3 9,-5-3 17,1 0 9,-1-4 5,1 0 2,-4 4 0,-1-1 0,1 4 0,0 3 2,0 1-3,-1 2-2,-3 1-9,0 3-5,0 0-7,0 7-2,0 3 3,0 3-3,4 1-1,0-1 2,0 0 2,0 1-2,3-4 0,-3 0 1,3-3 2,1-1-1,0-2 2,-1-1-2,1-3 2,-1-3-2,1-4-1,-1-3 1,5-3 1,-5-4 3,4 0 2,1-3 1,-1 0 0,0-4-2,1 4-1,-1 3 3,-4 4 3,-3 3-2,0 3 0,0 4-3,-4 3-1,0 7-1,-4 3 2,0 6-3,0 8 0,4-1 5,0 11 3,0-1 2,4 4 3,0 7-5,0 6-1,0 4 0,3-1 1,-3 1-3,0-4-3,-1-10-5,1 1 0,-4-8 0,-4-9 0,1-4 4,-5-3 2,-3-4 2,-8-3 0,-4-3-4,-3-7-3,-8-4-5,-4-2 0,-3-4-20,-4-4-9,-1-3-38,1-3-15,4 0-89</inkml:trace>
  <inkml:trace contextRef="#ctx0" brushRef="#br0" timeOffset="23749.72">10645 26 200,'0'-6'77,"4"6"-60,-4 0 13,0 0 1,0 0-12,0 0-3,4 6-3,0 8-1,-1 9-6,1 7 0,-4 7 4,4 7 0,-4-4 4,0 4-5,0-4-1,0 0-4,0 0-1,0-9-3,0 2-1,4-3-4,-4-6 1,0-8-31,3-2-14,1-4-33,-4-7-50,0-3 31</inkml:trace>
  <inkml:trace contextRef="#ctx0" brushRef="#br0" timeOffset="24069.77">10668 328 168,'11'-10'63,"-3"7"-49,3-4 11,-3 7 2,3-3-2,0-1 0,1 1-3,-1 0-2,4 3-10,0-4 5,4 4 2,0 0-7,0-6-3,-1 2-4,-2 1 0,-1-1-2,-4 1-1,0 0-19,-3 3-10,-1-4-23,-3 4-9,0-3-37</inkml:trace>
  <inkml:trace contextRef="#ctx0" brushRef="#br0">10868 70 160,'-4'-20'60,"8"10"-47,0 0 19,3 6 5,-7 4-2,4 0 2,-4 0-12,7 4-5,-3 3-11,4 3-2,-5 3 3,5 7 5,0 4 5,-1-1-1,1 7 0,-5 0-4,1 4 1,4-1-9,-5 1-2,1-4-3,0 0-2,0-3-2,3-4 1,1-6-19,-4 0-7,-1-4-26,1-3-9,4-3-62,-1 0-29,1 0 79</inkml:trace>
  <inkml:trace contextRef="#ctx0" brushRef="#br0" timeOffset="31813.3">11200 285 120,'-4'-7'46,"4"-3"-35,0 3 12,0 7 5,0 0 1,0 0 5,0-3-5,0-1-3,0 1-14,0 0 6,0-1 2,0 1-4,-4 3-1,4 0-7,-4 0 0,4 3-5,-4 1-2,1 2-3,-1 4 1,0 4 1,0 3 0,1-1 0,-1 8 0,0-1-3,0 1 2,1-1-1,-1-3 0,0 0 2,4-3 0,0 0-5,4-4 1,3-3-3,5-3 0,-1-4 4,0-3 3,4-3-1,0 0-2,1-1 2,-5-2 0,0-1 1,4-3 2,-3 0-3,-5-4-2,1 1 13,-1-4 5,-3 4-7,-4-4-2,-4 0-4,0 1-2,-3-1 1,-1 3 1,-3 1-6,-4 3 1,4 0-23,3 3-11,1 1-33</inkml:trace>
  <inkml:trace contextRef="#ctx0" brushRef="#br0" timeOffset="32743.08">11448 244 152,'0'4'57,"0"-4"-44,0 6 12,0-6 1,0 0-10,0 0-2,0 7-8,0 6-4,-3 4-1,3 0-1,0 3 0,-4 4-3,4-1 2,0 0 3,4 1 1,-1-4-6,1-3 0,0-4 1,3-3 3,1 0-2,3-6 0,1-1 1,-1-3 2,0-3-1,1-4 2,-1-3 4,0-4 6,1-2 2,-1-1 0,-4 0-3,1 4-2,-1-1 0,-3 1 4,0 3-2,0 0 3,-4 3-4,0 0 1,0 7-9,0 0-2,0 0-3,0 7 0,0 7 0,0 2 0,0 8 2,0 3 2,4 3-1,-1 3-1,-3 1-2,4-1 1,-4 1 3,0-4 1,0 0-1,0-3-2,-4-4 1,1-2 1,-5 2-1,0-6 2,-3-4 2,-8 1 4,-7-4-2,0-4 1,-1-6-5,-3 0-2,4-3-3,-1 0-1,1-4-27,-1 0-10,1-3-55,0 0-54,3 0 45</inkml:trace>
  <inkml:trace contextRef="#ctx0" brushRef="#br0" timeOffset="33344.07">11829 321 172,'0'0'66,"0"7"-52,4-7 12,-4 0 4,0 0-14,0 3-1,0 1-9,0 6-2,0 0-2,-4 3 1,0 7 2,1 1 0,-1 5 0,4 1-3,0 3 1,0-3 0,0 0 3,0-4-5,0-3-3,4 1-4,-1-8 1,1 0-30,0-6-12,-4 0-44</inkml:trace>
  <inkml:trace contextRef="#ctx0" brushRef="#br0" timeOffset="33551.61">11739 181 200,'0'-7'74,"7"0"-58,5 1-4,-9 2-6,5-3-57,-1 4-23,1-4 5,-4-3 2</inkml:trace>
  <inkml:trace contextRef="#ctx0" brushRef="#br0" timeOffset="34617.5">12040 496 148,'-11'-4'55,"7"1"-43,0 0 10,4 3 1,0-4 0,-3 1 3,-1 0-8,0-4 0,4 0-11,0 0 0,0 1 3,0-1 0,0 0 2,0 1-4,4-1-3,0 0-2,3 1-3,5-1 3,-1 0 0,-4 0 1,5 4 0,-1 0 2,0-1 1,1 1-3,-1 0-1,0 3-1,-3 0-2,3 6 1,-3 1 1,-1 3-1,1 0 2,-1 0-4,1 0 0,-4 4 1,-1-1 2,1 4-1,0-4-1,0 1 1,-4-4-1,0 0 0,0 0 2,0-3-8,0-1-3,0 1-2,0 0-1,0-1 2,0-6 4,0 0 3,0 0 4,0 0 2,0-3 3,0-4-1,3-3 2,1 0-2,0-3 0,4-1-3,-1 1 1,1 0-2,-1-1 2,1 4-2,7 0-1,-4 3-2,0 4 1,-3 0 1,-1 3 0,5 3 2,-5 4 1,1-1-1,-1 4-2,1 0 1,0 1-1,-1 2-3,1-3 0,-5 0-18,5 0-9,-1 0-17,1-3-9,0 0-35</inkml:trace>
  <inkml:trace contextRef="#ctx0" brushRef="#br0" timeOffset="35354.35">12576 435 184,'0'-10'71,"4"10"-55,-1-6 17,-3 2 5,0 1-7,0 0-1,0-1-5,0 4-2,0-7-12,-3 4 2,-1 0 1,0-1-3,-4 4-1,1 4-4,-1-1-1,-3 4-6,0 0 1,-4 3 0,0 3 0,-1 4 0,1-1 0,4 1-5,0-3-1,3-1-2,4-3 0,4 0 0,4-3 0,4-4 2,3 1 4,4-4 1,0 0 1,0 0 0,0-4 0,0 1 0,1 0 0,-1-1 2,0-3 1,-4 1 1,4-1 0,-7 0 4,-1 1 3,1-1 2,-4 4 5,-1-1-4,1 1 0,-4 0-6,0-1-3,0 4-2,0 0 0,0 0-2,0 7-1,0 3 1,0 7-1,0 3-3,-4 3 2,1 4 1,3 3 2,-4 0-1,0 1-1,0 2 1,-3-3 1,-1 4 3,-3-7 2,-4-1 1,-4 1 0,-4-3-2,-7-1 1,0-3-4,-4-3 0,-4-4-1,1-3-2,3-3-10,0 0-4,-8-7-24,1-4-8,-1 1-60,-3-10-26,0-4 18</inkml:trace>
  <inkml:trace contextRef="#ctx0" brushRef="#br0" timeOffset="36510.36">13032 388 148,'-4'0'55,"4"0"-43,0 4 5,0-4 2,0 6-5,0-6 0,0 7-4,4 0 1,0 0-6,-1-4-1,1 0 2,4 1 1,-1-1 3,5-6-1,-1 3 2,4 0-2,0-4 0,0-2-1,0-1 0,0-3 4,0 0 5,1-4-3,-5 1 2,0 0-7,-3-4-1,-1 0-2,-3 0 1,0 1-2,-4 2 0,0 1-3,-4-1 1,-4 4-2,1 4 2,-1-1 0,-3 7 1,-4 0-2,0 3-2,0 4 1,0 3-1,-4 3-3,0 7 2,0 1-1,0 5 0,0 5 2,1 5 2,-1 5-3,4 2 0,3 1-1,9-4 0,-1-3 0,8-7-2,3-3 0,8-7 3,4-7 0,7-9 1,5-4-7,6-7-3,5-3-27,-4-3-14,-1-4-39,5-3-43,-5 0 45</inkml:trace>
  <inkml:trace contextRef="#ctx0" brushRef="#br0" timeOffset="37052.97">13541-54 184,'-4'-17'68,"4"11"-52,0 2 12,0 4 5,0 0-6,0-3-1,0 3-6,0 0 0,0 0-11,0 0-3,0 3-2,0 7-2,0 4 1,0 6-4,0 7 0,0 3 1,0 3 2,-4 7-1,1 1-1,-1 6-2,0-7-1,0 0 4,1 0 3,3-3-3,0-3-1,0-4 0,3-3 2,1-1-3,4-5 0,-1-1-1,4-7 0,1 0 2,3-2 0,0-5 0,0-2 2,0-4-1,0 0-1,-3 0-4,3-4-2,0 1-8,0-4-2,0-3 2,0 0 1,4-3-12,0-4-6,-1-3-31,-2-4-47,-1 1 22</inkml:trace>
  <inkml:trace contextRef="#ctx0" brushRef="#br0" timeOffset="37383.99">13417 274 260,'-4'-3'96,"4"-4"-75,0 4 6,0 3-2,0 0-12,4-3-2,-1-1-4,5 1 0,3-4-4,0-3 3,5 0 3,2 0-5,5 0 0,3-3 0,1-1 2,3 1-3,0-4-2,0 4 0,-3 3 1,-1 0-1,-3 3-1,-1 0-24,-3 4-11,0-1-51,-4 4-19,4 4 5</inkml:trace>
  <inkml:trace contextRef="#ctx0" brushRef="#br0" timeOffset="38446.21">14238 181 156,'-11'-4'60,"4"1"-47,-1 3 10,4 3 3,1-3-4,-5 4 1,4-1-8,-3 0-4,-1 1-6,1 2-2,-1 1 1,-3 0-2,-1 3 1,1 0-4,0 3 0,3 1 1,1-1 2,-1 1-3,1-1-2,3 0 2,0 1 0,0-4-2,4 0 2,0-3 1,4-1 0,4-2-3,-1-1 2,1 0 5,3-6 5,0 0-3,1-1-1,-1-2 4,4-5 2,-4 1-2,1 0 2,-1 0-4,0 0-2,1 4-5,-5-1 0,1 4 2,-1-4 1,-3 3-4,4 1 1,-5 0 0,1 3 2,0-4-6,3 1 1,1 0 1,3-1 3,1 1 0,3 0-1,3-4-2,1 0 1,0-3 1,0-3 2,0-1 1,0 1 1,-4-4 4,0-6 5,0-1-1,0 1 1,-4-1-3,1-2-1,-1-1-3,-3 0-1,-1 0-3,-3 0 1,-4 4 0,0-1 1,0 1-5,0-1 1,-4 1 0,0 0 2,1 2-3,-1 5 0,0 2 1,0 4 0,4 4 2,-4 2 3,1 4-2,-1 14-2,0 9-3,0 11-1,1 6-1,-1 10 3,0 4 0,4-1 1,8 1-3,-1-4 0,1-3 2,3-3 2,4-14-7,4 0-1,4-13-73,-1-4-34,-3-9-2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6:32:30.337"/>
    </inkml:context>
    <inkml:brush xml:id="br0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4-7 312,'-4'10'115,"4"-10"-89,0-4-12,0 4-138,-4 0-63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6T17:08:56.626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84 33 124,'-4'-7'49,"4"7"-38,0-3 10,0 3 2,4-4-11,0 1-2,-4 0 0,4-1 1,-4 1-5,3 0 5,-3-1 4,0 4 2,0 0 1,0 0-5,0 0 0,0 4-4,0 2 0,0 4-3,0 0 1,0 7-4,0 3 0,0 4 1,0-1 0,0 7 0,-3 4 2,3-1-1,-4 1 0,4-4 1,-4 0 1,0-3 1,0 0 0,1 0-4,-1-4-1,0 1-1,0-1 1,4 1-2,-3-1-1,3 1 1,-4-1-1,0 4 0,0-4 0,4-3 0,0 0 0,-3-3 0,-1 0 0,0 0 0,0-1 2,0-2-1,1-1 2,-1-3-2,0 0-1,4 0-2,-4-6 1,4 3 1,-3-4 2,3-3-1,0 0-1,0 0 1,0 0 1,-4 0-1,4 0 2,0 0-2,0 0-1,-4-3 1,4-1 1,0 1 1,0-1 3,0-2-1,0-4 0,0-4-1,0-2 0,4-8-5,0-3 1,-1 0 0,5-3 0,-1 0-3,5 0 2,-1 3 1,0 4 2,4-1-3,1 1 0,-1-1 1,0 8 0,0-5-3,0 5 2,0-1 1,-4 4 2,1-1-1,-5 4-1,1 3-2,3 1 1,-4-1 1,1 0 0,0 1-3,-1 2 2,1 1 1,3-1 0,0 1 0,1 3 0,-1 0-3,0 0 2,4 3 1,0-3 2,-3 4-3,-1-4 0,0 3 1,-3 1 0,-1-1 0,1 0 0,-8-3 0,4 7 0,-1 0 0,1-4 2,-4 4-1,0-1-1,0 1 1,-4 0-1,-3 0 0,-1-1 0,-3 1 0,-4 0 2,0 3-1,-4 0-1,0 0 1,0 0-1,0 0 0,1 0 0,-1-3-3,4-1 0,-4-2-9,0-1-3,0-3-27,0 0-11,0 0-65</inkml:trace>
  <inkml:trace contextRef="#ctx0" brushRef="#br0" timeOffset="4083.57">-236-64 96,'7'-31'38,"1"18"-29,-1-7 10,1 13 5,-1-3 7,-3 0 3,0 0-3,0 0 1,-1 0-18,1 0 3,0 0 3,0 0 0,-1 3 0,1 0-8,0 1-3,0 2-1,-1 1 2,1 0-5,0-1-3,-4 4 1,0 0 2,4 0 0,3 7 2,-3 0 0,4 6 1,-5 4-4,1 3-3,0 10 0,0 10-1,-4 7 4,0 10 5,-4 0-5,0 0 0,0-3 0,-3 3 2,3 3-1,0 7 0,1 7-3,-1-4 1,0-3-2,-4-3 2,1-10-2,3-4-1,0-7 1,1-6 1,-1-3 1,0-4 1,0-3-5,1-4 1,3-3-2,0-3 0,0 0 4,0-4 1,0 1-1,-4-4-2,4 0-17,-4-3-6,4-1-16,0-2-5,0-4-34,0 0-12</inkml:trace>
  <inkml:trace contextRef="#ctx0" brushRef="#br0" timeOffset="3078.02">-97 3 164,'0'-4'63,"0"4"-49,0 0 3,0 0-3,0 0-7,0 0-2,0-3 4,0 0 4,0 3-7,4 0 8,-4 0 3,0 0-7,0 0-1,4 0-3,3 0-1,1 0-1,-1 0 0,4 0-2,1 3 1,3 0 0,0 1 1,4-1 0,0 0 2,3 1-1,5-1 2,-1-3-2,0 0 2,5 0-4,-1-3-2,4-1 2,-4 1 0,4 3 1,0-3 2,-4-1-5,0 1-1,0 0 0,-3-1 2,-5 1-3,-3 3 0,-4 0 3,0 0 3,-3-3-4,-5 3-3,1-7 1,-8 7 0,3 0 1,-3 0 2,4-3 1,-4-1 1,0 4-5,0-3-1,-4-1-6,1 1 0,-1 0-7,0-1-1,0 1 2,1-4 3,-1 1 2,-4-1 1,1 0 5,-1 1 1,1-1-1,-1 0 2,1 0 1,-1 1 0,0-1 0,1 0 2,-1 4-3,5-4 0,-1 4 1,0 0 0,0-1 0,4 1 2,0 0-1,0 3-1,0-4 5,0 4 4,0 0-5,0 0 0,0 0-2,0 0-2,8 0 1,-1 4 1,5-1-1,-1 4-1,0 3 1,1 0 1,-1 3 8,0 4 3,-3 0-4,-1 3-3,1 0-1,-4 0 1,-1-3-3,-3-1 0,-3 1-1,-5 0-2,-3 0-26,-4 3-12,-4 0-63,0 0-42,0 0 59</inkml:trace>
  <inkml:trace contextRef="#ctx0" brushRef="#br0" timeOffset="4802.66">887-64 88,'4'-17'35,"3"7"-27,5-7 5,-5 14-1,1-4-1,3 0 3,0-3 8,1 4 4,-5-1 12,1 4 8,-4-1-15,-1 1-6,1-1-15,-4 4-4,0 0 0,0 0 1,0 0 1,0 0-4,0 7-1,0 3 3,0 4 1,0 2 1,4 4 0,-4 11-2,0 6-1,0 6-1,0 4 2,-4 3 1,0 1 1,-3-1-2,-1 3 1,1 8-2,-5 9 2,5 1 0,-1-1 1,1 0-2,-1-9-1,1-8-3,3-2 1,0-8 0,0-3 1,1-6-2,3-4-2,0-3 1,0-7 1,3-3 1,-3-4 1,0 0-5,0-2-1,0-5 1,0 1 2,0-4-24,0 1-10,-3 2-36,-1 1-16,0 3-30</inkml:trace>
  <inkml:trace contextRef="#ctx0" brushRef="#br0" timeOffset="840.76">404 606 132,'4'0'52,"0"0"-41,-4-3 9,0 3 0,0 0 3,0 0 3,0 0 0,0 0-1,4 3-14,0 0-2,-1 4 1,-3 0-4,4-1 2,0 4-1,-4 4 1,0 3 2,0 3 1,0 3-5,-4 4-2,0 0 2,1 0 1,-1-1-1,0 1 1,0-3-6,0-1-1,4-3 0,-3-3 2,3 0-1,0-4-1,0-3 1,0-3-1,0 0-20,0-4-9,0-3-40,0-7-16,7-3-7</inkml:trace>
  <inkml:trace contextRef="#ctx0" brushRef="#br0" timeOffset="1786.62">401 646 108,'-4'-7'41,"4"7"-32,-4 0 2,4 0 1,0 0 3,-4 0 3,1 0 13,-1 0 5,0 4-8,0-1-2,4-3-15,0 0 0,0 0 2,0 0 2,0 0 0,8 0-3,-1 0-2,5 0-4,-1 0 1,4 0-2,0-3 2,4-1 0,0 1 1,0 0 0,0-1 0,-1 1-4,1 0-3,0-1 0,0 1-1,0 0 0,0-4 0,3 0 0,-3 1 0,0-1 0,0 3 2,-4 1-3,-4 0-2,-3-4-49,-1 4-20,-3-4-46</inkml:trace>
  <inkml:trace contextRef="#ctx0" brushRef="#br0" timeOffset="1290.72">533 693 176,'0'-3'68,"3"-1"-52,1-2-3,0 2-5,0-2-9,-1-1-1,1 0 5,0 4 3,0 0-3,0 3 9,-4 0 5,0 0-7,0 0-1,3 6-5,1 1-1,0 3-1,0 3-2,-1 1 3,1 3 2,0 3 2,4 3 1,-5 1 0,1-1 0,0 0 0,0-2 2,-1-1-5,-3-4-1,0 1-2,0-7 1,0 0-2,0-3-1,0 0 1,0-4 1,0 0-12,-3-3-6,-1 0-16,0-3-7,0 0-21,-3-1-47,3-2 18</inkml:trace>
  <inkml:trace contextRef="#ctx0" brushRef="#br0" timeOffset="5734.46">1260 536 156,'-3'3'60,"3"0"-47,0-3 8,0 0 2,0 0-5,0 0 1,0-3-1,0-4-2,-4 1-8,4-5 4,0 1 1,0-3-2,0-4 1,4 0-5,-1-3-2,5 0 0,-1-3 1,5-4-1,-1 4 0,0-1-6,1 4 1,-1 3 0,0 4 2,1 3-3,-5 3-2,1 4-1,-1 3 3,1 6 0,-1 8 3,1-1-3,-1 1 0,5 2-1,-1 1 0,0 3 4,1 0 1,3 0-4,0 1 1,0-1 0,0 0 0,0-3-3,0-1 2,0-2 3,0-4 1,-3-4 1,-1 1 0,-4-7 11,1-3 5,3-7-6,1-7-1,-1-3-9,0-7-3,1 0 1,-1-10 1,-4 1 1,1-1 2,-4 0-1,-4 3 2,0 4-2,-4 3 0,0 7-3,0 3 1,1 1-9,-1 2-3,0 1-6,0 3-4,1 0-14,-1 0-6,4 0-74,11 0-44,0 0 67</inkml:trace>
  <inkml:trace contextRef="#ctx0" brushRef="#br0" timeOffset="6801.19">1950 140 92,'0'-23'35,"4"16"-27,-4-6 22,0 6 8,4 0 2,-4 0 0,0 1-8,0-1-3,4 0-16,-1 1-3,1-1 0,0 0-2,0 0 1,-1 1 1,1 2 4,0 1-8,4 0-1,-1 3-5,1 0-1,3 3 3,0 7 1,1 4-4,-1 2-1,0 4 1,-3 4 0,-1 6 3,1 4 1,-4-1 1,-4 1 0,0 2-2,-4 1 1,-4 0-4,-3 3 0,0 1 1,-4-1 0,-1-3 2,1-4 1,0 1-1,0-11-2,0-3 1,4-6 1,0-4 1,-1-7 3,1-3-1,0-7 2,3-3-2,0-3 0,1-4-1,3 0 0,4-3-2,0 4 1,4-1-2,0 0 2,-1 4-4,5-1 0,-4 1 1,3 3 2,-3 3-1,4 0 2,-5 1-4,5 2 0,-4 1 1,3 3 0,1 0 0,-1 3 0,1 1 0,3 2 0,1 1 2,3 3 1,0 4 1,0 2 2,4 1-1,-1 3 0,1 0-1,0 4 2,-4-8-5,0-2-1,-3-4 0,-5-3 0,1-4 2,-8-3 1,0 0-12,4 0-7,-4-3-29,0-4-13,0-3-61,3-4-36,1 1 70</inkml:trace>
  <inkml:trace contextRef="#ctx0" brushRef="#br0" timeOffset="7521.87">2308 217 156,'0'0'60,"0"0"-47,4-7 4,0 4-3,0 0-9,0-4-1,-1 0 9,1 1 3,0-1-7,3 4 6,-3-1 4,-4 1-6,0 3-2,0 0-4,0 0-2,0 7-3,0 3-2,-4 3 1,1 7 1,-1 4 5,0 2 4,0-2-6,-3 3-3,3 0-1,0 3 1,0 0-1,1-3 2,3-1-9,0 1-1,3-3 10,5-4 5,0-3-3,-1-4-1,1 0 4,3-3 3,4-6-2,0-4 0,0 0-3,4-4-1,-4-2 1,0-4 1,0-7 1,0 0 0,-3-3 2,-1-3 1,0-1-3,-3-3-3,-1 1-2,-3-5 0,-4 1 0,0 0 1,-4 3 0,1 0 2,-1 4-3,0 3-2,0 3 2,-3 4 0,-1-1-6,1 4 0,3 0-8,-4 0-1,5 0-15,-1 3-8,0 4-34,0 3-16,1 7-26</inkml:trace>
  <inkml:trace contextRef="#ctx0" brushRef="#br0" timeOffset="8301.43">2821 103 180,'-4'-10'68,"4"7"-52,-3-4 3,3 4-1,-4-1-7,0 1 1,0 0-1,1-1 3,-1 4-7,0 0 2,0 0 2,-3 4-4,-1 2-2,1 1-2,-1 3 0,-3 4 0,0-1 1,3 4-5,0-1 1,1 5 0,-1-5 0,5 1 0,-1 3 0,4-3 6,0 0 4,4-4-3,3 1-2,1-1 2,3-3 0,0 0-1,4 0-1,0 0-1,4-3 2,0 0 1,-4-1 1,0 1-4,0 0-1,0-1 1,-3 1 0,-1 0-5,-3 0 1,-1-1 0,-3 1 2,0 0-1,-4 3 2,0 0 0,-4 0 3,-4 0-5,1 3-1,-1 1 2,-3-4 1,0 0-1,-1 0-2,1 0 1,0-3 1,3-1-1,1-2-1,-1-4-4,1-4 0,-1-2-20,1-4-9,3-4-25,0 1-11,0-4-38</inkml:trace>
  <inkml:trace contextRef="#ctx0" brushRef="#br0" timeOffset="8963.11">2746 214 172,'-4'0'66,"4"0"-52,0-4 1,0 4-1,0-3-12,4-4-3,-4 4 0,0 0 0,0-4 1,0 0 11,0 4 7,0 0 4,0-1 4,0 1-8,0 0-3,0-1-4,0 4-2,0 0 1,4-3 4,-4 3-6,3 0-2,1-4-1,0 1 1,0 3 1,-1-3 1,1 3 0,0-4 2,4 1-3,-1 0 1,1-1-3,-1 1 2,1 0-4,3-4 0,0 0 1,1 1 2,3-1-5,0 0-1,0 0 0,0 1 0,0-1 0,0 4 2,0-1 1,0 1 3,-3 0-1,-1-1 0,0 1-3,1 0 1,-5-1-2,1 1-1,-1 3 1,-3 0-1,-4 0 2,0 0 3,0 0 0,0 0 0,4 0-1,-4 0 0,0 0-2,0 0 1,0 0-2,0 0-1,0 0 1,0 0 1,3 0-3,-3 0 0,0 0 3,0-3 1,0-1-10,0 1-5,0-4-25,0 4-9,0-4-40,4 0-15</inkml:trace>
  <inkml:trace contextRef="#ctx0" brushRef="#br0" timeOffset="10284.34">3161-135 204,'3'-13'77,"5"6"-60,3-3-3,-3 7-3,-1-4-8,5 0 0,-5 1 12,1 2 5,-5 1-10,1 0 10,-4 3 6,0 0-10,4 3-3,-4 4-6,0 3-2,0 3-1,0 4 0,0 3 0,4 7 2,-4 3-3,4 7 0,-1 6 3,1-2 3,0 2-2,0-3-2,-1-3 0,5 0-1,-4-7-2,-1 0-2,-3 1 1,0-5 1,0 1-3,0-3 0,0-4 1,0-3 2,0-4-1,0-3 2,0 0-2,0-3 2,0-4 0,-3-3 3,3-3-3,-4-7-2,4 0-3,0-4 1,-4-2 1,4-5 2,0-2-1,0-4-1,0-3 1,0 0-1,0-4 0,0 1 0,4-4 0,0 0 0,-1 0 0,1 0 2,4 0 3,-1 4 4,1-1-2,-1 8 1,-3 5-7,4 5-1,-5 2 2,1 1 1,0 3-4,0 3-1,0 4-2,-4 3 3,7 7-2,1-1 1,-1 8 2,1 6 0,-1 7 0,5 6 2,-1 11-3,0-1-2,0 1-1,1-1 3,-1 1 2,0-7 2,-3 0-1,-1-4 1,1-6-4,0-4-2,-5 1 2,1-4 0,-4-3 3,0-4 3,0-3-4,0-3-1,0 0 2,0-4 1,-4-3-1,1-3 1,-1-4-2,4-3 2,-4-4-2,4-2 2,0-4-2,4-7-1,0-3 1,-1-1-1,5-5-3,-1-1 2,1 0 1,0 3 0,-1 1 2,1 3 1,-1 3-1,1 3 1,-5 4-2,5 0-1,-4 7 1,0 3 1,-1 0-3,1 3 0,0 4 1,-4 3 0,4 6-3,-1 8 2,1 9-1,0 14 0,0 3 4,3 7 1,-3 3-1,0 1 1,3-1-4,1 0 0,-1 1-1,1-1 0,-1-3 2,1-7 2,0-7-1,-1-6 2,1-3-29,-1-14-9,1-7-27,3-10-9,4-6-61</inkml:trace>
  <inkml:trace contextRef="#ctx0" brushRef="#br0" timeOffset="10989.94">3794 405 184,'-4'3'71,"4"1"-55,4-4-2,-4 0-4,0 0-9,0 0-1,4 3 6,3 0 4,1 1-5,-1-1 6,1-3 4,-1 0 2,5 0-1,-1 0-2,0-3-1,4-1-3,1 1 1,-1-4-4,0 1-2,0-5 4,0 1 2,0-3-6,0 0-1,-4-4 0,-3-3 0,-1 0 0,1-4 0,-4 1 0,-4 3 2,-4-1-1,0 5 0,0 2-1,-3 4 2,-1 4-3,-3 2-2,0 8 0,-4 2 1,0 8-3,-4 2-2,-4 8-1,0 3 3,1-1 0,-1 1 3,4 0-1,4 3 2,0 0-2,8 4-1,3-1 1,4 1-1,7 0 0,5-4 2,3 0 1,4-10 3,3-3-3,1-4 0,0-6-1,-1-4-2,1-6-6,-1-7-1,5-4-24,-1-6-7,1-3-42,-1-7-18,4 3-4</inkml:trace>
  <inkml:trace contextRef="#ctx0" brushRef="#br0" timeOffset="11440.64">4246 180 220,'-11'0'85,"11"0"-66,-4-3 3,4 3-3,0 0-10,0 0-3,0 0-3,-3 0 0,3 0-2,0 3-1,0 4 3,0 6 7,0 4 3,0 3-2,3 4-1,1-1-4,0 4 1,3 0 0,-3 3 1,4 4-4,-1 2-3,1 5 0,-1 2-1,1 4 4,-1-7 5,1-3-3,3-3 2,1-4-1,-1-3 1,0-7 0,1-3 2,-5-4 12,4-13 24,4-10-7,1-14-18,2-12-7,1-15-10,0-6-3,0-3 4,0 0 1,0-7-2,-1-14-3,-2-9 0,-5 3-1,0 3-33,4-3-15,4-14-133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8-10-27T19:41:50.192"/>
    </inkml:context>
    <inkml:brush xml:id="br0">
      <inkml:brushProperty name="width" value="0.10583" units="cm"/>
      <inkml:brushProperty name="height" value="0.10583" units="cm"/>
      <inkml:brushProperty name="color" value="#7030A0"/>
      <inkml:brushProperty name="fitToCurve" value="1"/>
    </inkml:brush>
  </inkml:definitions>
  <inkml:trace contextRef="#ctx0" brushRef="#br0">734 33 220,'-18'-10'85,"25"7"-66,-11 0-6,4-1-4,-3 1-10,-5 0-2,-3-1-1,-1 1 0,-6 6 3,-5 1-2,-3 2 1,-5 4 6,-6 4 5,-1 6 1,-3 7 2,-5 3 0,5 7 2,-1 6-7,-7 8-2,4-1-3,-4 4 1,4-4 4,7-3 4,4-4 0,4-3 1,7-3-4,8 0-3,4-3 2,7-1 2,12 1 0,7-4 0,8-3-1,7 0 0,7-1-4,-3-6-1,4-3-1,0-3-2,3-1 1,1 0 1,-1-3-1,1 1-1,-1-5-6,4-2-1,-7-4-13,4-7-4,-5-3-27,5-7-10,-1-3-52</inkml:trace>
  <inkml:trace contextRef="#ctx0" brushRef="#br0" timeOffset="722.27">1130 124 176,'-7'-13'68,"7"6"-52,-4 0 3,4 7-1,0 0 0,0 0 1,0 0-4,0 0 1,0 0-9,0 0-2,0 7 1,0 3-1,-4 7 0,1 6 1,-1 7 3,0 14 2,-4-1 3,1 8-7,-4 2-2,-4 1-3,-1 3 1,1 3-2,0 1 2,0-1-2,0-3 2,0-4-2,0-2 2,4-8-2,-1-9-1,5-7 1,-1-7-1,4 0 2,1-10 1,-1-3-4,0-7 1,0-7 2,4-6 1,4-11-1,0-6 1,3-7 0,5-3 1,-1-4 0,8-3 0,0 4-2,3-1 1,1 1-2,0 2-1,3 1 5,0 0 1,1 3-2,3 4-3,-4 2 0,1 5 1,-1 2-3,4 4 0,-3 3 1,-1 4 2,-3 3-3,-1 0 0,1 3 1,-4 0 2,0 1-3,-4-1 0,4 4-10,-8-1-3,0 4-15,-3 0-4,-1 4-18,-3 2-6,-4 4-37,-4 4-27,1 3 58</inkml:trace>
  <inkml:trace contextRef="#ctx0" brushRef="#br0" timeOffset="1051.58">1176 573 220,'-4'0'85,"4"-3"-66,4 3 3,-4 0-1,0 0-13,3 0-4,5-4-6,-1 4-1,1 0 2,0 0 4,3 0 6,0 7 4,0 3 2,5 4 5,2 2 4,1 4-3,4 0-1,0 1-7,-1-1 0,1 0-6,-1-3 1,1-1-3,3-2 0,-7-1-3,0-3 1,0 0-7,0-10-1,0-6-40,3-5-15,5-5-78</inkml:trace>
  <inkml:trace contextRef="#ctx0" brushRef="#br0" timeOffset="1682.2">1681 801 236,'-8'13'90,"12"-13"-70,0 4-14,3-4-10,1-4-10,7-2-1,4-4 5,3-4 6,1 1 3,3-1 23,1 1 10,-1-4 3,4 0 4,1-3-12,-5 0-7,0-7-11,-3 4-4,0-7-3,-5 0 1,-2-1-2,-1-2-1,-4-4 5,-4 0 4,1-3-1,-4 3 1,0 0-8,-4 7 0,0 3 3,-4 7 5,0 3-1,0 1 1,-3 9-8,-5 7-2,-3 7-3,0 13 3,-7 7 0,-5 9 3,-7 8-3,0 10 0,0-1 3,1 1 3,2 3 2,5-3 1,7-1-7,8-3 0,3 1-1,8-1 0,8-10 0,7-6 2,7-4 5,5-7 6,7-9-7,4-8-1,3-6-3,8-10 1,4-6-11,3-8-2,5-3-19,3-3-9,4-3-31,-1-8-11,1 8-46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8-10-28T13:08:32.692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486 120 44,'0'0'16,"0"4"-12,-4-4 5,4 0 4,0 0-7,0 0-1,0 0-3,0 0 1,0-4 4,0 1 6,0 3-1,0-3 3,0-1-2,0 1 0,0 3-5,0-4-3,0 4 0,0-3-1,-3 0 0,3-4 0,-4 4 2,4-4 1,-4 7-1,0-3-1,0-1-3,1 1 1,-1 3 0,-4-3-1,1-1 1,-1 1 0,1 3 1,-1-3-5,1-1 1,-1 1 2,1-1 1,-1 4-1,1 0-2,-1-3 3,0 3 2,-3 0-2,4 0-2,-1 0 2,0 0 0,1 0 1,-1 3 2,1 1-1,-1-4 0,5 0-3,-1 3-2,0 1 1,0-4-1,0 3 0,1 0 2,-1-3-1,-4 4 2,1-4-2,3 3 2,-3-3-4,3 3 0,-4 1 1,1-1 2,-1 0-1,1 4 2,3-4-2,-4 1-1,1-1 1,3 4-1,-4-4 0,1 4 0,3-4 0,-3 4 0,-1-4 2,1 4 3,3 0-2,-4-1 0,1 4-1,-1 0 1,1-3-2,-1 3-1,1 0 5,-1 0 1,0 0 0,1 0-1,3 1-1,-3-1 0,-1 0-2,4 0 1,0 0-4,1 0 0,-1-4 1,0 5 2,0-5-1,4 1 2,0 0-4,0-1 0,0 1-1,0 0 0,4 3 2,0-3 0,-4-1 0,4 1 0,-1 0-3,1-1 2,0 1 1,4 0 2,-1-1-1,1 1 2,-1-4-4,1 4 0,-1 0-1,1-4 0,-1 1 2,1-4 2,-1 6-1,5-6-1,-1 0-2,0 0 1,1-6 1,-1 2 2,0 1-3,1 0 0,3-4 1,0 0 2,0-3-1,0 0-1,0 0 1,4-3-1,0-1-3,3-3 2,-3 1 1,4-1 2,-1 0 1,-3 0 1,-4 4-2,0 0-2,1-4 5,-5 7 1,-4-4 2,1 1 0,-4 3 2,-1 0-5,-3 3-1,0-3 0,-3-3-5,-1 6 1,0-3 0,0 3 2,1 1-3,-5 2 0,1 4 1,-1-3 0,-3-1 0,-1 1 2,-3 0-1,0 3-1,0 0-2,0 0 1,0 0 1,0 3 2,0-6-3,0 6 0,0 0 3,0-3 1,3 4-4,1-1 1,0-3 0,-1 4 0,1-1 0,0 0 0,-1 1 0,1-4 0,0 3 0,-1 0 0,1-3 0,0 7 2,0-7-1,-1 7-1,1-4 1,3 4 1,1-1-3,-1 1-2,1 0 2,-1 0 0,1-1 1,3 1 0,0 0 0,0-1 2,1-2-3,-1 2 0,0-2-1,0 2 0,4 1 2,0 0 0,0 0 0,0-1 0,0 1 0,0 0 0,0-1 0,4 4 2,0-3-3,0 0 0,-1 0-1,1-1 0,-4-6 4,4 4 1,3-4-4,1 0 1,0 0 0,-1-4 2,1 1-3,-1 0 0,1-4-1,-1 0 0,1 0 2,-1 1 0,1-4 0,3 3 2,0-3-1,1 0 2,-1 0-4,0 0 0,-3 0 1,-1 0 0,1 0 0,-4 3 2,0-3-1,-4 3-1,0-3 1,0 0-1,-4 0 0,0 0 0,0 0 2,0 0-1,1 3-1,-5-3-2,1 7 1,-1-4 1,1 4 2,-1-1-3,0 4 0,-3-3 3,4 3 1,-1 0-1,1 3 1,-1 1-4,0 2 0,1-2 3,-1 2 1,1-2-1,-1-1-2,1 0 1,-1 4-1,4 0-3,1 0 2,-1-1-1,0 1 0,0-4 2,4 7 0,0 0 2,0 0-3,0 1 0,0-1 1,4 0 2,0 0-1,3 0-1,1-4 1,0 1-4,-1 0 2,1-4-1,-1 1 0,1-4 2,-1 0 2,1 0-3,3-4 0,0 1-1,1-4 0,-1-3 2,0 0 2,1-7-1,-1 1 2,0-5-2,1 1-1,-5-3 1,1 3-1,-5 0 0,-3 3 0,0 0 0,-3 4 2,-1 3-1,-4 3-1,1 0-2,-5 4 1,1 0 1,0 3 2,-4 0-1,0 6-1,0 1 1,3 0-1,1-1 2,-4 4 1,4-3-1,-1 7 1,1-1-4,3 0 0,1 1 1,-1 3 0,5-4 0,-1 4 0,0-1 0,4 1 0,0 0 0,0 0 2,4-1-3,0 1 0,-1-3-1,1-1-2,4 0 5,-1 1 1,1-4-3,-1 0-1,1-3 1,-1-1 0,1-6 1,-1 0 2,1-3-1,-4-4-1,0 1 3,-1-4 0,1-1-1,0-2-2,0 0 1,-4-1-1,0-2 2,0 2 1,-4 1-1,0 3-2,0 0 1,1 3 1,-1 0-1,-4 0-1,1 1 1,-1-1-1,1 4 0,-1-4 2,1 4-3,-1-1-2,0-2 2,1 6 2,-1-4 0,5 4-1,-1-3 3,0 3 0,0-3-1,0 6 1,1 4-4,-1 3 0,0 0 1,0 6 0,1 5 0,-1-1 0,0 0 2,0-3-3,4-1 0,0 1 1,0-4 2,4 1-3,0-4 0,0 0-1,-1-3-2,1-1 3,4-2 2,-5-4 0,1 0 2,0 0-2,4-4-1,-1 1 1,-3-4-1,3-3-3,-3-3 2,4-1 3,-4 1 1,-1-4-1,-3 1-2,0-1-2,0 3 1,0 1 1,-3 0 2,-1-1-1,0 7-1,0 1 3,-3-1 0,-1 0-4,1 4-1,-1 3 1,0 3 0,1 1 1,-1 2 0,1 1 0,-1 3 2,1 0-3,-1 4 0,4-1-1,1 4 0,3 0 2,0-1 2,0 1-3,3-4 0,1 1 3,4-4 1,-1 0-6,1-3 0,-1-4 1,1 0 1,-1-3 1,1 0 0,0-3 2,-1 0 1,1-4-1,-1 0-2,1-6-2,-4-1 1,-1-2 1,1-1 2,-4-3-1,0 3 2,0-3-2,0 3-1,0-3 1,-4 3-1,1 1 0,-1 2 2,0 4-1,0 0-1,0 0 1,-3 3 1,-1 1-6,1 2 1,3 1 3,-4 3 2,5 3 0,-1-3 1,0 0-7,0 4 1,4-4 3,0 10 0,0 6 0,4 5 3,0-5-2,0 1-1,3-4-2,1 1 1,-1-4-1,5 0 0,-1-3 2,4-4 0,0 0-3,0 1 2,0-4 1,0 0 2,0-4-1,1 1-1,-1 0 1,-4-1-1,0-2 0,-3-1 0,-1 0 2,1 1 3,-4-1 0,-1 0 0,-3 0-3,0 4 1,0 0-4,0-1 0,0 1 1,0 3 2,0-3-1,0 3-1,0 0-2,0 0 1,0 0 1,4 0 0,-4 0 0,4 0 0,0 0 0,-1 0 0,1 0-3,-4 0 2,8 0 1,-1 0 2,1 3-3,-1 0 0,1 1-1,-1 2 3,1 1 1,0 0-3,-1 0 1,1-1 0,-1-2 0,-3 2 0,4 1 0,-5-4 0,-3-3 2,4 0-3,-4 0 0,0 0 1,4 0 0,0 0 0,-4 0 2,0-3 1,0 0-1,0-1-2,0 1-2,0 0-1,3-1 4,-3 1 1,0 3-3,0-3 1,0 3 0,0 0 0,0 0 0,0-4 0,0 4 0,0 0 0,4 0-5,4 4 1,3 2-27,0-2-11,8-8-83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8-10-28T13:08:37.601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38 409 96,'-4'-7'38,"4"7"-29,-8 0 6,8 0 0,-4 0-2,1 0 0,-1 0-7,0 0-4,0 4-1,1-4 1,3 3-1,-4 0-1,4-3 3,0 0-2,0 0 2,4 4-2,3 3-1,1-4 3,7 0 4,0 1 1,0-1-1,0 0-2,0-3 1,0 4 3,0-4-2,0 0 1,0 0-1,4 0 3,0-4-3,0 1-2,0 0-2,0-1 0,0 4-2,-1 0-1,1 0 1,0 0 1,4 0 1,-1 0 1,1 4-2,0-4 1,3 0-2,0 0 2,5 0 0,2 0 3,-2-4-1,-1 1 2,4 0-4,-4-4-2,-4 3 0,1 4 1,-1-3-1,-3 3-1,-1 0 3,1 0 2,0 0-4,-1 0-1,1 0 0,-1 0 0,1 0 2,0 0 3,-1 0-2,5 0 0,-1-3 1,0-1 2,-3 1-3,0 0-2,-1-4-3,5 4 1,-5-1 7,1 1 6,0-4-6,-5 1-3,1 2-2,-4-3-1,0 4 0,4 0 0,-4-1 0,0 1 0,1 0-3,-1-1 2,0 1 1,0 0 2,0 3-1,0 0 2,0-4-2,0 4 2,0-3 0,0 0 1,4-1-2,0 1-2,0 0 1,-4-1 1,4 1-1,0 0 2,-1 3-4,5 0 0,-4 0 1,0 0 0,0 0 0,3 0 2,1 0-1,-1 0-1,1 0 1,-4 0 1,0 0-1,0-4-1,0 4 3,-1 0 0,1-3-1,0 3-2,0 0 1,0 0 1,0-4-1,-1 4 2,1 0-4,0-3 0,4 3 1,-1 0 2,1 0-1,0 0-1,-1 0 1,5 0-1,-1 0 0,0 3 0,5 1 0,-1-1 0,-4 1 0,1-1 0,-1 4 0,0-4 0,1 0 0,-1 4 2,1-4-1,-1 1 2,4-1-4,0 0 0,0-3 3,1 0 1,6 0-1,-3 0 1,4 0-2,-4 0 2,4 0-2,-1 0-1,1 0 1,-4 4-1,-4-4 0,4 3 0,0 4 0,0-4 0,-4 0 0,0 1 0,0 3 0,0-4 0,1 4 0,3-4 0,-4 0 0,0 1 0,0-1 0,0 0 2,4-3-3,0 0 0,-4 0 1,0 0 2,1 0-3,-5 0 0,0-3 3,1 0 1,-5-1-1,5 1 1,3 0-2,-4-1-1,1 1 1,-1 0 1,1 3-3,-1-4 0,0 1 1,1-1 2,-1 1-3,4 0 0,0-1 1,1 1 2,-1 0-3,0-1 0,0 4 1,0 0 0,0 0 2,1 0 1,-5 0-1,0 0-2,1 0-2,-1-3 1,1 0 1,3-1 2,-4 4-3,4 0 0,-3-3 3,3 3 1,0-3-4,-4 3 1,5 0 2,-1 0 1,-4 0-4,4 0-1,-3 0 1,3 0 0,-4 0 1,1 0 0,-1 0 2,-3 0 1,-1 0-4,5-4-1,-1 4 1,0 0 2,1 0-2,-1 0 0,1 0 1,-5 0 2,5 0-1,-1 0-1,4 0 1,0 0-1,-3 4 0,3-4 2,0 0-1,0 3-1,-3-3 3,-1 0 0,0 0-4,-3 0 1,0-3 0,-5-1 0,1 1 0,0 0 2,0-4-1,0 0-1,0 0-2,0 4 1,-1-4 1,-3 4 0,4-4-3,0 4 2,-4 0 3,4-4 1,0 4-1,0-1 1,0 1-2,3 0-1,-7-4 1,4 3 1,0 1-3,0-4 0,0 4 3,0 0 1,-4-1-4,4-2 1,-4 2 0,0 1 0,0 0 0,0-1 2,-4 1 1,1 0 1,3-1-5,-4-2 1,0-1 0,1 3 0,-5-2 0,1-1 2,-1 4-1,1-1 2,-1 1-2,1 0-1,-1 3-2,1-4-1,-4 4 2,3-3 0,-7 3 1,8-3 2,-1-1-1,-3 1-1,0 0-8,0-1-3,-1 1-14,5-7-6,-1-4-22,5-2-6,-1-4-42,4-4-28,0-3 54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8-10-28T13:08:38.358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color" value="#7030A0"/>
      <inkml:brushProperty name="fitToCurve" value="1"/>
    </inkml:brush>
    <inkml:brush xml:id="br2">
      <inkml:brushProperty name="width" value="0.13333" units="cm"/>
      <inkml:brushProperty name="height" value="0.13333" units="cm"/>
      <inkml:brushProperty name="color" value="#C00000"/>
      <inkml:brushProperty name="fitToCurve" value="1"/>
    </inkml:brush>
  </inkml:definitions>
  <inkml:trace contextRef="#ctx0" brushRef="#br0">-3-7 156,'-4'-3'57,"4"3"-44,0 0-4,0 0-4,0 0 1,0 0 6,0 0 3,0 0 0,0 0-7,0 0-5,0 0 0,0 0-2,0 0-1,4 6 3,0 1 0,3 0 7,1 0 4,3-1-1,0 1 2,5 6-4,-1-6-1,0 3-4,4-3 1,-1 3-6,1-3-1,0-1 6,0 1 6,0 0-6,0-4-1,-4 0-1,0 1 0,-4-1-2,0 0-2,-3-3 5,0 4 1,-8-4 2,0 0 2,0 0 1,0 0 1,0 7-6,-4-1-2,-4 1 0,1 3 0,-5 0 0,1 7 0,-4 10-2,0 3-2,-4 3-2,-4 4-1,1 7 4,-1-1 1,1 1 0,-1-1-2,4-6-13,0 0-6,4-3-26,0 3-8,4-14-68</inkml:trace>
  <inkml:trace contextRef="#ctx0" brushRef="#br0" timeOffset="1733.89">491-10 52,'-4'-4'19,"12"1"-15,-8 3 6,0 0 1,0 0 7,0 0 6,0 0 0,3 0 3,-3 0-9,0 0-3,0 0-2,0 0-1,0 0-6,0 7 5,0-1 2,0 8-4,0 3-1,0 6-4,4-3-1,-4 4-1,4-1 1,0 1-4,3-4 0,1 0 1,3-3 2,0-1 3,1-2 4,-1-4 0,4-4 2,0-6 0,0-3 1,0 0-6,0-4-2,1 0-2,2-3 1,-6-3-2,-1-1-1,-3 1 5,-1-4 1,1 1 2,-5-1 0,-3 0-2,0 0-1,0 1-3,-3 2 1,-1 1-2,0-4-1,0 7 3,4 3 0,0 1-1,0-1 1,0 3-2,0 1 2,0 3-4,0 0 0,4 7 1,0 0 0,3 3 0,1 3 2,3 7 1,1 0 1,3-3 0,0 3 2,0-3-3,0 3 0,4-3-1,0-1-2,-4-2 1,0-1 1,-4-3-3,0 0-2,-3-3-16,-1-4-7,-7-3-47,4-6-17,-8-8-5</inkml:trace>
  <inkml:trace contextRef="#ctx0" brushRef="#br0" timeOffset="2185.81">555-57 160,'-11'-7'60,"14"4"-47,-3-1 4,0 1-3,0 0-3,-3-1 3,-1 1 6,0 0 2,0-1-11,1 1 9,-5 3 6,4-3-10,1-1-3,-1 4-8,4-3-4,0 0-3,7-1-1,5-2 2,3-1 2,7 0 2,5 0-4,-1-3 1,4-3-11,4 3-3,0-4-50,0 1-21,-4 0-5</inkml:trace>
  <inkml:trace contextRef="#ctx0" brushRef="#br0" timeOffset="2853.44">1079-141 116,'0'3'46,"4"1"-35,-4-4 1,0 0 0,0 0 7,7 6 8,-3 1 1,0 3 1,0 4-16,-1 2-1,-3 4 1,4 1-5,0-1-2,-4 0-1,4 0-1,0-3 0,-1-1 2,1-2-5,4-4-1,-1-3 2,1-1 3,-1-6-2,1-3 0,3-4 1,0-3 2,-3-3 3,3-7 5,-3 3-8,-1-3-1,1 3-3,-1 4 1,-3-1 0,0 4 3,0 3 3,-4 1 2,0 2-3,0 1 0,0 0-1,0 3 1,0-4-4,0 4-1,4 0-3,3 7-1,4 0 1,1 3 2,3 0-1,0 0-1,0 0 1,0 0-1,0-3-14,-4-1-3,1-2-35,-5-4-14,1-4-50</inkml:trace>
  <inkml:trace contextRef="#ctx0" brushRef="#br0" timeOffset="3136.27">1513-17 236,'3'7'90,"5"-1"-70,0 5-1,-1-5-6,1 1-9,-1 3-1,1 7 8,-1-1 4,-3 8-7,-4 3 0,-4 6-1,-3 1-6,-1-1-2,-7 1-22,-4-4-8,-3-3-28,3-7-10,0-7-19</inkml:trace>
  <inkml:trace contextRef="#ctx0" brushRef="#br0" timeOffset="4368.28">1645-305 280,'-12'-4'107,"20"8"-83,-4-11-7,3 7-9,1-3-8,7-4 0,0-3 0,0 0 0,4 0 0,0 0 2,3-4 1,5 1-4,3-4 1,0 1-11,0-1-5,4 0-6,0 4 1,0-1-12,0 1-7,0-1-51</inkml:trace>
  <inkml:trace contextRef="#ctx0" brushRef="#br0" timeOffset="4031.5">1890-84 136,'3'-3'52,"1"-1"-41,-4 1 18,0 3 5,0-3-14,0-1-3,0 1-2,0 0 0,-4-1-8,1 1 0,-1 3 3,0 0-4,0-3 2,1-1-1,-1 4 3,-4-3 1,1-1 3,-1 1-1,1 0 0,3-1-3,-4 4 1,1 0-4,-1 0-2,1 4 0,-1-1-1,1 4-2,-1 0-2,4 3 1,-3 0-1,3 3 0,0 4 0,0 0 0,1 3 0,-1 0-3,0 0 0,4-3 2,0-1 0,4-2-2,0-4 2,3-3 1,1-4 2,-1-6-1,5-4-1,-1-3 3,0-14 0,1 1-1,-1-4-2,0 0-2,1-3-1,-5 0 4,-3 0 1,0-4 2,-4 4 0,0 3 2,0 0 1,0 4 1,-4 6 0,4 4 2,-4 3 1,0 3-8,1 7-1,-1 13-7,0 11 1,-4 6 0,5 4 2,-1 6 1,4 0 1,0 0 0,7 0 0,1-6-3,3-4 0,1-3 4,3-4 1,0-6-9,4-7-3,-1-3-4,1-10-1,0-7-8,0-4 0,-4-9-28,0-1-9,-4-3-44</inkml:trace>
  <inkml:trace contextRef="#ctx0" brushRef="#br0" timeOffset="5038.6">2414-332 192,'-15'13'74,"15"-6"-58,-4-10-4,4 3-4,0 0-9,0 0 0,-4 0 14,4 0 8,0 0-10,0 0 3,0 0 2,0 0-10,0 0-4,0 3-1,-4 11 1,-3 6 1,-1 6-4,-3 1 1,0 3 0,-1 1 2,5-5-1,-1-5-1,5-1-2,-1-7-1,4 0-1,0-3 3,0-10 0,7 0 1,5-3 0,-1-7 2,4-3-1,0-7 2,4-1-2,-4-2-1,0-4 7,0-3 5,-4 0-2,1 0 0,-5-4 5,-3-3 2,-4-3-6,0 0-4,0 0-2,-4 10 1,1 3-3,-1 7 0,0-1 3,0 11 3,0 4-2,1 12-2,-1 15-5,-4 15 0,5 8 2,-1 10 1,4 3-6,4 3 0,3 0 1,8-3 3,8-7-2,7-9-2,8-15-20,7-12-10,4-14-45,11-17-17</inkml:trace>
  <inkml:trace contextRef="#ctx0" brushRef="#br1">5138-556 260,'-26'-4'96,"18"4"-75,-7 0 8,11 0-1,-3 0-17,-5 0-6,-3 0-3,-4 4-2,-3 2 0,-8 1 0,-4 7 2,-4 6 8,-11 10 3,0 10 2,0 7 4,0 3-7,4 1 1,7-5-6,4 1 1,8-3-5,7-4-2,11-3 0,8 0-1,12-4 0,10 1 2,8-4-1,16-3-1,3-7-4,3-3 0,5-7-3,0-10 0,3-7-10,4-6-3,0-4-19,4-3-5,4-7-41,-1-7-59,5-6 36</inkml:trace>
  <inkml:trace contextRef="#ctx0" brushRef="#br1">5639-570 272,'-30'0'101,"23"4"-78,-5-8-7,9 4-6,-1 0-11,-4 0-2,1 0-1,-1 4 0,1-1 3,-1 4 4,-3 3 6,0 7-1,-1 6 3,1 11-4,0 6-2,-1 10 0,-3 4 1,0 3-3,0-4-2,0-6 4,4-3 4,-1-7 1,1-7 2,4-3-6,-1-7-2,4-4 0,0-6 0,1 1-2,-1-5-2,0-2 1,4-1 1,0-3 1,4-3 3,3-7 1,5-4 3,3-6-1,0-7 2,4-6-6,3-1-1,5-3-4,-5 0-3,1 1 2,0-1 0,-1 0-2,1 3 2,7 4 1,-4 3 0,1-3 0,-1 7 0,1 3-5,-1 0 1,0 3-5,-3 3 1,0 4-7,-1 0-3,-3 4-12,0-1-4,-4 4-22,-4-1-9,-3 4-42</inkml:trace>
  <inkml:trace contextRef="#ctx0" brushRef="#br1">5549-221 232,'-19'17'88,"15"-14"-69,8-3 2,-4 0-3,4 0-12,3 0-1,1 3 1,3 1 3,1-1-4,-1 4 8,0 3 4,4 3-1,-3 4 3,3-4-6,0 4 0,0 0-8,0-4-3,0 1-1,4-4-1,-4 0-5,4-3-1,0-4-26,3-6-9,1-4-6,0-3 1,-1-7-51,1-6-29,3-4 62</inkml:trace>
  <inkml:trace contextRef="#ctx0" brushRef="#br1">6131-446 212,'0'-3'82,"3"0"-64,-6 3 9,3 0 0,0 0-7,-4 3-2,4-3-8,0 7-2,0 3-4,-4 3-3,0 4 2,1 10 0,-1 0 1,0 6-2,-4 7 1,1 7 0,-1 0 1,1 0-2,-1 0-2,1 0 1,-1-4 1,1-2-3,3-8 0,-4-6 3,5-4 1,-1-6-1,0-3-2,0-8-2,1-6 1,-1-10-1,4-7 0,4-9 2,-1-8 2,5-3 1,3-10 3,0-6-5,5-4-3,2-4 1,5 4 2,0 4 0,-1 6 2,1 7-2,-1 0 2,1 9 0,-4 5 3,0 5-3,0 8 0,-4 6-3,0 7-1,0 7 5,-4 6 2,1 8-5,-1 2-2,-4 4 0,1 6 2,-4 4 2,-1 0 1,-3 3-5,-3 0-1,-1 1-2,-4-4 3,-3-1 0,0-5 1,-1-1 0,1-3 0,0-7-3,3-4 2,1-2 1,-1-4 0,4-7 2,1-6 3,-1-7 0,4-7 2,4-6-4,3-8 0,5-2 1,3-7 0,0-4-2,4-3-2,3 4 1,5-1-1,-1 7 0,-3 7 2,-1 3-1,1 7-1,-1 3 1,1 7-1,-4 4 0,0 6 2,-4 6 1,7 4 3,-6 7-1,-5 10 2,0 6-2,-3 1 0,-1 3-3,-3 3 1,-4-3-4,0 0 0,-4-4 3,0 1 1,-3-7-12,-1-1-4,1-2-21,-1-4-5,1-3-51,-1 0-19,1-4 4</inkml:trace>
  <inkml:trace contextRef="#ctx0" brushRef="#br1">7360-493 264,'-4'4'99,"8"-4"-77,-4 0-2,0 0-4,0 0-12,4 0-2,-4 0 7,0 0 6,0 0-7,0 3 11,-4 7 4,-4 7-9,1 6-3,-5 8-3,1 5 0,-8 5-4,0 2-3,-3 7 0,-5-3-1,1 4 0,0 2 0,-5 4-3,-3 10 0,1 0-16,-1 0-7,3 0-16,1-10-4,4-6-54,7-8-47,8-9 52</inkml:trace>
  <inkml:trace contextRef="#ctx0" brushRef="#br1">7155-855 276,'4'-10'104,"-4"10"-81,4 0 1,-4 0-5,0 0-9,0 7 0,-4 3-2,-4 7 2,-3 13-5,-8 4 4,-3 2 1,-1 5-5,-3 6-1,-1 3-2,1 0-2,-1 0-30,5-3-13,3-3-64,8-7-55,7-14 59</inkml:trace>
  <inkml:trace contextRef="#ctx0" brushRef="#br1">7623-354 264,'15'-14'99,"-4"11"-77,4-7-7,-7 3-5,-1 4-11,-3-4-2,0 1 2,0 2 2,-1-2 0,-3 2 15,0 1 9,0-1-7,0 1 0,-3 0-8,-1 3-2,0 0-4,-4 3-3,-3 7-3,0 4 1,-4 9 3,-4 0 1,-8 4 1,5 3 2,-1 4-1,1-1 0,-1 1-3,4 0 1,4-4-2,0 0-1,4 0-2,3-3 1,1 0 1,3-1 2,8 1-3,3-3 0,4-1 1,5 1 2,2-1 1,1 1 1,0-1-5,0 0 1,0 8 0,0-8 0,-1 1 0,1-4 0,-7 0 0,-5 0 0,-3 0 2,-4 0 1,-4 0-4,-3-3-1,-5 0-2,-10-4 0,-1-3 0,-3-3 3,-1-7 4,1 0 6,0-3 8,3-1 7,4-6-4,4 0-2,4-7-8,3 1-2,12-8-6,7-3-2,8-6 2,11-7 1,8-4-4,3-3 1,5 3-2,10 1 0,1-7-11,-1-4-7,-3-6-22,4-7-9,3-4-103</inkml:trace>
  <inkml:trace contextRef="#ctx0" brushRef="#br2">985 2442 128,'-4'-4'49,"4"8"-38,-4-4-3,4 0-2,0 0-3,0 0 3,0 0 12,0-4 8,-4 4-13,4 0 8,0 0 6,0 0-6,0 0 0,0 0-10,0 0-4,0 4 0,0 2 0,0 5 3,0 2 1,0 7 1,0 10 0,0 7-4,0 10 0,0 3-5,0 11 0,0-4 1,0 0 0,-3 0 0,3-4 0,0-3-2,0-3-2,0-6 1,0-8-1,0-3 0,0-6 0,-4-4-11,0-7-5,0-9-61,-3-11-32,3-10-31,0-10 66</inkml:trace>
  <inkml:trace contextRef="#ctx0" brushRef="#br2">951 2475 140,'-4'0'55,"8"-3"-43,-4 3-1,0 0-2,0 0-2,0 0 3,0 0 1,0 0 3,0 0-7,0 0 13,0 0 9,0 0-6,7 0-4,1 0-6,-1-3-3,5-1-2,-1-2 2,4-1-3,0 0 1,4 0-1,0 4 1,-4-4 0,4 4 2,0-4-3,-1 4-2,1 0 0,4-1-1,0 1-5,-1 3 1,-3 0 0,-4 0 2,-4 0-6,1 0 1,-5 0-19,1 0-6,-4-3-45,-4-1-13,-4-2-35,-4-5 39</inkml:trace>
  <inkml:trace contextRef="#ctx0" brushRef="#br2">899 2693 220,'4'3'82,"7"1"-64,8 3 20,-8-1 5,8-2-15,4-4-4,3 0-5,4 0-3,4 0-8,-4 0-1,4 0 3,0 0-6,-7 0-2,-1 0-1,-3 3 1,-5-3-3,-2 3 0,-9-3 1,1 0 2,3 0-3,-11 0 0,0 0-21,0 0-8,0 0-29,0-3-10,0 0-43</inkml:trace>
  <inkml:trace contextRef="#ctx0" brushRef="#br2">1427 2596 188,'0'-3'71,"4"3"-55,-4 0 13,0 0 2,0 0-5,0 0-1,0 0-5,0 0 0,3 6-11,-3 1-5,0 3-1,0 3 0,0 4 1,0 7-2,-3-1-2,-1 11-2,0-1 1,0 7-1,4-3 0,4-3 2,0-4 0,3-3 2,1-4 1,-1-3-6,1-3 0,-1-4 1,1-2 3,0-1 0,-1-4-1,-3 1 1,0-7 1,-1 0 1,5-3 1,-4-7 0,3-4 0,1-3 2,-1-3 1,1-3-1,-4-1-1,-1 4-1,-3 0 0,0 3 0,0 4 0,0 0-5,0-1 1,-3 1-11,-1 3-3,0-4-22,4-2-7,-4-5-39,1-2-55,3-7 36</inkml:trace>
  <inkml:trace contextRef="#ctx0" brushRef="#br2">1551 2787 64,'-4'7'27,"4"-1"-21,0 4-1,0-3-1,-3 0 10,3 0 8,-4-4 33,4 0 14,0-3-18,0-3-9,0-4-19,0-3-5,4-3-10,3-4-5,5-3-2,-5 0-4,4 3 2,1 0-1,-1 0 0,0 7 6,1 4 5,-1 2-3,0 4-1,1 4 0,-1 2 1,4 1-3,0 3 0,0 7 1,0-4 2,0 4-3,0 0 0,-3 6-1,-1 7-2,-4 7 1,1-3 1,-4 3-6,3-4-1,1-3-27,-1-6-9,1-11-69,7-16-36,0-10 70</inkml:trace>
  <inkml:trace contextRef="#ctx0" brushRef="#br2">2509 2405 184,'0'-3'71,"0"3"-55,0 0 4,0 0-2,0 0 0,0 0 1,0 0-4,0 0 1,-4 0-9,0 0 7,-3 3 5,-5 0-6,1 1 0,-4-1-1,-4 4 0,0 3-2,1 0-1,-5 3-8,4 7 0,0 10-3,-3 7 0,6-7 2,-2 21 0,3-1-3,3 7 2,5-3 1,3-4 2,4-3-3,0-4 0,7 1 1,1-7 2,3-4-6,4-6-1,4-7-3,4-6 0,3-8 7,4-6 5,-3-3-2,-1-10 1,-3-1-3,-4-3-3,-4 1 2,-4-1 0,0 0 3,-7-3 3,-8-7 4,1 7 0,-1 0-5,0 7-2,-3-1 1,3 4 0,-4 0-1,1 3 1,-1 1-2,1 2-1,-1 1 1,4 3 1,1 0-3,-1 0 0,4 0-1,-4 0 0,0 0 2,8 0 0,-4 0 0,0 0 0,0 0-7,8 0 0,-5 0-15,5-3-5,-1-1-17,1 1-5,-1-7-58</inkml:trace>
  <inkml:trace contextRef="#ctx0" brushRef="#br2">2807 2304 192,'0'-3'74,"0"3"-58,3 3 1,-3-3-3,0 0-1,4 10 4,0 4-9,0 3-4,-4-1-3,0 4 3,0 4 2,0 6 11,0 4 4,0 6 0,0 7-1,0 3-4,-4 0-2,4-10-8,-4 21-4,0-4-1,1-7-1,-1-10 0,0 4 0,4-7-7,-4-7 0,1-7-24,-1-6-9,0-7-39,0-17-59,1-6 34</inkml:trace>
  <inkml:trace contextRef="#ctx0" brushRef="#br2">2856 2402 208,'0'3'77,"7"-3"-60,5 0-5,-9 0-6,9 0-4,-1 0 1,0 0 3,1 0 3,6 0-4,1-3 8,0-1 6,0 1-4,-4 0 0,0-1-5,0 1-1,0-4-5,0 4-3,-3-1 0,-5 1-1,1 3-5,-1-3 1,-3 3-20,-4 0-9,0 0-21,4 0-6,-4-4-25</inkml:trace>
  <inkml:trace contextRef="#ctx0" brushRef="#br2">2852 2713 224,'11'0'85,"1"0"-66,10-6-1,-10 6-6,3 0-4,3-4 0,5 4-2,0-3 1,-4 3-4,-1-4 0,1 1 3,-4 0-3,0 3 0,0-4-3,-3 1-3,-1 0-5,-3-1-2,-1 1-15,1 0-6,-5-1-55,-3-6-34,-3 0 48</inkml:trace>
  <inkml:trace contextRef="#ctx0" brushRef="#br2">2916 2951 244,'0'10'93,"8"-3"-72,14 6-4,-10-6-7,3 0-6,0-1 0,4 1 0,-1 0 0,1-4-2,-4 4 1,0-4 2,0 1 0,1-1 0,-5 0-3,0-3-2,0 0-4,1-3 0,-5 0-27,1-4-11,-1-3-63</inkml:trace>
  <inkml:trace contextRef="#ctx0" brushRef="#br2">3384 2341 236,'0'7'90,"3"0"-70,1 6-5,0-6-6,0 3-8,-1 0-1,1 0 1,0 3-1,0-3 0,-1 4 6,1 3 4,0-1-5,0 8-1,0 3 9,-1 3 6,1 3-6,4 1-2,-1-4-4,1 0-2,3 7-3,-3-7 1,-1-3 0,1-4 1,-1 4-2,1-7 1,-1 0-2,1-3-1,-8 0-2,4-7 1,-4 0 1,0-3 2,3 3-1,-3-10-1,0 0 1,4 3-1,-4-3 0,0 0 2,11 3 1,-11-3 1,8 0 0,0 0 2,-5-3 1,5-7 3,-1-7-3,1-3-2,3-7 0,1-3-1,-1-3-2,-4-1 1,5-3-2,-1-6-1,0 3-6,1-4-1,3 0-13,4 1-4,-1-1-9,1 4-5,-4 3-15,0 0-6,1 0-41</inkml:trace>
  <inkml:trace contextRef="#ctx0" brushRef="#br2">4006 2301 160,'3'0'63,"-3"3"-49,4-6 11,-4 3 2,0 0-2,0 7 2,0-7-2,4 0 0,0 3-14,3 4 0,-3 6 2,4 1-3,-5 6 0,5 3-4,-4 7 1,3 4-2,-3 3 0,0 3-1,-4 3 2,-4 1-1,0-4 0,0-3-3,-3 10 1,-1-7-4,1 0 0,-1-3-4,5-6 1,-1-8-3,-4-3 2,4-7-2,1-2 0,-1-5-5,-4 1-3,5-4 6,-1-6 3,0-4-3,0-6 1,4-7-1,0-4 1,0-3 0,4 1 2,0-5 4,0-2 3,-1-4 0,1-6-1,0-1 3,0 0 0,-1 1-1,5-1 1,0 4 2,-1 3 2,1 4 1,-1 6 2,1 3-3,-1 8 1,5-1-3,-5 3 2,4 4 2,1 0 0,-1 4 0,0-1-3,1 4-1,-1 3 1,4 0 1,0 3-3,0 0-1,0 7-1,0-3 1,-3 0 0,-1 6 3,0 4-1,-3 0 2,-1 3-4,-7 0 0,-3 3-3,-5 4-1,1 0-1,-9 0-2,-6-4-15,-5-3-5,-3-6-15,4-4-3,-1-7-52,1-13-48,3-7 50</inkml:trace>
  <inkml:trace contextRef="#ctx0" brushRef="#br2">4888 2542 208,'4'-6'79,"-1"2"-61,1-2-3,0 6-6,-4-4-7,0-2-2,0-1 7,0-3 3,0 0-5,-4 0 15,0 0 6,-3 0-2,3 3 0,-3 0-7,-1 4 0,1 3-8,-1-4-3,4 4-3,-3 0-3,-1 0 1,1 4-1,-1 2-3,1 5 2,3 2-1,-4 4 0,4 6 2,4 4 0,0 6 0,0 4 2,0 0-3,4 3 0,0 7 1,-4-3 0,4-1 0,0-2 0,-4-8-3,0-3 2,0-3 1,-4-3 2,0-4-3,-7-3 0,-4-1-1,-4-2-2,-4-1 3,0-6 0,-3-1 1,7-2 0,4-4 2,-4 0 1,4-4-1,4 4 1,0-3 0,3 3 1,1-3-5,3-1 1,4 1 0,4 0 0,7-4 0,0 4 0,8-4 0,4 0 2,3 1-1,0 2-1,1 1 1,-1 0-1,1-1-3,-1 1 2,4-1 1,0 1 0,0-4 0,1 4 2,-1-4-1,0 4-1,4-4 1,-4 4-1,8-7 0,-4 3 0,0-3 0,0 0 2,-1-3-1,-6-1 2,-5-2-2,1 2 2,-4-3 0,-4 1 3,0-1-1,-4 0 0,-3 4-3,-4 3 1,0 0-2,-4 0 2,0 3 0,0 0 3,-4 4-3,0-1-2,-4 4-3,-3 7 1,-4 7-4,-4 2-1,-3 8 0,3 3 4,4-4 1,3 0 1,9-2-3,3-1 2,3-4 1,12 1 0,4-3 2,4-8 1,3 1 1,1-7 0,3-3-2,4-7 1,3-4-2,1-3-1,0-3 1,3 0 1,-7 0-3,-4-3 0,1-1 3,-5 1 1,-3-1-1,-5 4 1,-2 3-2,-1 4-1,-4 3 1,-4 3 1,-3-3 3,0 7 2,-12 10 1,-3 6-7,-4 4 0,0 6-1,-4 4 0,4 3 0,4 0 0,7 0-3,4-3 2,11 3 5,12-3 2,3-3 2,16-8 2,-1-5-3,8-11 1,8-14-14,3-13-3,4-16-31,8-18-14,3-16-100</inkml:trace>
  <inkml:trace contextRef="#ctx0" brushRef="#br2">2256 3595 156,'4'-4'60,"4"4"-47,3-3 10,-4 3 1,5-3-6,-1-1 0,0-2-4,1-5 1,-1 1-8,0 0 5,1-3 12,-5 0-1,1-4-6,-8 3 0,0 1-8,-8 0-1,-3-1-2,-1 4 1,-3 0 0,0 0 1,-4 3 0,-3 7 0,-1 0 0,-3 4-4,3-1-1,1 4-1,-1 3-2,0 3 1,1 1 1,3 2-3,0 1-2,4 3 2,0-3 0,4 0 1,-1 3 0,5 0 0,3 0 0,4 0-3,0 0 2,4 4-1,3-1 0,5 1 2,-1-1 2,4-3-3,0 0 0,4 0 1,0-3 2,0-3-1,-4-1 2,-4-3-2,0 0-1,1 4 1,-5-4-1,1 0 0,-5 0 0,1-4 0,-4-6 2,4 4-1,-4-4 2,0 6-2,-8-2 2,1 2-2,-4 1-1,-4 0 1,-4 0-1,-4 3 0,-3 0 0,-1 0 2,1 0 1,-1 0-1,1-3 1,3-4-9,-3 0-3,0-3-13,3 0-6,4-6-23,4-1-7,4-7-21,7 1-43,4-4 29</inkml:trace>
  <inkml:trace contextRef="#ctx0" brushRef="#br2">2814 3819 152,'-11'7'57,"11"-4"-44,-4 4-1,4-7-5,-4 0-8,1 0-1,3 0 7,0-3 6,0-4-5,0-3 3,3-4 4,1 1 4,0-4 4,0 4-5,3-4 1,5 0-4,3 4 0,0 0-7,4-1-2,-1 4 2,5 0 3,0 3 0,-1 1 0,1-1-5,-4 0-3,0 4-3,-4 0 1,0-1 3,-4 4 3,0 0 2,1 4 3,-5 2-5,1 8-1,-1 2-2,1 4 1,-1 1-4,1 2 0,-1 1 1,1-1 0,-4 0 0,0 1 2,-1-4-3,1 0 0,0 0-1,0-6 0,-4-4 0,0-4 0,0 1-5,0-7 0,0 0 1,0 0 1,0-3 3,0-4 3,0-6 0,0-4-1,0-7 1,0 4 1,0 0-1,0 3 2,0 1 0,0-1 1,3 0 0,1 0 0,4 4-2,-1 0-2,1 3 5,-1-1 4,1 5-3,-1-1-1,1 4-5,0-1 0,-1 4 2,1 0 1,-5 4-4,5 2 1,-4 1 0,3 7 2,-3 2 1,4 4 1,-5 4-5,1-1-1,0 1-2,0-1 0,-1-3 0,1 0 3,-4-3 0,4-3 1,-4-8 0,0 1 2,0-4-3,0-3 0,0 0 1,0 0 0,4-6-3,-1-4 0,1 0-1,0-4 7,4-6 3,-1 0-1,1 0 0,-1 0-6,4 3 1,1 0 0,-1 4 2,-3 3-1,3 3 2,0 0 0,1 7 1,-1 4 2,0 6-3,1 3-2,3 4 2,-4 3 0,0 0-1,-3 4 1,-1-1-7,1 4-1,-4-7-12,-1 0-3,-3-7-37,0 1-12</inkml:trace>
  <inkml:trace contextRef="#ctx0" brushRef="#br2">3617 4024 180,'-3'0'68,"-1"0"-52,8 3-10,-4-3-5,0 0-3,3-7 3,1 1 9,0-8 5,0 1-7,-1-1 13,1 1 6,0-4-6,0-3 1,-1-3-11,1-1-2,0-3-5,0 4-3,3-1 2,1 1 2,-1-4 0,5 4 2,-1 3 0,0-1 1,1 5-4,-1 2-1,0 4 1,1 0 2,-1 4-3,0-1 0,1 3-1,-1 4 1,-4 0-2,5 4 2,-1 3-4,-3-1 0,-1 1 1,1 6 0,-1-3 0,1 7 2,-1 3-3,1 0 0,-4 0-1,-1 1-2,1-5 0,-4 1-4,0-4 2,0 1 1,0-4 0,-4-3 4,1-4 0,3-3-4,-4 0-1,4-3 0,0-4 2,0-6 2,0-4 1,0 0 1,0-3 2,0-4 1,4 4 1,-1 0-2,5 0 1,-1 3 0,1 1 3,-1 2-1,1 1 0,0 3-1,-1 0 0,1 6 2,3 1 1,0 3-3,1 3-1,-1 4-1,0 3 1,1 7-4,-1 3-2,-4 0 2,1 0 2,-1 0-2,1 0 0,0-3 1,-1 3 0,-3-3 0,-4-4 0,4-3-3,-4-3 0,3 0-1,-3 0 0,0-7 0,-3 0 0,3-4-2,-4 1 1,4-7 3,-4-4 1,4-2 3,0-4 1,4-1-1,0 1-2,3 0 7,4 0 3,1 0-5,-1 0-3,0 3-1,1 4 1,3 6-1,-4 0-1,4 11 1,0 6 1,0 3 3,-3 7-4,-1 4-1,4 3 0,-4-1 0,1 1-3,3 0 2,-4-4-15,0-2-4,-3-8-36,-4-3-14</inkml:trace>
  <inkml:trace contextRef="#ctx0" brushRef="#br2">4405 3725 132,'4'10'52,"0"-6"-41,3 6 4,1-3-1,-4-1-12,3-2 0,1-1 0,-1 0 3,-3 1-2,4-4 9,-1 0 5,1 0 6,-1-4 6,5-2-5,-1-4 0,4-4-9,4-3-2,-8 1-3,0-5-1,1 1-3,-1-3-1,-3 3-3,-1 3-2,-3 4 1,-4 3 1,0 0-1,-4-1 2,0 8 0,-3 3 3,-4 3-3,-1 4-2,1 3-3,-4 4-1,-4 2 2,4 5 2,4 2 0,-1 0-1,1-2 1,3-1-1,5 0 0,3-3 2,0-1 3,3 1 2,5-4-3,3 1-1,4-4-3,0 0-1,1-7 1,6 1 0,-3-4 4,0-4 2,3-2 0,1-1-1,0-3-3,-4 0 1,-1 0 0,1 0 1,0 0-5,-4 0-1,0 3 3,-3 0 3,-1 0 1,-4 4 0,1 0-3,-4-1 1,-4 4-2,7 7 2,1 3-2,-1 4 2,1-1-4,3 0 0,1 1 1,3-1 0,3-3 0,1-3 0,4-7-3,3-7 2,1-13-23,-1-17-10,-3-16-101</inkml:trace>
  <inkml:trace contextRef="#ctx0" brushRef="#br2">5374 3635 220,'4'3'85,"0"1"-66,3-1-1,1-3-3,-1 3-11,5-3 0,-1 0 0,0 0 0,4-3-2,-3 0 5,3-4 3,-4 0 1,0 0 3,1-3-3,-1 0 1,4-3-7,-7 0-1,-1-1-9,-3-3-2,-4 4-5,-4 0 0,-3-1-1,-8 4 3,3 7 8,-3 3 3,0 3 1,-4 7-2,0 4 1,1 2-1,-5 8 4,4-1 5,0 4-3,8 0 2,0 0-3,3 3 0,4 0 1,8 0 3,4-3-2,3 0 1,4-4-3,4 1 0,0-8-1,3 1 0,5-7 0,3-6 2,0-4-1,8-10 0,3-11-3,5-5 1,3-8-2,0-6-1,0-7-2,-4-3 1,-4-7 1,-3 0 2,-4 0 1,-8 0 3,-3 0 1,-4 3 1,-4 4 0,-4 10 2,-3 6-3,-5 7-2,-3 7 6,0 7 5,0 6-10,-3 11-6,-1 16-3,-4 13 2,1 21 0,-1 13 1,-3 3 0,3 7 0,5 4 0,-1-1 0,4-6 4,4-7 2,3-3-7,1-7-1,-1-14-2,5-6 2,-1-10-10,4-10-4,0-7-1,4-17 0,0-13-6,0-14-2,3-13-20,-3-10-9,-4 0-20,-3 0-6,-1-3-1</inkml:trace>
  <inkml:trace contextRef="#ctx0" brushRef="#br2">6004 3377 280,'-19'10'107,"12"0"-83,7-3 4,0-1-4,0-6-14,0 7-3,0-7-2,3 3-1,5 1-2,-1 2 7,5-2 4,3-1-4,4 0-3,3 1-3,5-4 0,3 0-4,4-4 0,0 1-6,3 0-3,5-1-5,-4-2-2,-1-1-17,-7 0-5,1-3-22,-5 0-7,0-3-27</inkml:trace>
  <inkml:trace contextRef="#ctx0" brushRef="#br2">6615 3384 200,'3'3'74,"5"0"-58,-8-3 5,0 0-3,0 0-9,0 0-3,0 0 1,0 0 2,0 0-4,0 4 1,-4 2 4,-3 4-2,-5 4 3,1 6-2,0 0 0,-4 3-3,0 1 1,0-1 0,-4-3 1,7 1-2,1-8 1,4 0-2,-1-3 0,4-3-3,0 0-2,4-7-4,4 3 0,4 1 2,3-4 3,4-4 2,4 1 1,4-4 2,-1-3 3,-3 0-2,4 0 1,-4 0-1,-1 0 1,-2-4-2,-1 4 1,-4 4-2,0-1 2,-3 0-2,-4 4 0,-1 0-1,1-1 0,-4 1-2,0 3-2,0 0-2,0 0 1,4 3 1,0 4 2,-1 0-3,5-1 0,-1 1-1,1 0-2,3-1 5,1 1 1,-1-4-3,4 1-1,4-4 1,0 0 0,3-4 1,1 1 2,11-7 1,0-3 1,4-7 6,-5-11 4,5-5-5,-4-11-1,4-10-2,-1-20 1,-3 3-4,4-7-2,-8 1 2,-3 3 0,-5 3 1,-3 4 2,-8 6-3,-7 4 0,-8 10-3,-7 9-3,-8 8-1,-11 13 3,-4 16-2,-7 24-1,-16 24 3,-3 20 2,0 19 0,7 1-1,11 7 3,12-4 2,11-3 0,12-4 0,10-6-3,13-7 1,6-14-4,8-9-2,1-7-7,6-14-4,5-9-3,3-18 0,4-12-33,8-18-14,-1-19-82</inkml:trace>
  <inkml:trace contextRef="#ctx0" brushRef="#br2">3169 4247 124,'0'-4'49,"0"4"-38,0-3-1,0 3-3,0-3-8,0-1 1,0 1-2,0 0 0,0-4 4,3 0 3,-3 4 7,0-1 4,0 1-6,0 0-1,0-1-5,0 1 4,0 0 4,4-1 3,-4 1 0,0 3-7,0 0-5,0 0 2,0 0 1,0 0 4,0 0 1,4 7-1,-4 3 1,0 7-4,0 3 1,-4 6-1,0 4 1,1 4 0,-1 2 2,-4 1-3,1 3-2,3 0-2,0-7 0,0-3-9,1-3-3,-1-7-9,0-7-3,4 1-7,0-4 0,0-10-25,4-4-21,0-2-23,3-8 38</inkml:trace>
  <inkml:trace contextRef="#ctx0" brushRef="#br2">3402 4270 124,'4'-3'49,"0"3"-38,-4 0 6,0 0 1,0 0-6,0 0-2,0 0 8,0 0 5,0 0-12,0 0 7,0 0 3,4 6 0,-1 1-1,-3 3-2,0 3-1,0 4-3,-3 3 1,-1 3-6,0 4-1,0 3-2,1 0 1,-1 7-4,0-7-2,0 0 0,1-7-1,-1-3-3,0 0 2,0-3-4,0-4 1,1-3-18,3-3-8,0-1-31,0-6-13,0-6-21</inkml:trace>
  <inkml:trace contextRef="#ctx0" brushRef="#br2">3640 4423 160,'0'0'63,"-4"4"-49,8-1 0,-4-3 0,0 0-8,4 3 2,-4-3-3,0 0 2,3 4-4,-3 2 3,4 1 3,0 3-3,-4 3 2,0 7-3,4 4 0,0 6-1,3 0-2,1 0 1,3 0-2,0-4-1,1 1 1,-1-4-1,0-2 4,4-5 2,0-2 2,0-4 2,1-7-5,2-3-3,1-3-1,0-4 1,0-3 3,0-7 2,0-3 10,-1-7 6,1-9-10,0-8-2,0-2-7,0-4-3,-4 3 0,-4-3-1,-3 7 0,-8 3 0,0 3 0,-8 7 0,1 3-3,-8 7 2,0 3-4,-4 7-1,0 4-11,0 6-3,-4 6-30,-3 4-12,0 7-37</inkml:trace>
  <inkml:trace contextRef="#ctx0" brushRef="#br2">3949 4268 96,'-4'3'38,"4"-3"-29,-3 0-5,-1 0-3,0 0 1,0 0 1,0 4 1,-3-1 0,-1 0 9,1 4 3,-1 0-3,-3-1-3,-4 1-1,-4 3 1,0 3-5,0 1 6,1-1 2,-1-3-6,4 0-2,3-3-34,5-1-13,3-6-25</inkml:trace>
  <inkml:trace contextRef="#ctx0" brushRef="#br2">4432 4440 160,'3'-4'60,"1"1"-47,4-7 2,-4 7-5,-1-4-4,1 0 1,0-3 5,0 0 2,-1 0-7,1 0 5,-4 0 1,0 0 2,0-3 1,0-1-6,-4 1-2,1 0-2,-1-1 1,0-3 2,0 1 5,1 2-4,-1 1 2,0 3-3,0 3 0,0 1-5,1 2-1,-5 1 1,1 3 0,-1 3-5,-3 4-1,-1 3 1,-3 7 0,0-1-2,-4 4 2,1 4 1,-1-1 0,4 4 0,0 0 2,3-4-3,1 4-2,3-4 2,1 4 2,3-7 0,0 0-1,1 1-2,3-1 1,3-4 1,1 1 0,4 0 0,-1-7 2,5 0-1,-1 3-1,4-3-2,0 0 1,0 0 1,0-3 2,0 3-3,0 0 0,4 0 1,-4 0 2,0 0-1,0 0-1,0 0 1,1 0-1,-1 0 0,0-3 0,0 0-3,-4 0 2,-3-1 1,-1 1 2,-3 0 1,0-1 1,-4 1-5,0 0-1,-4-1-4,-4 4 1,-3 0 1,0 0 2,-4 1 1,0-1 1,0 0 0,-1-4 2,1 1-1,0-4 2,4 1 7,0-4 5,-1-4 2,1 1-1,0-4-4,3 1 0,1-1-7,-1-3-3,1 0-1,3-4-1,0-2-3,4-4 2,4-7-1,3-3 0,1-7-5,3 0-3,1 4-8,3-8-3,0 1-18,4 0-7,-1 0-20,1 0-7,0 3-15</inkml:trace>
  <inkml:trace contextRef="#ctx0" brushRef="#br2">4703 4644 228,'8'0'85,"-5"-4"-66,1 1 1,-4 3-2,0 0-8,0 0 2,4 0 2,-4 0 1,0 0-8,0 0 5,8 0 3,-1 3-7,-7-3-4,0 0-3,0 0 1,0 0-17,4 0-4,0-3-29,-1 0-9</inkml:trace>
  <inkml:trace contextRef="#ctx0" brushRef="#br2">4880 4399 164,'4'0'63,"4"-3"-49,3-1 7,-3 4 0,-1-3-9,1 0 1,3-4-6,0 0 1,1 4-5,-1-4 3,0 4 0,0-4 6,1 4 3,3-1-6,-4 1-3,1 3-3,-1 0-3,-4 7 1,-3-1 1,-4 8-6,0-1 1,-4 4 1,-3 3 1,-1 0-4,1 4 1,-5-1 2,1-3 1,4-3 1,-1 0 0,0 0 2,5-7 3,3 0 2,0 0 1,7 0 4,5-4 3,3-2 0,0 2 1,4 1-6,3 0-2,-3 0-4,0 3-3,-4 0 0,4 0 1,-8 3-1,4 1-1,-3-1-2,-1 4 1,-7-1 1,7 1 0,-7-3 0,3-1 2,-7 0-1,0 4 2,-4-3-2,1-1-1,-5 0-6,1-3-4,-1 1-19,1-5-8,-5-6-23,1-3-10,-4-11-20</inkml:trace>
  <inkml:trace contextRef="#ctx0" brushRef="#br2">5352 4429 240,'3'0'90,"-6"0"-70,6-3 4,-3 3-5,0 0-12,0 0-2,0 0 1,0 0 1,8 0-3,-8 0 2,8 0 3,-1 0 1,4 0 2,-3 0-2,3 0-1,1-4-5,-1 4-1,0 0 1,-3 0 0,-1-3-2,-3 3 1,4 0-2,-1 0 2,1 0-2,-5 0 2,5 0-4,-1 0 0,1 0 1,-4 3 2,0 1 1,3-4 3,-3 0-1,0 3 2,3 0-6,-3 1-1,0 3 2,-1 6 1,1 0 1,-4 4 0,0 0 0,0 6 2,0 4-5,-4 3-1,1 0 0,-1 1 2,0-1-1,-3 0-1,3-3 1,0-4 1,4-3-6,-4-3 1,4-7-12,-3 0-3,-1-3-24,4-7-8,0-3-25,4-7-8,-1-7-12</inkml:trace>
  <inkml:trace contextRef="#ctx0" brushRef="#br2">5714 4436 180,'-8'0'68,"12"3"-52,-8-3-3,4 0-3,0 0-5,0 0 2,0 0 0,0 0 3,0 0-5,0 0 6,0-3 4,4 3-1,3-4 2,1 1-3,3-4 2,4 1-4,4-1-1,0-3-2,4 0 0,-1 0-4,-3 3-1,0 0 1,-4 4 2,0 0-3,0-1 0,0 1 1,-3 3 0,-5 0 0,1 0 0,-1 0 0,1 0-2,-1 3 1,1 1 0,-1-1 3,1 0-1,-1 1 2,1-1-4,0 4 0,-1 3 3,-3 3 1,0 1-3,-1 2-3,1 8 0,-4-1 1,-4 4 1,1 0 3,-1 3-5,0-3-1,0 0-2,1-4 0,-1-3 0,0-3-2,0 0-8,0-4-5,1-3-11,-1 0-3,0-3-21,0-4-9,1-6-47</inkml:trace>
  <inkml:trace contextRef="#ctx0" brushRef="#br2">6253 4201 256,'4'7'96,"-4"0"-75,3 3 8,-3-4-3,4 1-16,-4 3-3,0 0-7,4 4-1,-4 2 1,4 1 6,-1 3 4,1 0 1,0-3 3,0 0-1,3 0 2,1-1-4,-1-2-1,1-1-9,3-3 0,0 0-1,1-3 2,3-4-3,0 1 0,0-4-8,0-4-4,4-2-2,-4-8-1,4 1-13,0-7-4,-4 0-23,0-4-7,0 1-6,0 3-29,-4-1 28,-3 1 32,-1 0 20</inkml:trace>
  <inkml:trace contextRef="#ctx0" brushRef="#br2">6536 4188 192,'-8'3'74,"8"1"-58,0-1 12,0-3 2,0 7 2,8 3 3,-8 0-6,3 6-1,1 11-15,0 7 5,0 9 3,3 8 4,1 12 4,-1 1-11,-3 3-3,4 0-11,-5-7-3,5-9-25,-1-11-10,5-10-83,3-23-81,0-14 62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53.01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56 1 3711,'-2'0'532,"-26"0"2720,30 2-3060,2 2-89,0 1 0,0-1 0,0 1 0,0 0-1,-1 0 1,0 1 0,0-1 0,-1 1 0,1 0 0,-1 0-1,0-1 1,-1 1 0,1 0 0,-1 1 0,0-1-1,-1 0 1,0 7 0,-4 70 616,-26 144-1,-1 3-820,29-203-71,0-18-104,1 0 0,1 1 0,-1-1 0,1 0 0,1 1 0,0-1-1,3 12 1,-4-20 179,0 0-1,1 0 1,-1 0-1,1-1 0,-1 1 1,1 0-1,-1 0 1,1-1-1,-1 1 1,1 0-1,0-1 0,0 1 1,-1 0-1,1-1 1,0 1-1,0-1 1,0 1-1,-1-1 0,1 0 1,0 1-1,0-1 1,0 0-1,0 0 0,0 1 1,0-1-1,0 0 1,0 0-1,-1 0 1,1 0-1,0 0 0,0 0 1,0-1-1,1 1 1,2-1-197,0 0 0,-1 0 1,1 0-1,0 0 0,-1-1 0,5-2 1,11-9-1048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24.89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115 0 2559,'-1'2'3848,"-6"4"-3583,2 0-1,-1 0 0,1 0 0,0 1 0,0 0 0,1 0 0,0 1 0,0-1 0,1 1 1,-5 15-1,0 9 234,-7 48 1,11-59-199,2-8-97,-15 112 700,15-103-741,2-1-1,0 0 1,5 40-1,-4-56-146,5 17-22,-5-19-7,0 0 0,0-1 1,1 1-1,-1 0 0,1 0 0,-1-1 0,1 1 1,0-1-1,0 1 0,0-1 0,0 0 1,1 0-1,-1 0 0,1 0 0,-1 0 0,1-1 1,-1 1-1,1-1 0,0 1 0,0-1 1,0 0-1,0 0 0,0 0 0,0-1 0,0 1 1,0-1-1,0 0 0,0 0 0,0 0 0,5 0 1,1-1-33,1 0 1,-1-1 0,1 0 0,-1-1-1,1 1 1,-1-2 0,0 0 0,15-8-1,-14 6 55,-1-1 0,-1 0 0,1 0 0,-1-1 0,0 0 0,0 0 0,-1-1 0,-1 1 0,1-2-1,-1 1 1,-1-1 0,0 0 0,0 0 0,-1-1 0,6-20 0,-10 30-8,8-31 39,-2 0 0,3-45-1,-8 67 11,-1 0-1,-1 0 0,0 0 1,0 0-1,0 0 0,-2 0 1,1 1-1,-1-1 0,-1 1 0,1-1 1,-2 1-1,-5-10 0,9 17-32,0 1 0,0-1-1,-1 1 1,1-1-1,0 1 1,0 0 0,-1 0-1,1-1 1,-1 1-1,1 0 1,-1 0 0,1 1-1,-1-1 1,0 0-1,0 0 1,1 1 0,-1-1-1,0 1 1,0-1-1,1 1 1,-1 0 0,0 0-1,0 0 1,0 0 0,-3 1-1,-3 0 0,0 1 1,1 0-1,0 1 0,-14 6 0,9-3 10,-38 19-501,-64 43 1,82-48-340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08:17:51.024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87 0 84,'-4'0'33,"4"0"-26,-4 0 16,4 0 5,0 0 0,0 0 3,0 0-4,-4 0 1,1 0-7,3 0-1,0 0-11,-4 0-1,4 0 2,-4 0-2,4 7 1,0 0 1,-4 3 1,4 3-3,-4 4-3,4 3 0,0 3 1,-3 4 3,-1 3 2,0-3-3,0 3-3,1 1 2,-1-5 0,0 1-3,0 0-1,0-4-1,1 1 1,-1-4-2,4 4-1,-4 2 1,0-2 1,1-7-3,3 6 0,-4-3-1,4-6-2,0 2-22,0-6-10,0-6-54,0-8-55,4-12 43</inkml:trace>
  <inkml:trace contextRef="#ctx0" brushRef="#br0" timeOffset="675.56">83 74 128,'-8'7'49,"8"-1"-38,0-2-10,0-4-7,0 0-1,0 0 2,0 0 16,0 0 9,4-4 8,-4 4 6,4 0-10,0 0-5,-4 0-10,7 0-2,-7 0 3,8 4-6,-1 6-2,1-3 1,-1 3 2,1 3 2,-1 0 1,5 4-4,-1 3-1,0-3-3,1 6-1,-1 1 1,0-7 2,1-1 1,-1-5 1,-4 5 0,1-6 0,-1-3-2,1 6-2,0-9 1,-1 6-1,-3-3 2,0-7 1,-4 0 3,7 6 1,-3-6-1,0 0-1,-1-6 1,1 6 1,4-7 1,-1-3 2,1 0-3,-1-4 1,1-2-3,3-5 0,-3-9-1,3 3 0,0-3 0,1 0 2,-1 0-3,-3-4-2,-1 4 0,1 0 1,-1 3-1,-3 1-1,0 9 1,0 0-1,-4 0 0,0 7 0,3 0-3,-3 3 2,0 1-17,0-1-5,4 0-22,-4-3-7,8 4-60</inkml:trace>
  <inkml:trace contextRef="#ctx0" brushRef="#br0" timeOffset="1442.7">599 232 120,'4'0'46,"-8"0"-35,4 0 5,0 0 2,0 0 1,0-4 3,0-3-1,-3 1-1,3 6-10,-4-4 5,0 1 2,0 0-7,0-4-1,1 7-1,-1 0 0,0 0-4,4 0-1,-4 10-1,1-3 1,-1 6-2,-4-3-1,5 0 1,-1 4 1,0 2-1,0 5-1,4-1 1,0 0-1,0-3 0,4-1 0,0 1 0,0 0 2,-1-4-3,9-3-2,-9 0-1,5-3 3,-1-7 0,5 7 1,-1-7 2,0-7 1,1 0 1,-1-3 2,0-6 1,1 5 3,-1-2 1,-3-4 3,-1 1 2,-3-1 2,-4 0-6,0-3 1,0 0-4,-4 0 0,0 0-1,-3-7 0,-1 10-4,1-3-1,-1 0-1,1 3-2,3 0 1,-4 7-1,5 0-3,-1 3 2,0 1-12,4 6-5,0 0-14,0 10-8,0-3-20,0 9-10,4-2-31</inkml:trace>
  <inkml:trace contextRef="#ctx0" brushRef="#br0" timeOffset="1998.83">829 175 184,'-7'-10'71,"7"10"-55,-4 0 6,4 0 0,0 0-8,0 0 2,0 0 0,0 0 2,0 0-10,0 0-7,4 0-3,3-4 5,5 1 3,-1-1 3,4-2 2,0-1-3,4 0 0,0-3-1,3 4 3,1-4-1,0 3 0,-1-3-5,1 3-3,-4-3 0,-4 7-1,0-1 2,-4 1 1,1-4-1,-5 7-2,1-3-6,-5 0-1,-3-1-30,0-2-13,0-1-34,0 0-47,4 0 37</inkml:trace>
  <inkml:trace contextRef="#ctx0" brushRef="#br0" timeOffset="2373.45">1018 87 100,'-11'10'38,"7"-3"-29,0-3 10,4 6 3,0-7 10,-4 0 4,4 7-1,0 0 1,0-3-20,0 3 2,0 0 2,0 0-5,0 4 0,0-1-7,0 7-3,0 0 2,0 4 0,0 6-1,-4 3-1,1 1 1,-1-1 1,4 1-3,-4-7-3,4 0 0,-4-7-1,4-7-3,0-3 2,0-6-15,0-4-4,0 0-1,4 0 2,4-7-5,-1-3-1,1-4-16,3-2-4,0-5-36</inkml:trace>
  <inkml:trace contextRef="#ctx0" brushRef="#br0" timeOffset="2792.22">1274 131 172,'0'0'66,"0"0"-52,0 0 6,0 0-1,0 0 0,0 0 1,0 3 0,-4 1 0,4-4-11,0 0 8,-3 3 5,3-3 0,0 3 1,0 4-8,0 0-4,0 0-4,0 3-2,0-4-3,0 11 1,0 0-2,-4 0 2,4-1-2,-4 8 2,4-7-2,0 6-1,-4-6 1,4-1-1,-3 1-3,3-7 0,-4 7-9,0-7-3,4 0-21,0-6-7,-4 6-45,4-10-54,4-4 42</inkml:trace>
  <inkml:trace contextRef="#ctx0" brushRef="#br0" timeOffset="3197.69">1255 141 72,'-3'-10'30,"3"10"-24,0-7 19,0 7 6,0 0 8,0-3 3,0 0-7,3 3-2,-3-4-9,0-2-3,0 6-12,4-4-1,0 1-1,0-1-1,-1-2 1,1 6-2,0-4 0,0 1-1,0 0 0,3-4-2,1 7-2,-1-3 3,1-1 0,3 1-1,0-4-2,1 7 1,-1-3 1,0 0-3,1-1 0,-5-2-19,1 6-7,-1-4-32,-3 1-15,0-1-12</inkml:trace>
  <inkml:trace contextRef="#ctx0" brushRef="#br0" timeOffset="3607.23">1301 248 200,'3'0'74,"1"0"-58,0 0-2,-4 0-3,0 0-2,0 0 5,0 0 1,0 7 3,0-4-10,0 4 0,0-4 2,0-3-2,0 0 3,0 0-6,7 7-3,1-4 1,0 1 2,-1-1 0,1-3 0,-1 0-3,-3 4-2,0-4-2,-4 0-1,0 0-5,0 0 0,0 0-25,3 0-8,1 0-23,0 0-52,-4-4 21</inkml:trace>
  <inkml:trace contextRef="#ctx0" brushRef="#br0" timeOffset="3964.37">1225 523 216,'15'0'82,"-3"-3"-64,-1-4 9,-4 7-2,5 0-7,-1-3 2,0-1-5,1 1-1,-1-4-8,-3 7-2,-1 0 2,1 7-1,-1-4 2,-3 1-4,0-1-2,-1-3 0,-3 0 1,4 10-3,0-7-2,-4-3-1,4 0 0,0 0-26,-1-3-12,5-7-41,-1-7-50,1 1 35</inkml:trace>
  <inkml:trace contextRef="#ctx0" brushRef="#br0" timeOffset="4658.1">1666 161 248,'-7'10'93,"7"-16"-72,0 6 3,0 0-5,0 0-8,0 0 1,0 0 2,0 0 1,0 0-8,0 0 2,-4 6 4,4-6-1,0 4 3,0-4-6,0 0-1,0 0-4,0 0-3,0 0-3,0 0 1,-4 0-28,0-4-10,4-2-56,4 2-21,4-6 16</inkml:trace>
  <inkml:trace contextRef="#ctx0" brushRef="#br0" timeOffset="4972.36">1719 577 208,'-4'6'79,"4"-6"-61,0 4 4,0-4-2,0 0-8,0 0-2,0 0 6,0 0 1,0 0-8,0 0 6,0 0 4,0 0-1,0 0-1,0 0-7,0 0-2,0 0-4,0 0-3,0 0-14,0-4-6,0 1-39,0-7-15,8 3-39</inkml:trace>
  <inkml:trace contextRef="#ctx0" brushRef="#br0" timeOffset="13751.9">5731 228 24,'-8'-7'11,"8"7"-9,-4 0 0,4 0-1,-3 7 1,3-3 3,-4-4 18,0 0 7,0 0 4,1 0 5,-1 0-7,0 0 1,-4 0-10,1 6-2,-1-2-3,1-1-2,-1-3-8,1 3 6,-1-3 3,4 0-3,1 0 2,3 0-3,-4 0 2,4 0-8,0 0-2,0 0-3,7 7-2,5-7 7,3 0 3,4 3-1,3-3 0,1 0 1,0 0 4,3 0-2,4-3 1,0-4-5,0 7 0,1-6-3,-5 2 0,0-2 1,-3 6 3,-4-4-6,-4-3-4,0 1 0,-4 6 0,-3 0-8,-1-4-4,-3 1-15,0 0-8,-4-4-11,0 0-4,0-3-27,0 0-48,0 0 32</inkml:trace>
  <inkml:trace contextRef="#ctx0" brushRef="#br0" timeOffset="14655.11">5814 694 112,'-12'17'44,"5"-11"-35,-1 11 20,8-10 7,-3-4-9,-1 11-1,-4-11-4,4 4-2,1 3-10,-1-3 7,0-1 5,0-2 0,1-4 1,3 3-6,-4-3 0,4 0-4,0 0 0,0 0-1,4 0 0,-1 0-4,5-3 0,-1 3-3,1 0 2,0-4-2,-1-2 0,4 6 1,1-7 1,3 3 1,0-2 2,4-1-5,0 7-1,-1-3-2,5-1 1,-4 4 0,4-3 1,-5-4 0,1 7 0,0 0-2,0 0-2,-4 0 1,0 0 1,-4 0-3,1 0 0,-5 0-6,-3 0-3,-4-3-23,0 0-9,0-7-33,0-7-15,0 0-29</inkml:trace>
  <inkml:trace contextRef="#ctx0" brushRef="#br0" timeOffset="14174.84">5851 84 184,'-7'0'71,"7"0"-55,-4-3 15,4 3 5,0 0-5,0 0-1,0 0-3,0 0 0,0 0-15,4 6 9,0-2 5,-4-4-3,0 6 1,3 1-7,-3 3-2,0 0-7,-3 14 0,3-1-1,-4 4 3,4 7-3,-4-4-2,4-3-2,-4 6-3,4 1 1,0-8 1,0-2-6,4-1 1,0-6-15,0 0-3,-1-4-7,1 1-2,0-8-6,0 8-3,-1-4-5,1-4 0,0 1-14,0-3-3,0-4-11,-4 0-18,0 10 35</inkml:trace>
  <inkml:trace contextRef="#ctx0" brushRef="#br0" timeOffset="15540.53">6262 175 244,'0'0'90,"4"-10"-70,-8 6-1,4 1-6,0-4-7,0 0-1,0-3 3,4 0 3,0 0-6,0 0 4,3-3 3,5 3 3,-1 0 0,0-4 1,4 8 0,0-4-4,0-1-2,0 1 0,1 0 1,-1 0-1,0 10-1,0-3-3,0 3-1,-4 3 1,0 4 3,1 3 0,-1 3 0,0-2-5,-3 5-3,0 1 0,3 6 1,-7-2-1,-1 2-1,-3 1 1,0-1-1,-3 0-5,-5 8 1,-7-1-3,4 3 0,-4 1 4,-1-1 3,1 1-1,0-4-2,0-3-1,4 3 0,0-10 3,-1-3 2,5-4-2,-1-3-2,1-3 6,3-7 3,0 0-1,0-7 0,1 4-3,3-4-2,0 1 1,0-1-1,0 0 0,3-3 2,1 7-1,0-4-1,0 0 3,3 7 0,1-3-1,-1 0 1,1-1-2,3-2-1,0 6 3,1 0 0,3 6-1,0 1-2,0 3 3,0 0 0,0 7 3,8 0 1,-8-1-6,0 1-2,-4 0 0,1 0 2,-5-4-5,-3-3-1,0-3-14,-4-14-58,0 4-9,0-14-62</inkml:trace>
  <inkml:trace contextRef="#ctx0" brushRef="#br0" timeOffset="15922.51">6643 399 220,'4'-3'85,"3"-4"-66,1-10 10,-4 14-1,3-4-3,1 1 2,-1-1 0,-3-3 1,4 6-15,-5 1 12,1 0 5,0-4-2,0 7-2,-4 0-6,0 0 0,4 0-5,-4 0-1,0 0-11,0 0-1,0 0-7,0 10 1,0-10-16,0 3-6,-4 1-14,4-4-5,0 10-13,-4-3-4,4-1-50,4 1-42,-4 3 61</inkml:trace>
  <inkml:trace contextRef="#ctx0" brushRef="#br0" timeOffset="16532.36">6911 188 264,'0'0'99,"0"0"-77,-4 3-2,4-3-7,0 0-7,0 0 1,0 0 2,0 0 5,0 0-8,0 0 6,0 0 3,0 7-1,0-7 2,0 7-5,0-4-1,0 4-4,0-1 1,0 5-2,0 2 2,0 0-2,0 1 0,4-4-1,0 3 0,-1-3 0,5 7 0,3-4-2,1 1-2,-1 3 3,0-1 2,0 1-2,5-3-2,-1 2 2,0 1 0,-4 0 3,4 0 3,-4-1-4,1-2-3,-1-1 1,-3 1 2,-1-1-2,-3 0-2,0 1 0,-4-4 1,0 3 1,-4 1 1,-4-1-5,-3 4 1,-4 0-5,-4-1 1,0 1-7,0 6-3,1-2-3,-1-8 0,0-3-13,0 3-3,0-9-14,4-14-5,4-7-30,3-13-12,12-14 1</inkml:trace>
  <inkml:trace contextRef="#ctx0" brushRef="#br0" timeOffset="16874.98">7005 228 236,'-7'4'88,"3"6"-69,0-7 8,4-3 1,0 0-13,-4 0-3,0 0-1,1 0 0,-1 0-5,4 0 3,0-3 3,0-1 3,0-2 3,0 6-1,4 0-1,-1-4-2,5-3 1,3 1 1,4-1-1,1-3-3,2 3 0,1-3-5,0 7-2,0-4 0,-4 1 1,0-1-5,0 0-1,-4 0-11,1-3-3,-5-3-31,1-4-10,3-3-71,0-7-62,-3-3 66</inkml:trace>
  <inkml:trace contextRef="#ctx0" brushRef="#br0" timeOffset="17671.32">7450 319 208,'-11'0'77,"14"3"-60,-3-3 13,0 0 1,0 0-10,0 0 1,0 0-4,0 0 0,0 0-9,0 0 1,0 0 3,0 0-3,0 0 0,0 0-6,8 0-1,0 0 3,3 0 1,0-3 3,4-4 1,4 0-1,7-3 1,-3 4-2,4-5 0,-1 5-3,0-1-1,1 0-3,-5-3 1,1 10-4,-4-6 0,0 2 1,-4-2 2,-4 6-8,0-4-1,1-3-9,-5 1-3,1 6-8,-1-4-3,-3-2-8,0-1-1,0-3-14,-1 0-7,-3-3-29,0-1-20,0-3 51</inkml:trace>
  <inkml:trace contextRef="#ctx0" brushRef="#br0" timeOffset="18466.16">7514 677 160,'-4'14'63,"4"-11"-49,4-3 7,-4 0 2,0 0-1,0 0 2,4 0 0,0-3 0,7-1-13,-4 1 9,1-4 3,3 7-3,1-3 1,-1 0-3,4-1-2,0-2-4,0 6-2,0-4 0,0 1 4,0 3-8,1-4-1,-1 4-5,0-6-1,4 6 3,-4-7 3,0 7-4,0 0-3,0 0-2,0-3 3,-4-1 0,1-6 1,-5 7-27,1-10-9,-1-8-39,1 1-18,3-6-21</inkml:trace>
  <inkml:trace contextRef="#ctx0" brushRef="#br0" timeOffset="18016.49">7657 57 244,'-3'10'93,"3"-10"-72,0 0 7,0 0 0,0 0-8,0 0-2,0 0-2,0 0 0,0 0-8,0 4 6,0-1 3,0 4-3,0-1 2,0 4-3,0 1 2,0 5-4,0 8-1,0-1-6,0 1-1,0 2-1,0 1-2,0 3 1,0-3 1,0-3-3,0-1-2,0-6-12,0-4-5,3-6-22,-3 6-11,0-6-21,0-3-8,4 6-29</inkml:trace>
  <inkml:trace contextRef="#ctx0" brushRef="#br0" timeOffset="18917.3">8049 41 208,'0'-7'79,"4"7"-61,0-4 17,0 4 5,0-3-8,-1 0-1,1-1-9,-4 4-1,0 0-12,0 0 10,0 0 4,0 0 0,4 7 0,0 3-8,-1 0-2,1 7-1,0 3 0,0 10-4,-1 0-3,-3 1 2,4 2 0,-4 7 1,0 1 2,0-1-5,0-3-3,0-4-4,0-3-1,0-6-5,0-8-2,-4-5-22,4-1-9,0-10-27,0-4-10,4-2-35,4-11-45,-1 7 56</inkml:trace>
  <inkml:trace contextRef="#ctx0" brushRef="#br0" timeOffset="19217.2">8234 278 272,'0'4'101,"0"-4"-78,4 0 6,-4 0-2,0 0-4,0 0 1,4 3-2,-4-3 1,4 4-13,-1-4 5,-3 0 5,0 0-5,0 0 2,8 0-10,-8 0-2,0 0-10,0 0-2,0 0-27,0 0-10,0 0-40,4-7-14,-1-7-27</inkml:trace>
  <inkml:trace contextRef="#ctx0" brushRef="#br0" timeOffset="20058.09">8408 87 244,'-8'4'93,"4"-4"-72,8 6 9,-4-6-1,0 0-6,0 0 0,0 0-6,0 0-2,0 0-9,0 0 3,4 0 3,0 0-2,3 0 2,1 0-1,-1 0 3,5 0-1,-1-6 2,0 6-2,1 0 0,3 0-3,-4 0 1,0 0-6,8 6-1,-4-6 0,-4 7 0,5-3-2,-5 6 1,0-4-2,0 4 2,-3 0-2,3 4 2,-3 3-2,-1 3 2,1 0-4,-4 10 0,-4 0-1,0-3-2,0-7-2,-8 14-1,-3-1 1,-4-3 4,0-3-4,-8 7 0,0-8-4,-3 1 1,0-7 3,3-3 3,4 0 2,0-7 3,4-3 1,0-7 3,4-4-5,3-3-1,5-3 0,3-3 2,3 3 1,5-3 1,3-1 0,1 1 0,-1 3 0,0-4 2,4 14-1,4-3 2,0 6-2,7 4 0,-3 3-3,0 3 1,-1-2-4,1 5 0,-1 1 1,1 0 2,0-7-10,-4-3-2,-1-7-26,-3-11-9,1-12-63,-1-10-27,-4-8 8</inkml:trace>
  <inkml:trace contextRef="#ctx0" brushRef="#br0" timeOffset="22340.69">9267-191 148,'-3'0'57,"6"0"-44,-3-3 10,0 3 0,0 0-5,0 0 0,0 0 1,0 0 0,-3 0-10,3 0 1,-4 0 1,0 0-2,0 0 2,0 0-2,-3 0 2,3 3-6,-3-3-1,-1 0 0,-3 10 0,3-6-2,-3-1 1,0 4 2,-1-1 2,5-2 1,-5 6 0,1-3-4,4 6-3,-5-3 0,5-3 1,3-1-1,-4 1-1,5 3 3,-1-3 0,0 0-1,0-1 1,1 1-2,3 0-1,0-7 1,0 3 1,0-3-1,0 7 2,0-4-4,0-3 0,0 0 1,0 0 0,0 7 0,0-7 2,0 0-1,0 0-1,0 10-2,0-10 1,0 7 1,0-7 2,3 0-3,-3 0 0,4 6 1,0 1 0,-4-4 0,4 7 0,-1-3 0,1 0 2,0-1-3,0 1 0,3-3 1,-3 6 0,0-4 0,0 4 0,-1-3 0,1 0 0,4 3 0,-1-4 2,-7-6-1,8 7 2,-1-3-2,1-4 2,-1 10-2,5-7 2,-5-3-2,5 3 2,-1-3-2,-4 0-1,1 0 1,3 7 1,-3-7 3,3 0 2,-3-7-1,-1 7-1,1-3-1,-1-4 0,1 1-2,-1-1-2,1-3 3,-1 6 0,1-2-1,-1-1-2,-3 0 3,0-3 0,0 4 1,0-4 0,-1-1-2,1 1 1,0 0-4,0 0-2,-1-6 6,-3 5 3,0-2-3,4 0-2,-4-1 2,0 8 2,0-4-2,0-1 0,0 1 3,0 0 1,-4 0-1,1 0 1,-1 4-4,-4-5-2,1 1 2,-5-3 0,-3 3-8,0 0-2,0 0-16,0-4-5,-4 4-39,4-6-14,0-8-55</inkml:trace>
  <inkml:trace contextRef="#ctx0" brushRef="#br0" timeOffset="6111.26">2360 242 200,'0'-4'77,"4"-2"-60,-4 6 8,0 0 0,0 0-9,0 0 1,0 0-4,-4 6 0,0-2-7,1 2-2,-5 1 2,0 0-1,1 3 0,-4 3 1,3 1 3,-3 2-2,-1 1 1,1 3-5,4 0 0,-1 4-1,1-1 1,-1 1-4,4-4 0,4 7-1,0-7 0,0-4 2,8-5 0,-1 2 0,1-3-3,-1-7 2,1 1 1,-1-4 2,5-4-1,-1-6-1,0 7 1,1-4 1,-5-3-1,1 0 2,-4 0 0,-1-7 1,1 7 0,-4-7 0,0 1 0,0-8 0,0 8 2,-4-8 1,1 7-1,-1-3-1,0 0-1,0 0 2,0-3-1,1 6 2,-1 0 2,0 0 2,0-6 1,-3 6 2,-1 0-3,1 7-1,-1-7-2,1 4 0,3-4-2,-4 7-1,5-3-3,-1-1-2,0 1 1,0-4 1,1 1-6,3 2 1,0-3 3,0-3 2,3-3-3,5 6-1,-1 0-2,1 1 3,-1-1-2,1 0 1,3 4 2,1-1 0,-1 1 0,0-4 2,1 10-3,-1-3 0,4 4-1,0-4 0,0 3 2,4 0 2,0 0-1,0 1 2,0-1-4,-1 0 0,-3 4 1,1 3 0,2 0-7,-3 0-3,-3 3-10,-1 1-2,0-1-18,1 0-6,-5 1-212,1 6 136</inkml:trace>
  <inkml:trace contextRef="#ctx0" brushRef="#br0" timeOffset="7313.15">2537 657 176,'0'-7'68,"0"7"-52,0 0 14,0 0 4,0 0-8,0 0-1,0 0-3,0-6 1,0 6-13,-3 0 1,3-7 0,-4 7-4,4-3 1,0-1-3,4 1 2,-4-4-4,3 7-2,9-3 4,-5-4 4,1 1-3,3 6 2,0-4-1,1 1 3,-1-1-5,-4-2-1,5 6-2,-1 0-2,0 0 1,1 6 1,-1 1 1,0-3 1,-3 9 0,3-3 0,-3 0 0,-1 7 0,-3 0-2,-4-1 1,0 4-4,-4 1 0,0 2 1,-3-6 0,-4 10-5,-1-4 1,-3 4-5,-4-4 1,1 7 2,-5-3 3,0-3-3,-3-1 2,0-3 2,3 4 1,0-7 1,4-4 0,4-3 2,0-7 1,4-3 1,0-3 2,3-4-3,1 4 0,3-10-1,0 6 1,4-10-4,0 7 0,4-3 3,0 3 1,3-1 1,1 1 0,-1-3-2,4 6 1,1-3-2,3 7-1,0-4 3,4 1 2,0-1-2,3 7 0,8 7-3,-3-1-1,-1 4 3,4 7 3,-3 0-2,-1 0-2,1 9 0,-1-6 1,-3-3-1,-5-7-1,-2 7-6,-5-10-1,0-1-24,-3-6-9,-5-6-50,5-8-20,-8-2-4</inkml:trace>
  <inkml:trace contextRef="#ctx0" brushRef="#br0" timeOffset="7973.15">2952 211 180,'-11'4'68,"11"13"-52,-4-21 12,4 4 5,0 4-13,0-4-1,0 0-5,0 0 1,0 0-8,0 0 5,0 0 1,7 0 0,1 0 2,0 0-2,3-4 2,4 4-2,0-7 2,4 1-4,0 6 1,0-4-3,3 4 0,1 0-1,-1-3 0,-3 3-4,0-3-1,0 3 1,-4 0 0,0 0-5,0 0 1,-3 0-2,-5 0-2,1 0-13,-8 0-4,3-7-18,1 7-5,-4-3-17,0-1-6,0 4-39</inkml:trace>
  <inkml:trace contextRef="#ctx0" brushRef="#br0" timeOffset="8454.27">3027 382 172,'4'0'66,"0"4"-52,0-4 8,-4 0 1,0 0-10,0 0 0,0 3 2,0 7 0,0-3-8,-4 0 5,4 6 3,0-3 6,0-3 4,0-4-9,0 7-2,0-7-4,0-3-1,8 4 3,-1-4 3,1 6-4,3-6 1,0 0-5,1 0-2,3 0 0,0 0 1,4 0 1,3 4 1,1-1-2,-1 1-1,1-4-6,0 6-1,-1-2-2,-3-1 3,0 0 0,0-3 1,-4 0-22,-4-3-10,4-4-26,-3 1-11,3-5-56</inkml:trace>
  <inkml:trace contextRef="#ctx0" brushRef="#br0" timeOffset="8963.04">3691 272 220,'0'0'85,"4"3"-66,-4-3 3,0 0-3,0 0-6,0 0 0,0 0-1,0 0 2,0 0-7,7 3 2,1 1 2,-1-4 0,5 3 3,-1 1 2,0-4-1,4 6-1,4-2 1,0-4-2,0 3 0,4-3-3,-5 0-1,1 3-5,0-3-3,0 0 0,0 0-1,-4 0-9,-4-3-4,1 0-51,3-7-22,-4-7-49</inkml:trace>
  <inkml:trace contextRef="#ctx0" brushRef="#br0" timeOffset="9968.94">4351 121 144,'-4'-7'55,"0"1"-43,0 2 10,4 1 3,-3-1-1,-1-2 3,0 6 2,0-4 2,1 1-16,-1 0 6,0-4 3,4 7-4,0 0 1,0 0-1,0-3 0,0 3-3,0 0 2,0 0-4,0 0-1,0 0-6,0 0 0,0 0-3,0 3 2,4 7-2,0 3 0,-1-2-1,1 12 0,0 0 0,0 1 2,-4 3-1,3 6 0,-3 1-3,4-1-2,-4 1-2,0 9 1,0-6-1,0 0 0,0-3 4,0-1 1,0-3-4,0-6-1,0-4-8,0 0-2,4-3-9,0-7-1,0 7-24,3-7-2,-3-4 1,3-6-7,1 0-1,0 0-45,-1-10-22,4-13 61</inkml:trace>
  <inkml:trace contextRef="#ctx0" brushRef="#br0" timeOffset="10540.96">4581 57 168,'4'-16'66,"-8"16"-52,8-11 12,-4 8 4,0 0-5,0-4 0,0 4-7,0-1-1,0 1-10,0-4 2,0 7 4,3 0 2,-3 0 0,0 0-1,4 10-1,0-3-3,0 0-1,-4 3-1,3 3 2,5 4-1,-4 3 2,-1 4-2,1 2 0,0 5-1,0-1 0,0 3 2,-1 1 1,-3 3-5,4-4-2,-4 1 0,4-4 0,0-3-2,-4-4 1,0-6-4,0-4-2,0-3-18,0 0-7,0-3-9,0-4-3,0 1-9,0-4-4,0 0-33,0 0-46,7 0 40</inkml:trace>
  <inkml:trace contextRef="#ctx0" brushRef="#br0" timeOffset="10990.09">4848 299 200,'4'0'77,"0"3"-60,0-6 24,-4 3 8,0 0-7,0 0 0,0 0-13,0 0-3,4 0-15,-4 0 7,0 0 2,3 0 1,-3 0-1,4 0-4,0 0 0,-4 0-5,0 0 1,0 0-7,0 0-3,0 0-4,0 0-1,0 0-14,0 0-6,0 0-15,0 0-4,0 0-26,0 0-11,0 0-53</inkml:trace>
  <inkml:trace contextRef="#ctx0" brushRef="#br0" timeOffset="11801.22">5256-6 196,'0'-10'74,"0"6"-58,-4-3 3,0 1-2,4 6-5,0-4 1,0-2 4,0-1 1,0 0-9,0 4 8,0-4 3,0 7-4,0-3 1,0 0-4,0-1 2,-4 1-4,4 0 1,-3 3-3,-1 0 0,4 0 1,-4 3 1,0 0-3,1 4-3,-1 3-2,0 0 0,0 13-2,0 4 2,-3 7-7,-1 6 1,1 7-1,-1 7 2,1 9 1,3-2 3,0 2-3,4-2 0,0-8 1,4-6 0,4-7-3,-1-10 0,4-6-3,1-4-1,-1-7 4,4-6 3,0-3 1,0-8 2,0-3 2,0-6 2,0 6 1,1-6 2,-5 0-1,0-4 0,-3 7 6,-5 0 4,-3-4-5,0 8-3,-3-8-2,-5 1-1,1 3-4,-1-4-1,-3 8-3,3-4-1,-3 10-4,0-4 1,-4 4-22,-4 0-8,0 4-32,-8-4-12,9 6-69</inkml:trace>
  <inkml:trace contextRef="#ctx0" brushRef="#br0" timeOffset="26512.69">10553 13 236,'-8'13'90,"8"-10"-70,0 4-1,0-3-3,0 6-14,0-4-1,0 11 3,0 0 2,0 6-2,0 4 4,0 3 2,0 7 1,0 10 1,0 3-2,4 1 1,0 6-6,4-11-3,-1-2-1,1-10-1,-1-1 0,1-3 0,-1-10 2,1-3 3,-4 0-2,-1-10 0,1 3 3,0-7 1,-4-3-1,4-3-1,-4-7-1,0-1 2,3-9-1,1-6 0,-4-1-3,0-3-2,0-7 5,0 3 1,0 1-2,-4-1-1,1 4 1,-5 3 0,1-3-5,-9 7 1,-2-4 2,-5 0 1,-3-3-6,-12 10 0,0 3-4,0 4 0,1 2-1,-1 8 2,8 3 4,4 7 1,3 0-2,8 9 2,3 8-1,5 3-2,11-4 3,7 4 0,8 3 5,7-3 5,4 3 1,1-10 2,3 4 0,3-11 0,1-3 0,3-3 0,5-7-6,-5-4-4,1-6-15,-1-10-4,1-7-42,3-16-19,4-18-61</inkml:trace>
  <inkml:trace contextRef="#ctx0" brushRef="#br0" timeOffset="27402.18">11333-21 252,'-11'14'93,"7"-11"-72,4 0 5,0-3-1,0 0-12,8 0 0,-4 0-3,3 0-1,5-3-5,3 0 6,7-7 3,1 6 0,-1-3 0,1 1-5,3-1-3,5-3 0,-9 7-1,1-1-2,-1 1-2,-3-4 1,-4 7 1,1-3-1,-5 0 2,-4-1-15,-3 1-5,0 0-26,-4-1-13,0 1-36,-4-4-55,0 4 44</inkml:trace>
  <inkml:trace contextRef="#ctx0" brushRef="#br0" timeOffset="27999.56">11337 643 236,'-4'23'88,"12"-19"-69,11-4 11,-8 6-2,0-6-8,8 0 1,4 0-8,0-3-3,-1 0-5,1-7 1,-1 6 0,-3 1 0,0 3-1,-4-4-3,0 4 1,-3 0-2,-5 0-1,1 0-8,-1 0-5,1-6-35,-1-1-14,1 0-56</inkml:trace>
  <inkml:trace contextRef="#ctx0" brushRef="#br0" timeOffset="27054.01">11375-68 268,'-8'17'101,"8"-17"-78,0 7-2,0-7-5,4 6-8,0-2 1,-4 6-5,0-3-1,0 9-1,0-2 1,0 6 0,0 3 7,0 7 4,0 7 1,4 4 1,-1 5-6,1 11-4,0-3 1,0 3 0,0-7-6,-1 1 0,1-11 1,0-7 1,-4-9-19,0-4-7,0-7-19,0-13-6,0-6-6,-4-5 1,4-12-28,0-4-31,4-10 40</inkml:trace>
  <inkml:trace contextRef="#ctx0" brushRef="#br0" timeOffset="27576.2">11473 96 180,'-4'11'68,"4"-1"-52,-4-7 6,4-3-1,4 3-5,7 4 3</inkml:trace>
  <inkml:trace contextRef="#ctx0" brushRef="#br0" timeOffset="27699.41">11503 143 384,'19'10'32,"-4"-3"-3,0 3-5,-4-3-4,1-4-6,3 7-1,-4-6-6,0-1 1,1-3-5,-1 7 0,-3-7-6,-1 0 0,1 0-19,-8 0-6,0 0-16,3-7-7,-3 7-22,0 0-55</inkml:trace>
  <inkml:trace contextRef="#ctx0" brushRef="#br0" timeOffset="28988.92">11771 656 268,'-30'20'101,"22"-13"-78,1-4-2,7-3-8,0 0-9,0 0-3,3 0 4,9 0 1,10 0-2,8 0 13,8 0 5,4-3 1,3-4-2,0 7 0,-3-3-1,-1 0-7,-3-1-3,-4-2-8,-8-5-3,-3-5-73,-1-14-32,-7-4-38</inkml:trace>
  <inkml:trace contextRef="#ctx0" brushRef="#br0" timeOffset="28376.42">11812 529 200,'4'7'74,"0"-1"-58,-4-6 9,0 0 2,0 0-1,4 4 4,3-1-1,1 0 2,-5 7-17,5-3 10,0 6 5,-1 4-2,1 3 1,-5-3-11,1 13-3,0-3-8,0 3-2,-4 0-2,0 1 1,0 2-2,0-6-1,-4-4-19,0-6-8,0 0-2,1 0 0,-1-11-19,4-6-6,0 0-23,0-10-9,7-13-6</inkml:trace>
  <inkml:trace contextRef="#ctx0" brushRef="#br0" timeOffset="28673.58">12087 536 236,'-7'6'90,"11"-12"-70,-4 12 2,0-6-4,0 0-8,0 0 0,3 7 2,1-4 5,0 11-9,-4-1 7,0 0 4,0 4 1,4 3 0,0 7-4,-1 3-2,-3 0-4,0-3 1,0 3-6,0-3-3,-3 0-1,3-7-1,-4-6-18,0-8-5,0 4-31,-7-10-10,3-3-68</inkml:trace>
  <inkml:trace contextRef="#ctx0" brushRef="#br0" timeOffset="30176.12">12325 479 332,'-4'6'126,"8"-2"-98,4-4-3,-8 0-10,7 0-9,1 0-1,-1 0-3,4 0-2,1 0 1,3-4-1,4-2 2,0 2-1,3-9 2,8-4-13,4 0-3,4-10-34,0-6-14,-1-14-70</inkml:trace>
  <inkml:trace contextRef="#ctx0" brushRef="#br0" timeOffset="29624.05">12404 468 288,'0'11'110,"0"-5"-86,0-2 9,0 2-3,4 1-10,-4 0-1,0 3-9,0 3-2,0 4-4,0 0-1,-4 3 3,0 7 1,1 3 1,-1 3-4,0-3-1,0 1-10,1-1-3,3-3 11,-4-4 9,4-6-16,-4-4-7,4-3-30,0-6-10,0-8-34,0-6-15,4-10 2</inkml:trace>
  <inkml:trace contextRef="#ctx0" brushRef="#br0" timeOffset="29923.48">12589 398 288,'4'10'110,"3"-6"-86,-7-4 0,0 0-6,0 0-9,0 10 2,0-4 3,4 8 1,-4 2-8,4 5 0,3 2 3,-3 4 0,4 3 4,-5 3-3,1-6 1,0 10-7,0-3-3,-1-8-1,1-2 1,-4-4-8,-4-7-3,1-2-28,-1-11-12,-4 0-36,1-11-14,-4-9-11</inkml:trace>
  <inkml:trace contextRef="#ctx0" brushRef="#br0" timeOffset="30808.09">13105-152 192,'0'-6'71,"0"2"-55,4-9 13,0 13 2,0-7-3,0-3 3,-4 4-6,0-4-3,0 3-12,0 0 7,-4 4 5,0-1 0,-4 1 1,1 3-6,-1 3-2,1 4-9,-1 7-2,-3 2-2,-4 18-2,0 6 3,0 7 2,-4 7 0,4 9 0,0-2 1,3 2 1,1 4-3,7 0-1,4-3-3,4-4-3,4-9 4,7-1 3,0-10-3,7-6-3,1-11-2,3-6 0,5-4-4,-1-9 0,0 2-12,-4-12-2,-3 2-19,0-9-9,-5-4-57,1-6-59,0-4 55</inkml:trace>
  <inkml:trace contextRef="#ctx0" brushRef="#br0" timeOffset="31618.71">13098 197 288,'7'7'107,"-3"-1"-83,11-2 6,-7-4-1,7 0-9,8-4 0,-1-2-5,1-4 1,-4-4-9,0 4-2,-1 0 1,1-3 1,0 3 3,0-4-5,-4 11-1,0-4 0,0 1 2,4-1-5,0-3-1,-4 6 2,4-2 1,0-1-4,0 7 1,3-7 0,-3-3 2,-4 7-3,0-10-2,0 6-14,0-3-4,-3 0-13,-1-4-7,-4 4-10,1 0-6,-4 3-27,0 1-48</inkml:trace>
  <inkml:trace contextRef="#ctx0" brushRef="#br0" timeOffset="32039.21">13305 479 224,'0'0'85,"0"0"-66,0 0 5,0 0 1,0 0-3,0 0 4,0 0-3,0 0 0,0 0-12,0 0 0,0 0 2,0 0-1,4 0 1,4 0-7,-1 0-4,1 0 1,-1-4 0,5 1-1,-1-1-2,0-2 1,4-1-1,0-3-3,4 7 0,0-11-1,0 8 3,0-4-20,7-4-8,-7 1-36,0-4-16,0 0-34</inkml:trace>
  <inkml:trace contextRef="#ctx0" brushRef="#br0" timeOffset="31226.87">13449 56 264,'3'0'101,"-3"0"-78,4 0 9,-4 0 0,0 0-9,0 0-1,4 10-1,0-3-1,-1-7-11,-3 10 1,4-3 1,-4 10-2,0-1 2,0 8-4,0-1 1,0 4-3,0 7 2,0 2-4,-4 1-2,1-3 0,-1 6 1,0-6-6,0-1-1,1-10-16,-1-2-6,-4-8-19,1-3-7,3-3-22,0-7-8,-3-7-23</inkml:trace>
  <inkml:trace contextRef="#ctx0" brushRef="#br0" timeOffset="32416">13720 244 232,'8'-3'88,"-5"9"-69,9-6 15,-5 0 3,1 0-12,-1 0 6,8 0-6,-3 0-14,-1 0 0,0 0 2,1 0-1,-1 7 3,0-7-4,1 0-1,-1 0-6,0 0-1,0 0-1,1-7-2,-1 7-10,-3 0-6,-1 0-32,1-3-14,-5-4-71,5 1-38,0-11 85</inkml:trace>
  <inkml:trace contextRef="#ctx0" brushRef="#br0" timeOffset="32682.21">13814 425 272,'4'10'104,"-4"-7"-81,4 4 5,0-7-2,-1 10-4,5-3 2,-1-1-2,1 1-2,0-3-10,-1 6-2,4-7 2,1 0-6,-1-3 0,-3 0-4,-1-3-3,4 0-18,1-7-7,-1-7-27,0-3-10,1-4-63</inkml:trace>
  <inkml:trace contextRef="#ctx0" brushRef="#br0" timeOffset="33359.68">14052 107 244,'0'6'93,"4"-6"-72,-1-6 0,-3 6-4,8 0-6,-1 0 1,5 0 11,-1 0 5,4 0-14,0 0 5,4 0 4,0 0 3,0 6 2,3-2-7,-3 2-2,4 4-5,-4-3 1,0 0-6,-1-1-3,-2 5-3,-1-1 0,-4-4 0,0 8 1,-3-1-2,-1 0-2,-7 4-6,-3 0-1,-5 3-6,-3 4 1,-4-1-3,-4 7 0,0 0 5,0 1 4,-4-5 6,5-2 2,-1-7-3,4-1 1,0 1 4,3-7 5,5-3-5,-1 0 0,4-7 0,1 0 2,3 0-3,3 0 0,5-4 1,-1 1 2,-3-1-1,4 1 0,3 3-1,4 3 2,0 4-1,0 3 0,4 0-1,4 4 0,-1 2-2,1 1-2,0 0 1,-1-4-1,1 1 0,0-4 0,-5-3-5,-3 3-1,1-7-22,-5-10-8,0-3-29,0-10-8,-7-13-77</inkml:trace>
  <inkml:trace contextRef="#ctx0" brushRef="#br0" timeOffset="33793.34">14418-125 276,'3'-3'104,"5"6"-81,-1-3 7,1 0-1,-1 7-7,5 0 1,3-1 3,0 4 1,8 1-14,-1 5 5,5 1 3,3 10 0,0-4-1,0 14-6,-4 0-4,1 10-1,-8-3 1,-8 12-3,-7 5-2,-4-4-5,-8 6 0,-7-2-5,-11-4-1,-8-7-11,-4-3-3,-7-7-26,0-6-10,-1-4-10,1-13-4,4-17-64</inkml:trace>
  <inkml:trace contextRef="#ctx0" brushRef="#br0" timeOffset="77767.86">15790 40 96,'-4'-4'38,"4"-3"-29,0 1 6,0 2 0,0 1-2,0 0 0,0-4 1,0 0 2,0 1 2,0-4 1,0 6-10,0-3 6,0 1 4,-4-1 1,1-3 0,3 7-2,-4-1-1,0 1-3,4-4-1,0 7-3,0-3-1,0 3-8,0 0 0,0 0-1,0 3 2,0-3-3,0 7 0,-4 0 1,1 3 0,-1 0 0,0 7 2,0-1-1,0 1-1,-3 3 3,-1-3 0,1 0-1,3-1 1,0-2-4,4-7 0,0 6 3,4-3 1,0-3 1,3 3 0,1-4 2,-1 1 3,1-3-4,0 6-1,3-4-2,0 1 1,0 0-2,1-4-1,-1 7 1,0-3 1,1-1-3,-1 5 0,0-5 1,1 1 0,-5-4 0,1 7 2,-1-3-1,1 0-1,-1 3 1,1-3-1,-1 6 0,1-10 0,0 11 0,-1-11 0,-3 10 0,0-9 2,-1 9 1,-3-9 1,0 9 2,-3-3 1,-1 0-1,-4 0 1,-3 4-2,0-1 2,-4 0-2,-4 1 2,0-4-4,-4 7 0,1-1-1,-5 1-2,5 0 5,-1-4 1,4-3-2,0 4-3,4-4 0,0-4 1,4-2-1,0 2-1,-1-6-13,5 0-6,-1-6-17,1 2-7,3-9-28,4 3-10,4-7-28</inkml:trace>
  <inkml:trace contextRef="#ctx0" brushRef="#br0" timeOffset="78398.25">15730 100 176,'0'-4'66,"0"-2"-52,0 6 1,0 0-1,0-4-6,-4 1 1,4 0 3,0 3 5,-4-7-9,4 7 2,0 0 3,0 0 4,0 0 2,0-3-8,0-1-2,0 1-3,4-4 1,0 7-2,3-6 2,1-4-2,-1 6 2,1 1 0,-1-1 1,1 1-2,-1 0 1,1-1-4,-1 1 0,5 0 3,-1-1 1,0 1-3,1-4-1,3 7 1,0 0 0,0 0 0,0 0 2,0 0-5,0 0-1,-3 0-2,-1-3 0,0 3 2,0-3 2,-3-1-3,0-2-2,-1 2-38,1-9-17,7 3-75</inkml:trace>
  <inkml:trace contextRef="#ctx0" brushRef="#br0" timeOffset="79389.98">16235-7 192,'-8'3'71,"12"0"-55,-4-3 9,0 0 1,0 0-9,-4 0 1,4 0 2,-3 0 2,3 0-11,0 0 4,0 0 3,0 0-6,0 0 1,0 0-4,0 0 0,0 0-8,0 0 0,7 0-1,1-3 0,-1 3 0,1-3 0,3 3 0,0-4 0,1 4 0,-1-6 0,0 6 2,4-4 1,0 1-4,0-1 1,1-2 0,-1 6 0,0-4 0,0 4 0,0 0 0,-4 0 0,1 0 2,-1 0 1,0 0-4,4 0 1,-3 0 0,-1 0 0,0 0 0,0 0 2,-3 0-3,0 0 0,-1 0-1,1 0 0,-5 0 4,-3 0 1,0 0-1,0 0-2,0 0 1,4 4 1,0-4 1,-4 0 3,0 0-1,4 6 0,-4 1-3,0-3 1,0 6 0,0-4 1,0 11-2,-4 0 1,0 3 0,0 0 1,-3 14 0,-1-4 0,1 3-2,-5 1-2,1 3 3,0-4 0,0 4-1,-1-4-2,1 1 1,0 0 1,3-1-1,1-3 2,-1-3-4,0-4 0,5-2 1,-1-5 2,0-2-8,0-4-3,1-4-13,-1 1-4,0-3-21,0-4-10,4 0-69,4-4-31,-4-9 79</inkml:trace>
  <inkml:trace contextRef="#ctx0" brushRef="#br0" timeOffset="80634.27">16793 214 116,'-4'-7'46,"4"4"-35,0 3-4,0 0-3,0-7-2,0 7 1,0-7 10,-4-3 6,4 7 5,0-4 5,0-3 0,0 3 2,0-3-17,4 0 1,0 0-1,0 0-5,-1 0-1,1-3 2,0 6 4,3-3-4,1 0 0,0-3-6,-1 3-1,1-1-1,3-2 1,0 3-2,1 3-1,-1 1 1,0-4 1,0 6 3,1-3 4,-1 1-2,0 6 1,1-4-5,-1 4-2,4 0 2,-4 4 0,1-4 1,-1 10 0,4-3 0,-4 3 2,1-4-1,-5 11 0,1 0-3,-1 0-2,-3 3-2,0 0-1,-4 3-3,-4 4 1,-3-3-2,-1 2 2,-3-2 3,-4 3 1,3-7 1,-3-4 2,0 1-3,4-7 0,0 7-1,3-7 0,1-3 4,-1-7 1,4 6-1,0-2 1,1-4-2,3 0 2,0 0-2,0 0 2,0-4-2,3-2-1,1 6 1,0 0-1,0-4 0,0 1 0,3 3 0,1 0 2,-1 0-1,1 0 2,-1 3 0,5 1 1,-1 2-2,0 1 1,0-3 0,1 9 3,-1-3-3,0 0-2,1 3 0,-1-2-1,-3 5 0,-1 1 2,1 0-1,-1 0 2,-3-1 2,-4 1 2,0 3-3,-4-3-3,-3 3 4,-1-3 1,-3 0-2,-4-1-3,0 1 0,-4 3 1,0-6 1,-4-8 3,1 11 1,-1-7 1,-3-3 0,3 3 0,4-3 2,0-7 1,0 0-3,4 0 0,4 0-5,0 0 0,-1 0-8,1-4-2,4 1-3,-1-1 1,4-2-8,1 2-4,-1-2-25,0-1-10,4-3-54,4-3-64,3-1 52</inkml:trace>
  <inkml:trace contextRef="#ctx0" brushRef="#br0" timeOffset="81133.56">17321 462 260,'0'0'96,"3"0"-75,1 0 10,-4 0 1,0 0-11,0 0-2,4 0-5,-4-4-1,0 4-7,0 0 9,0 0 5,0 0-2,0 0 2,0 0-7,0 0 0,-4 0-4,4 0 2,0 0-6,0 0-3,0 0-1,0 0-1,0 0 0,0 0 2,0 0-6,0 0 1,0 0-19,4 0-8,0 0-24,0 0-11,3 0-80</inkml:trace>
  <inkml:trace contextRef="#ctx0" brushRef="#br0" timeOffset="81897.38">17675 210 220,'0'-16'82,"4"9"-64,0-6 7,-4 9-1,0-2-13,0-1-1,0 0 7,0 0 4,0 1-11,-4 2 5,0 1 3,4-4-2,-4 7 1,1 0-5,-1 0 0,0 7-5,0-4-2,0 7-2,-3 4-5,3-1 1,-3 7 1,-1 0 2,1 7-3,-1 0-2,0 7 2,1 6 0,-1 7 1,1-4 0,-1 8 0,1-1 2,3-3-3,0-7-2,4-3-1,0-4 0,4-3 0,0-6 3,3-4-2,1-3 1,3-4-3,4-6 1,0-4 4,4-3 2,0-3 2,4-4 0,-1-3 2,1-3 1,3-11 3,-3 8 1,0-8 3,-5-3 4,-3 4-6,-3-4-2,-1-3 1,0-4 0,-3-3-1,-4 1-1,-4-1-5,0-3-1,0-1 1,-8-2 0,4-4-2,-7 3-2,0 4-2,-1 7 1,-3 9-1,4 1-2,0 2-15,-1-2-5,1 6-19,0 1-8,3 5-36,1 1-15,-1 0-14</inkml:trace>
  <inkml:trace contextRef="#ctx0" brushRef="#br0" timeOffset="34322.95">14893 207 272,'3'0'101,"5"3"-78,-1-3 11,1 4 1,3-4-8,4 0 1,0 0-4,4 0-3,0 0-11,0 6 7,0 1 3,0-7-6,0 4-1,-4-4-5,0 0-3,-4 0 0,0 0-1,-3 0-5,-1 0 1,1 0-18,-4-4-5,-4-3-16,0 1-5,0 6-12,0-7-4,0 4-21,-4-4-7</inkml:trace>
  <inkml:trace contextRef="#ctx0" brushRef="#br0" timeOffset="34588.61">14870 338 252,'-19'27'96,"19"-21"-75,0 11 25,4-17 6,3 10-12,1-3-3,3 0-4,4-1 1,0 1-18,4-4 0,0 7 0,4-3 1,-1 0-1,1-1-8,0-2-3,-1 2-3,1-2-2,0-4-13,-5-4-6,1-6-28,0-6-12,0-14-106,-8-4-53,-3-23 105</inkml:trace>
  <inkml:trace contextRef="#ctx0" brushRef="#br0" timeOffset="82438.15">18169 331 296,'-8'-3'112,"8"3"-87,0-7-4,0 7-8,4 0-12,0-3-1,0-1 2,3 1 3,1-4-2,3 7 5,4-3 4,4 0 0,7-1 3,5-2-2,3 6 2,0-4-6,3 1-1,1-1-9,0 1-4,3 0 5,-3-4 4,-4 4-9,-4-4-1,0 0-19,-7 1-9,-4-4-26,-4-1-12,-4 5-48</inkml:trace>
  <inkml:trace contextRef="#ctx0" brushRef="#br0" timeOffset="83096.92">18290 800 276,'0'0'104,"3"0"-81,5 0 3,-4 0-4,3-3-8,5 3 0,3-3 0,4-1 4,3-2-10,1 6 9,3 0 3,4 0-2,4 0 2,-4 0-5,1 0-1,-1 0-4,0 0-1,0 0-5,-4-7-3,-3 3-7,-4-9-1,0 6-30,-4-6-13,0 0-34,-4-4-12,1-7-31</inkml:trace>
  <inkml:trace contextRef="#ctx0" brushRef="#br0" timeOffset="82783.92">18418 96 284,'0'-6'107,"7"6"-83,1 0 2,-8 0-6,0 0-9,0 0-1,4 10 5,-1-3 2,1 6-8,0 4 8,0 10 3,0 3-4,-1 7 1,-3 3-6,0 0-1,0 0-6,0-3-3,4 3 0,-4-6-1,0-1-20,-4-16-9,4 3-29,-3-3-14,-1 0-52,4 3-38,-4-3 70</inkml:trace>
  <inkml:trace contextRef="#ctx0" brushRef="#br0" timeOffset="83922.9">18893 207 288,'0'-10'107,"4"7"-83,-1-4 2,1 0-6,0 4-5,0-4 1,3 1-6,1-5-2,3 1-4,0 0 2,1 0 3,-1 7 1,0-4 4,4 1-5,1 6-1,-1-4 0,0 4 0,4 0 0,-1 0 2,1 4-5,4-4-3,0 10 1,-1-4 2,1 11 0,-1 0 2,-7-4 0,4 7 1,0 0-4,-4 7-1,-3-3-3,-5 3-3,-3 3-1,0 0 0,-4 3-6,-8 4-2,-3 3 0,-4-3 2,-4 4 4,0-8 3,0-3 0,-3-3-1,-1-4 5,4-6 1,4-7 0,0 4 1,4-11 2,-1-3 4,5 0-2,-1-10 1,4 0-3,4-7 0,8-3-6,-1 3 1,1 1 2,3-1 1,1 7-4,-1 0 1,0 3 2,4 0 3,0 7 0,1 0 0,-1 7-3,0 0 1,4-4 0,-1 10 1,1 1-2,0-1-2,0 4 1,-4 0 1,0 0-3,0 6 0,0 4-1,-3-10-2,-1 6-11,-4-6-5,1 0-16,-4-4-7,-4 0-52,0-6-24</inkml:trace>
  <inkml:trace contextRef="#ctx0" brushRef="#br0" timeOffset="84326.82">19590 458 312,'8'-3'118,"-1"3"-92,-7 0 11,0 0-3,0 0-4,0 0 2,0 0-2,0 0-1,0 0-16,0 0 1,4 3 2,-4-3 1,4 4-1,-4-4-2,0 0-1,0 0-7,0 0-4,0 0-8,0 0-4,0-4-19,0 1-6,0 0-26,4-4-11,-4 7-53,4-3-20,-1-1 31</inkml:trace>
  <inkml:trace contextRef="#ctx0" brushRef="#br0" timeOffset="85318.12">19835 401 208,'12'-6'77,"-5"-1"-60,5 0 13,-5 4 1,4-4-1,5-3 4,-1 0-7,0-3-2,0-4-14,0 7 7,0-7 4,-4 0-2,1-3 0,-1 0-2,-4-3 0,1-1 0,-4-2-2,0-1-6,-1-3-2,-3 3-4,0 0-1,-3 0-1,-5 0 1,-3 4-2,-1-4-1,-3 10-8,0 1-3,-4 2 4,1 4 3,-1 7 1,0 3 1,0 6-3,0 8 1,0 3 2,0-1 3,4 4-2,0 1 0,4-5 3,0 8 1,3-7-6,4 6 0,1-3 1,3 4 3,0 2-2,3-2 0,1-1 1,4-6 0,-1 6 2,1-2 3,-1-5-2,1-2-2,-1-4-3,1-3 1,-1 3 1,1-7 2,3-3 1,1 0 1,-1-3 0,0-1 0,0-2 0,1-1 0,3 0 0,0 0 0,0-3 0,0 0 0,0 4-2,4-8 1,0-3-2,0 4-1,0 6 1,-4-3 1,0 7-1,-4-4-1,-3 7 5,-5 0 1,-3 0 4,0 0-3,0 0 1,0 0-5,0 7 0,0-4-1,0 7-2,0-3 1,0 6-1,0 4 0,0 0 0,0 0 2,0 3 3,0 3 0,0 7 2,0 1-2,-3 2 2,-1-3-2,0 10 0,0 1-1,1-1 2,-1-3-1,0 3 0,0 0-3,0-3 1,1-3-2,-1-4-1,0-3-2,0-4 1,1 0-6,-1-6-3,0-7-12,0 4-6,-3-11-23,-1 4-7,4-14-58,1 0-25,-1-13 5</inkml:trace>
  <inkml:trace contextRef="#ctx0" brushRef="#br0" timeOffset="86461.26">20424-118 316,'0'-23'118,"0"23"-92,7-11 4,-3 5-3,0 6-7,0-4 0,-1 1-2,-3 3-1,0 0-9,4 7-1,0 3 0,0 7 1,-1 6 2,1 7-5,0 7-1,3 3-2,-3 1-2,0 5 1,0 1-1,0 0 4,-1 0 5,1-7-7,-4-3-1,0-3 1,0-4 1,0-10-4,0 4-1,-4-11-13,1-3-2,-1-3-8,-4-4 1,-3-3 2,3-3 3,1-11 9,-1 4 5,1-10 4,-1-7 1,4 4 2,1-14 1,3-3 5,0-4 3,3-9 2,5-1 3,3 0-3,4 4 2,4 6-2,-4 4 0,0 3-1,0 7 0,1 3-2,-1 7 1,0 7-2,-4 0 2,0 2-6,1 5-1,-1 2-4,0 4-1,1 4-1,-1 2 0,-4 5 2,5 2 0,-1 7-3,4 3 0,-4 4 4,1 10 1,-1 0 0,4 7-2,-4-1-2,1 1 1,-1-1-1,0-6 0,-3 0 0,-1-3 0,-3-4-3,0-3 1,0-4-3,-4-3 2,0-3-2,0-4 2,0-3 1,0-3-1,0-4 1,0-3 0,0-3 0,0-7 3,4-7 4,3-3 3,1-10 2,-1-7 2,4-7-3,1-2-2,3-5 0,4 1-1,3 0 2,1 3 1,0 3 1,-1 14 0,1 3 0,-1 4 0,-6 6 0,-1 4 2,0 6-7,-4 7-2,0 3-1,1 11 2,-1 6-6,-4 10 1,1 7 1,0 6 1,-1 8 1,1 2 0,-5 1-3,1 3 2,0 7-4,-4-4-1,0 0-6,0-9-3,0-1-7,0-3-1,0-10-23,0-1-101,0-2-9,0-14 28</inkml:trace>
  <inkml:trace contextRef="#ctx0" brushRef="#br0" timeOffset="87045.65">21329 475 276,'-4'4'104,"11"-4"-81,-3 6-2,-4-6-7,4 0-6,0 0 2,3-6 8,1 6 3,3-4-10,0-3 7,1 1 4,3-4 4,0 0 2,0-4-7,0-2-2,-4 5-3,4-5 3,-3-1-5,-1 0 0,0-3-4,-3-7-1,-1 4-3,-3-4-1,-4 0-6,-7-6-1,-1 3-6,-3 9-2,-1 1-2,1 4 2,-8 9 1,4 3 3,0 11-1,0 7 2,0 12 3,-4 8 1,4 3 3,4 13 3,-1 0 0,9 4 2,3 0-4,3-4 0,5-3-3,3-7-1,1-7-1,6-6-2,1-3-2,4-7 1,3-4-2,4-10 0,-3-3-7,-1 0-2,-3-10-15,-1-13-6,1-1-20,0-9-9,-4-4-33,-1-7-52,1 1 46</inkml:trace>
  <inkml:trace contextRef="#ctx0" brushRef="#br0" timeOffset="87449.05">21811 70 260,'0'-17'96,"0"14"-75,4-7 19,-4 10 2,0 0-7,0 0 2,0 0-12,0 0-3,0 0-13,0 6-3,0-6 0,0 7-3,0-4 0,0 11-1,0 2-2,0 5 1,4 5-1,-1 1-3,5 7 0,0 3 2,-1-4 2,1 4 0,3-4-1,-4 1 3,1-4 2,0-3 2,-1-7 1,1-3 0,-5-4 0,1 1 2,0-8 1,0 4 6,3-13 12,5-4-2,-1 1-5,4-8-2,0-9 0,4-7 0,3-4-9,1-16-2,-4 16-7,11-39-4,0-18-28,4 1-10,0-11-46,4-13-20,7-3-81</inkml:trace>
  <inkml:trace contextRef="#ctx0" brushRef="#br0" timeOffset="88936.33">15609 1179 220,'4'-7'82,"-4"7"-64,0 0 7,0 0-3,0 0-6,-4-3 1,0 0-3,0 3-1,-3-4-7,-4 4 3,-1-6 3,-3 6 3,-4 0 0,0 0-3,1 10 0,-9-4-5,1 8 1,-1-1-3,-3 4 0,0 3-3,-4 0-2,0-3 1,4 6-1,0-6 0,7 0 0,4 0 0,4-4 0,4-3-3,7 0 0,4 3 2,8-2 2,3-1 0,4 3-1,4-3 3,4 0 0,3-3-1,0 6 1,5-3-2,-5 0-1,0-3 3,-3 3 0,0 3-1,-4-2 1,-1-5-2,-6-2-1,-5 2 1,1 4-1,-4-6 2,-8-1 3,-4 7-2,-3-3-2,-8 0 0,0-1-1,-7-2 2,-4 6 1,-1-7 5,-2 0 3,-1-3-6,0 0-1,4 0-7,-1 0-2,1 0-12,4-3-3,3 0-10,4-1-2,4-2-6,8-1-4,3-3-13,8 0-5,3 0-31,8-4-19,12 8 52</inkml:trace>
  <inkml:trace contextRef="#ctx0" brushRef="#br0" timeOffset="89868.84">15715 1511 180,'-8'10'68,"8"-10"-52,4 0-1,-4 0-1,7-4-4,1-2 2,3-1 2,0 7 4,1-10-10,3 3 2,0 4 3,4-4 2,3 1 3,5-1-8,3-3-3,0 0 0,0 0 0,0-4-1,1-2-1,-1-1 3,-4-7 3,1 4-2,-9-3 0,-3-1-3,1-3 1,-5-3-2,-7 4 2,-1-5-4,-6-2 0,-5 9-3,-3-2-3,-4 9-1,0 0 3,-4 14 0,0 3 3,0 3-1,0 14-1,0 0 1,1 9 1,-1-2-1,4 9 2,3-2-2,5-5-1,3 8-2,0-4 1,8-3 1,4 3 0,3-3-3,4 0 0,4-7-1,7-4 3,4-2-2,0-7-1,1-7 3,3 0 0,3 0 3,1-7 1,0-3-1,3-7 1,-3 0-2,0 1 2,-5-11 0,1 3 1,-3-3 0,-1-3 0,-8 7 2,-7-4 1,-3 0 3,-1-3 1,-3 10-5,-8 0-2,-4 3 0,-4 0 2,-3 7-8,0 4-3,-4 6-2,0 10 1,-4 6 4,4 4 1,0 7 3,-1 3 3,5 4-2,0-1-2,7 1 2,8 3 2,7 3 0,8 0 2,7 1-2,8-8 2,4 1-4,3-4-2,5-10-5,-1-3-2,4-7-11,0-10-3,-4-4-26,0-6-10,-3-7-85</inkml:trace>
  <inkml:trace contextRef="#ctx0" brushRef="#br0" timeOffset="90723.25">17306 1062 280,'-8'3'104,"12"-3"-81,-4 0 3,0 0-4,0 0-8,4-3 0,-4-1-4,0 1 1,0 3-6,0 0 8,0 0 4,0 10-5,3 3 1,-3 8-13,0 5-4,4 5 8,-4 12 6,0-3-2,0 7-2,0-7-3,0-3 0,-4 4-2,4-8-1,-3-6-4,3-7-2,-4-3-8,0-7-4,4 0-4,0-10-1,-4 0 2,1 0 2,-5-10 6,4-7 6,0 4-1,1-14 1,-1 0 4,0-20 3,0 10 7,4-10 4,4 7 2,4 0 3,3-4-1,0 11 4,4-7 0,4 6 1,4 7-5,-1-3 1,5 10-5,-1-4 1,1 8-7,-1 2-1,4 4 2,-3 4 1,-5-4-1,1 10-1,-1 0 1,-3 10 3,-4-4-2,0 11 1,1 6-7,-9 1-1,-3 3 0,-4 0 0,-4-4-3,-3 11 2,-5-8-1,-7-2 0,-3-1-3,-5 1 1,-3-4-11,0-3-6,-4-4-8,0-3-3,4 7-28,0-10-12,0 6-63</inkml:trace>
  <inkml:trace contextRef="#ctx0" brushRef="#br0" timeOffset="91729.02">17766 1216 288,'11'-3'110,"-4"-4"-86,-3 0 2,0 4-5,4-7-10,3-4-1,0 8-2,0-4 2,-3 3-5,3 3 4,-3 4 3,-1 4 0,1 3 3,-1 9 1,1 8-1,-4 3-7,-4 6-5,0 7 0,4-6 0,-4 6-1,0 0 1,-4-6-4,4-7 0,-4-4-4,4 0-1,-4-6-8,0-7-4,1 0-4,-1-6-1,0-4 8,-7-4 6,0-6 6,-1 4 2,1-11 1,0-3 0,7-4-3,-4-6 2,5-3 7,-1-11 4,8 11 6,7-8 2,0 8-3,4-1-1,0 4-2,0 0 0,4 0-2,4 6 1,-1 1-2,1 3 0,0 3-3,3 4-1,-3 3-1,-1 3 0,1 3 0,-4-2 2,0 6-3,0 10 0,-1-3 1,-3 9 0,1 8-2,-1-1 1,-4 4-4,0 0 0,-3 3-1,-4-3-2,-4 3-2,0-3 1,-4 3-2,-4-10 2,-3 4-4,-4-8-1,-4 1-2,0-7 0,0 7 0,0-10 0,1-7 11,-1 0 7,4 0-2,3-7-2,1-3 1,4 3 0,3 4 1,0-4 0,4 0 0,0 7 0,4-3-2,3 3-2,5 0 3,-1 0 0,4 3-1,0-3 1,4 7-2,0 3 2,0-3-2,3 3 2,1 7-4,-1-4-2,1-3 2,-4 7 2,0 0-11,0 6-6,-4-6-16,0 0-7,0-7-23,-4 3-11</inkml:trace>
  <inkml:trace contextRef="#ctx0" brushRef="#br0" timeOffset="92242.43">18637 1129 272,'3'3'104,"1"-3"-81,0 0 5,-4 0-4,4 0-8,-1 0 3,1 0-4,-4 0 1,0 0-9,4 0 0,0 7 3,-1 3-2,1-3 3,0 9 0,0 1 1,0 0-2,-4 13 1,0-3-4,0 6 1,-4 1-3,0-1 2,0 1-2,0 3 2,1-10-2,-5-1 0,4-2-3,1 3-2,-1-11 1,4 1 1,0 0-1,7-4-1,5-3 5,3 4 4,4-4-1,7-4 3,4-2-2,4 3 2,8-7-2,-1 6 0,1-2-8,-1-4 0,-3 6-3,-4-6 0,0-6-31,-4-4-15,0-14-144</inkml:trace>
  <inkml:trace contextRef="#ctx0" brushRef="#br0" timeOffset="93936.05">19572 1216 292,'-12'7'110,"12"-7"-86,4 0-9,0-4-10,0 1-6,7 0 2,0-4 2,4 3 1,4 1-2,8 0 9,3-4 8,4 7 1,0 7 0,3-1-4,1-2-2,0 6-4,-4-3-1,0 9-3,-8-9-1,-3 3-3,-1 3 1,5 4-2,-9 0-1,-3 3-4,-7-3-2,-4 3-4,-8 0 1,-4 4-2,-3-8 2,-8 8-4,-3-4 1,-5 0-3,-3 0 0,0-3 8,0-4 3,0-3 10,3 0 6,5-3 3,3-7 0,4 0-5,3 0-4,5-3 1,7-4 2,7 0 0,5-3 2,3-3 0,4 3 1,7 3-2,4-10 1,4 11-6,4-4-1,3 0-2,1-1-2,-1-2-2,1 6-1,-5-3 2,-3 4 0,0-4 1,-4 3 0,1 3-9,-5-2-2,-3-1-5,-1-3-1,-3 3-3,0 1-3,-4-4 4,0 3 3,0-3 5,-3 0 5,-1 0 3,0-4 2,0 11 3,-3-4 3,0 1 4,-1-1 2,1-3-1,-1 3 1,-3 7 0,0-3 1,-1-4 0,1 7 0,-4 0 0,0 0 2,0 0-7,0 10-4,0 3-5,0 8-1,-4 2-1,1 7 3,3 4-2,0 3 1,0 3 0,3 0 0,1-6 2,4-1 2,-1-6-3,5-4 0,-1-6-1,4-10 0,4 3 8,0-10 4,0-4 1,3-9 1,1 3 2,-1-7 4,-3-6-4,0-1 2,-4-2-5,-3-1 1,-5-3-7,1 9-1,-5-2-2,-3 0 1,0 6-4,-3 0 0,-1 4-8,-4-1-4,-7 1-11,-4-4-5,-3 10-26,3-3-10,-4 0-94,1-7-41,-1 4 101</inkml:trace>
  <inkml:trace contextRef="#ctx0" brushRef="#br0" timeOffset="94327.93">20993 1015 348,'8'6'129,"-1"-2"-100,4 3 9,-3 3-3,-1-4-14,1 4-1,0 4-1,-1 2 2,1 5-11,-1 2-1,-3 11 1,-4 6-4,0 0-1,-4 7 0,0 0-1,1 0-2,-1 3-2,0-10-6,0-6-1,1-7-17,-1-7-7,4-10-23,0-10-11,4-7-14,3-10-6,4 1-35</inkml:trace>
  <inkml:trace contextRef="#ctx0" brushRef="#br0" timeOffset="94822.07">21355 1099 228,'-8'0'88,"8"0"-69,0 0 17,0 0 5,0 0-9,0 0-1,0 0-9,0 0-1,0 0-12,0 0 1,0 6 1,0 1 5,0-4 4,-3 11-6,-1-4-3,0 0-4,0-3 0,4 9-2,0-6 0,4 4-3,0-4 1,0 7 2,3-1 4,4 1 2,1 0 1,3 6-2,0-6-1,0 7-3,4-1-1,0-3-1,3 14 0,-3-11 0,0 11 0,-4-1 4,0 1 3,0-4-9,-3-3 0,-1 6-2,-4-9 2,-3 2 1,0-6 1,-4-6-5,-4-1 1,-3-3-9,-5-10-2,-6 0-16,-13-16-6,-3-1-26,-3-3-10,-1-4-24,0-6-8,4-3-21</inkml:trace>
  <inkml:trace contextRef="#ctx0" brushRef="#br0" timeOffset="95106.51">21408 1129 336,'0'10'126,"0"-10"-98,3 6 8,-3-6-5,0 0-6,8 0 0,0 0-3,-1 0 1,4 0-13,4-6 3,8 6 3,4 0 3,3-7 3,4 7-3,3-3-2,-3-1-9,8-6-3,-1 7-12,1-10-3,-5-8-33,1-9-11,0-3-79,3-11-31,-3-19 19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0" timeString="2019-05-15T19:49:49.870"/>
    </inkml:context>
    <inkml:brush xml:id="br0">
      <inkml:brushProperty name="width" value="0.13333" units="cm"/>
      <inkml:brushProperty name="height" value="0.13333" units="cm"/>
      <inkml:brushProperty name="color" value="#7030A0"/>
      <inkml:brushProperty name="fitToCurve" value="1"/>
    </inkml:brush>
  </inkml:definitions>
  <inkml:trace contextRef="#ctx0" brushRef="#br0">142 87 160,'-4'0'63,"4"-3"-49,-4 3-8,4 0-6,0 0 11,0-4 9,0 1-3,0 0 1,-4-1-11,1 1 5,-1-4 3,0 0-1,0 1 2,0 2-3,1 1 0,-1-4-3,-4 4 1,-3 0 0,7-1 1,-3-2-4,-5-1-3,5 4 0,-1-1 3,1 1 3,-1 3-2,1 0 0,3 0-5,0 0-1,0 3-3,1 1-3,-1-1 2,0 0 0,4 4-2,0 3 0,0 3 2,0 4 0,0 3 1,0 4 0,4-1 0,-4 7 0,0 4 0,0-1 2,4 1-3,-1-1 0,1-2 1,4-8 0,-1-3-3,5-3 0,3 0 2,0-4 0,7-3 1,1-3 0,0 0-5,3-7 1,-3 0-7,-1 0-1,5 0-11,-5-4-5,1 1-29,-4-4-14,-8-3-22</inkml:trace>
  <inkml:trace contextRef="#ctx0" brushRef="#br0" timeOffset="617.08">500 255 160,'0'3'60,"-4"-3"-47,8 7-9,-4 6-7,4-6-1,-1 3 2,1 3 2,0 4 0,-4 0 0,4 3 0,-1 0 2,-3 0-1,4 0-1,0-3 1,3 0 1,1-4-3,3-3-2,1-3 2,-1 0 0,0-4 5,1-3 5,-1 0 6,0-3 5,-3-4 5,-1-3 4,1-4-2,-4-2-2,-1-5-7,-3-5-1,0-8-1,-3-3-1,-1 0-3,0-9 0,0-1-7,1 0-1,3 3 0,-4 4 2,0 6-5,-4 8-1,-3 5-5,-4 8 1,-4 10-16,-11 9-6,-8 11-12,1 3-1,-1 4-19,4 6-8,0-7-15</inkml:trace>
  <inkml:trace contextRef="#ctx0" brushRef="#br0" timeOffset="1575.12">730 436 140,'7'-4'52,"5"4"-41,10-7-4,-7 4-5,4-4-2,0-3 2,4-3 3,7-4 4,0 0-4,4-6 17,-4 3 7,0 0-6,-3 0 0,-5-4-10,-3 1-3,4 3-3,-8-4 0,0 1 0,-4-1 1,0 4-2,-3 0 1,-4-3 2,0 2 5,-1-2-4,-3 0 0,-3 2-2,-5-2 0,0 3-4,1-4-1,-1 4-1,-3 4-2,4 2 5,-5 1 1,1 3-2,-4 3-3,7 0 2,-7 7 0,0 7-6,-4 10 0,-3 10-1,-1 6 2,-3 14 3,-1 7 2,5 3-1,-1 6-2,4-2 3,4-1 0,8 0-4,7-6-1,7-7-8,12-10-2,7-11-20,12-9-9,7-10-11,1-14-6,6-10-32</inkml:trace>
  <inkml:trace contextRef="#ctx0" brushRef="#br0" timeOffset="2416.86">1427 325 140,'0'-24'55,"-4"18"-43,8-8 5,0 8 0,-4-8 7,0 4 7,0 0-5,0 0-1,0 3-14,-4 1 2,0-1 3,-3 4 5,-1-1 4,1 1-11,-4 0-5,-5 3-6,1 3-3,-3 4 1,-1 6 1,0 7-8,0 7-1,0 3 4,4 0 1,0 0 2,4-3 0,3 0-3,1-3 2,3-4-8,4-4-4,4-2-2,-1-4-1,5-3 6,-1-1 6,5-2 1,-1-8 1,0-2 2,4-4 0,-3-4 0,3 1 2,-4-4-1,0-7 2,1-2 0,-1-4 1,0-1 4,1 5 5,-1 2-5,0-3 0,-3 11 5,-1 2 1,1 4-1,-4 3 0,-1 4-3,1 3 1,0 10-6,4 10-1,-1 7-4,1 6-1,3 1-1,0 0 0,4-4-7,0 0-4,4-7-26,0-3-13,4-6-32,-1-7-49,1-7 37</inkml:trace>
  <inkml:trace contextRef="#ctx0" brushRef="#br0" timeOffset="3317.63">1555 482 132,'-3'0'49,"-1"0"-38,4 0-7,0 0-7,0-3 4,4-4 4,-1 1 13,-3-1 6,0-3 3,4-3 1,0-1-15,0 1-1,3-11-1,5 4-2,-1-3 2,-4-1-4,5 1 1,-5 3 1,5 0 5,-5 3-2,1 3 3,-1 1-4,1 3 1,-4 3-3,-1 1 2,5 2-2,-4 1 0,-1 3-5,1 7-3,4 3-3,-1 3 1,1 7-1,-1 4-2,1 6 3,-1-7 0,1 4 1,0-4 0,-1-2 0,1-1 0,-1-4-7,1 1 0,-5-3-4,1-4 2,0-4 5,-4 1 2,0 0 2,0-7 2,0 0-3,0 0 0,0 0 1,0-4 0,0-2 2,0-1 3,0-3 2,0 0 3,0-4-3,4 1-2,0 0 0,-1 3-1,1-4 0,0 4 0,0-3 0,-1 6 0,1 0 2,0 1 1,0 2-1,-1 1-1,1 3-3,-4 0 1,8 3-2,-1 1 2,1 2-4,-1 4 0,1 4-4,-1-1 1,5 1-5,-1 2 1,0 4-3,1 1 0,3-1-23,0-4-8,0-2-29,4-4-12,0-3-7</inkml:trace>
  <inkml:trace contextRef="#ctx0" brushRef="#br0" timeOffset="4112.7">2129 419 160,'0'-10'63,"0"6"-49,0-6 14,0 7 2,0-4-9,0 4 7,0-7-7,0 0-11,-4 3 5,4 0 4,-4 1 1,0 2 0,0 1-6,-3 6-4,-1 4-12,1 6-4,-1 4-2,-3 0 2,3 3 4,5 0 1,-1 4-2,4-4 0,0 0-7,7-3-2,1-4 0,7 0 0,-4-3 4,4-3 5,1-3 4,-5-4 2,4-4 1,-4 1 0,1-4 2,-1 0 1,-4 1 5,1-1 3,-1 0 0,-3 1 1,0-1-2,-4 4 1,0-1-2,0 1 0,0 0-7,4 3-2,-4 0-2,4 0-2,-4 0-2,7 3 1,-3 4 1,3 3 0,1 0 0,0 6 2,-1 5-3,1 2 0,-5 4 1,5 3 0,-4 3 2,-4 4 1,0 4-4,-4-1 1,-4 0 4,-3 4 2,-4-11 0,-4-3-1,-4-3-3,1-7-2,-5-6-2,1-4-1,0-7-7,3-6-4,-3-7-8,3-4-3,0-3-12,5-6-1,3-4-20,-1 0-5,1 1-33</inkml:trace>
  <inkml:trace contextRef="#ctx0" brushRef="#br0" timeOffset="4864.15">2306 506 132,'0'-3'52,"4"3"-41,3-7-2,-3 7-5,3-3 7,1-1 5,-1 1 5,1-1 2,0 1-12,3 0 0,0 3 0,0-4-6,1 1-1,-1 0-2,0-4-2,1 0 1,-1-3 1,0 0 5,1 0 4,-1-3-2,0-1 0,1-2-1,-1-5 2,-4 1 1,1 0 1,-4 3 2,0 4 2,-1 3-3,-3-3 0,-3 3-5,-1 3 0,-4 0-3,-3 0 0,-4 4-6,0 0-1,-4 3 1,0 3 2,4 4 0,0 6 2,4 1-4,3 12 0,0 5 1,8 2 0,8 4-5,3 3-1,8-3 3,8 0 3,3-4-1,4-6 0,3-3-10,9-4-5,-1-7-17,0-6-6,-3-7-70</inkml:trace>
  <inkml:trace contextRef="#ctx0" brushRef="#br0" timeOffset="5614.51">2653 660 96,'11'-7'35,"8"4"-27,0-10 7,-8 6 0,4 0 9,0-3 5,4-3 0,-4-4 0,4-3-5,0-4-3,0-2-11,-1-5 0,1-5 1,0-1 2,0-3 3,-4-1-3,0 1 0,-4-7-3,1 0-1,-1 0-3,-3 4 1,-1-1-2,-3 7 0,0 4-1,-4 6 2,0 4 3,-4 2 2,-4 1-3,-3 7-3,0 3 0,-4 7-1,0 9-5,-4 8-1,-4 9-2,4 7 3,0 7 2,4 3 2,4 7-1,4 7 1,7 3-4,7 0 0,4 0-4,4-7 1,4-3-11,4-7-3,3-3-13,1-10-5,3-4-3,0-6 1,0-4-14,0-2-7,-3-5-12</inkml:trace>
  <inkml:trace contextRef="#ctx0" brushRef="#br0" timeOffset="6094.4">3162 255 236,'-8'3'90,"12"0"-70,-4-6-18,0 3-13,0 0 3,0 3 4,0 11 11,0-1 6,0 4-6,-4 3 0,4 0 3,0 4-11,0-1-1,4 0 1,3 1 2,5-1-2,-1-3 0,4 1-1,0-5-2,4 1-2,0-7-1,0 0 6,0-3 2,-4-7 9,0-3 4,0-8 6,-4-2 4,0-7-3,1-7-1,-5-3-7,1 0 0,-8 3-6,0 0 1,-4 7 1,-3 0 2,-1 3-8,-7 4-1,-4 6-22,0 4-7,-3-1-68,-9 11-71,1-7 44</inkml:trace>
  <inkml:trace contextRef="#ctx0" brushRef="#br0" timeOffset="11904.46">534 104 88,'-4'-4'35,"8"8"-27,-4-4-4,0 0-5,0 0 0,0 0 0,0 0 7,0 0 4,0 0 1,0 0 3,0 0-7,0 0-4,0 0-2,0 0-1,0 0 0,0 0 0,0 0 0,0 0 2,0 0 1,0 0 1,0-4 4,0 4 3,0 0 7,0 0 3,0 0-4,0 0-2,0 0-9,0 0-2,0 0 2,0 0-5,0 7-1,0 3 0,0 7 2,0 3 3,0 7 2,-4 3-6,0 4 0,0 6-19,4-7-5,4 1-60</inkml:trace>
  <inkml:trace contextRef="#ctx0" brushRef="#br0" timeOffset="7342.2">3686 238 196,'0'-7'74,"0"10"-58,3-3-2,-3 0-3,0 0 1,0 0 2,0 0-1,0 0 0,0 0-7,8 4-4,0-4 1,-1 3-2,1-3-1,-1 0-2,1 0 1,3 0 1,0-3 0,-3-1 2,-1 1 1,1 0-4,-1-4 1,1 0 4,-4 1 5,0-1-5,-1-3 0,1 0 2,-4 0 1,0 0 1,-4 3 0,1 0 2,-1 1 4,0 2 1,0 1 3,-3 3-8,3 0-3,-4 7-7,-3 3-2,-4 3 1,0 4 0,-4 10 1,0 3 2,4 0-3,0 7 0,4-4-1,3-2 0,1-1 0,7-4 0,3 1-3,5 0 1,7-3 0,4-4 2,4-4-1,3-2 1,4-4 2,4-3 2,0-4-1,0-3 2,0-3-4,-4-7 0,0-4-4,-3-3 1,-1-3 0,-3-7-1,-5 1-1,1-8-1,0-3 4,-4 0 1,-3-3 2,-5-7 0,1 4 0,-1-4 0,1-3 8,-1-1 5,-3 1-4,0 3-1,0 7-2,-1 3 1,1 7 5,0 10 4,-4 0 1,0 10-1,0 3-11,0 7-2,0 7-5,-4 6 0,0 10 0,1 8 0,3 5 2,0 5 2,0 2-3,3 1 0,5 3-1,-1 0 0,5 0 0,-1-4 0,4-6-9,4 0-3,0-10-13,0-7-3,-1-3-8,1-11-4,0-6-4,4-10-1,-4-13-43</inkml:trace>
  <inkml:trace contextRef="#ctx0" brushRef="#br0" timeOffset="7671.2">4123 57 200,'-34'0'77,"27"0"-60,-12 0 13,15 0 3,0 0-2,0 0 4,4 0-15,0-4-6,4 1-9,7-4-2,8 1 3,0-4 1,4-4 1,-1 1-2,5-1-1,-1 4-1,4 0 0,1 0-5,-1 0 1,-4 0-11,0 3-5,1-3-45,3-3-20,-4-10-33</inkml:trace>
  <inkml:trace contextRef="#ctx0" brushRef="#br0" timeOffset="8767.32">4741 167 124,'0'-6'49,"0"-1"-38,4-10 21,0 11 7,0-1 5,-4 0 5,0-3-4,0 0-1,0 0-24,0 3-3,-4-3-2,0 4 0,0-1 4,1 0-7,-1 0-2,-4 1-1,1 2-1,-8 4-11,-4 4-5,0 6-5,0 3 0,0 1 5,0 2 4,1-2 1,2 3 1,5-1-3,4-2-1,3-1-6,4 0 0,4-2 4,3 2 4,1 0 3,3-3 3,4-3 1,0 0 1,0-4 0,0-3 0,0 0 2,1-3 3,-5 3 2,0-4 1,-3 1-2,-1 0 1,-3-1-4,0-2-2,0-1 2,-1 0 2,1-3-2,-4 0 1,4 0-7,0 0-1,-1 0-7,1 0 0,0 3-2,0 1 3,-1 2-1,1 1 0,0 3-12,4 3-3,3 4 3,0 3 1,4 0 6,0 0 5,4 0-1,4 0 3,-1 0 3,1-3 1,3 0 1,5-7 0,-5 0 2,0-4 3,1-2 4,-1-4 2,-3-4-3,3-6 0,1-3-1,-5-8 1,-3-2 0,0-7 2,-4-4 1,-4-3 1,1-3-4,-5 3-3,-3 0-2,-4 0 0,0 4-2,-4-1 2,0 7 0,-3 7 1,3 3 2,-3 7 1,-1 3-3,0 7-1,5 0-1,-1 17-4,0 20 1,0 23-4,1 20-1,-1 21 5,0 9 2,8 11 1,3 0-2,8-8-8,12 1-5,11-20-44,18-24-18,23-29-58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4-12-04T00:50:43.181"/>
    </inkml:context>
    <inkml:brush xml:id="br0">
      <inkml:brushProperty name="width" value="0.15875" units="cm"/>
      <inkml:brushProperty name="height" value="0.15875" units="cm"/>
      <inkml:brushProperty name="color" value="#C00000"/>
      <inkml:brushProperty name="fitToCurve" value="1"/>
    </inkml:brush>
  </inkml:definitions>
  <inkml:trace contextRef="#ctx0" brushRef="#br0">178 335 113,'0'0'92,"-24"34"-3,24-34 6,-33 28-64,17-12-7,-4 3 0,6 5-2,-7-8 4,9 10 1,-4-16-1,7 11-4,9-21-6,-14 28-2,14-28-6,0 0-1,0 0-2,30 8-4,-7-20 1,5-10-2,7-1-2,4-3 1,8-7 1,1 2 2,-1-4-1,1 6 3,-2 3-2,0 12 2,-7 5 2,0 9-2,-9 5-1,0 6-1,-3 8-2,-3 0 1,3 9 3,0-2-1,1 0-1,4-4 0,4-3 2,0-5-2,7-5-1,0-4 1,1-15-5,2-1 2,3-8-1,-1 2 1,0-2-2,3 0 2,-3 3 3,2 2-2,-1 9 1,1 5 1,-1 5-1,3 2 1,1 7-1,2 2 1,4-1 2,2 1-1,5-2 0,1-2 0,3 0 0,-1-5 0,-3-7-1,3-5-2,-1-6-1,-4-4 0,-2 1 1,2-5-1,-4-2 1,0 2-1,-2 0 2,3 0 0,-3 5-1,4 0 1,0 0-1,-2 0 1,0 0 0,-1 2-1,-2-5 1,-4 5 0,-4-2 0,-4 5 0,-3 2-1,-1 2 0,-4 5 0,-4 2 1,0 3-2,-2 5 2,-1-1-2,2-2 1,-4 0 1,4-4-1,0-6 1,4 1-1,-1-8 1,4-1-1,4-4 1,-1-1 0,2-1-1,3 3 1,-3 5-1,2 2 1,-1 4 0,-2 6-1,0 4 1,-1 2 0,-3 8-1,2-6 0,0 4 0,-2-4 0,0 1 0,1-5 0,-1-2 0,0-3 1,-1-4 0,-3 0 0,0-3 2,0 0-1,-2 1 1,-2-1 0,-4-2 0,1 0-1,-3 4 1,0 1 0,-2 2-2,-2 2 0,-1 1 0,5 1 0,-3 3-1,5-2 2,2-2-1,1-3 1,3-5 1,4 2 1,4-6 0,1 0 0,6-3 1,0 0-2,2 0 1,-1 0-2,-1 3-2,-2-8-12,2 15-43,-14-24-69,1 10-5,-19-27-6,3 5-6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4-12-04T00:50:06.276"/>
    </inkml:context>
    <inkml:brush xml:id="br0">
      <inkml:brushProperty name="width" value="0.15875" units="cm"/>
      <inkml:brushProperty name="height" value="0.15875" units="cm"/>
      <inkml:brushProperty name="color" value="#C00000"/>
      <inkml:brushProperty name="fitToCurve" value="1"/>
    </inkml:brush>
    <inkml:context xml:id="ctx1">
      <inkml:inkSource xml:id="inkSrc69">
        <inkml:traceFormat>
          <inkml:channel name="X" type="integer" max="9600" units="cm"/>
          <inkml:channel name="Y" type="integer" max="7200" units="cm"/>
          <inkml:channel name="F" type="integer" max="1024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</inkml:channelProperties>
      </inkml:inkSource>
      <inkml:timestamp xml:id="ts1" timeString="2017-03-21T12:37:11.034"/>
    </inkml:context>
    <inkml:brush xml:id="br1">
      <inkml:brushProperty name="width" value="0.10583" units="cm"/>
      <inkml:brushProperty name="height" value="0.10583" units="cm"/>
      <inkml:brushProperty name="color" value="#C00000"/>
      <inkml:brushProperty name="fitToCurve" value="1"/>
    </inkml:brush>
  </inkml:definitions>
  <inkml:trace contextRef="#ctx0" brushRef="#br0">-661 223 30,'2'-23'86,"-7"-8"4,2 10 1,-6-11-37,9 32-12,-12-52-6,12 52-5,-10-42-3,10 42-4,-8-26-3,8 26-3,0 0-1,0 0-3,13 40-3,-4-5-1,-1 7-3,5 17 0,0 4-2,-1 12 2,4 5-3,0 16 2,-4 0 5,1 9-4,-6 2 2,-1 7-2,-3 1-1,-3-3 0,-8 1 1,0-13-4,-1-6-6,-4-17-1,6-13-8,-7-25-8,9-11-12,5-28-17,0 0-27,-21-44-45,26 6 2,-10-15 2,15 1 5</inkml:trace>
  <inkml:trace contextRef="#ctx0" brushRef="#br0" timeOffset="1031.28">-382 249 96,'0'0'95,"3"-44"2,-3 44 0,1-43-62,-1 43-5,7-39-1,-7 39-3,7-21-2,-7 21-2,0 0-4,0 0-2,16 28-3,-12 14-2,-3 12-4,3 21 1,-2 14-5,-2 16 4,-3 19 1,-1 8-2,-1 9 1,-1-5-2,1-5 2,1-9-4,-1-12 3,3-17-6,2-16-7,-2-23-6,9-19-17,-7-35-20,0 0-59,13-35-12,0-5 0,-10-23 1</inkml:trace>
  <inkml:trace contextRef="#ctx0" brushRef="#br0" timeOffset="-578.14">-595-156 134,'14'-23'102,"-14"23"-1,0 0 2,0 0-70,0 0-6,0 0-6,-23 0-2,23 0-4,-21 18 0,21-18-1,-24 28-3,24-28-1,-21 43-3,10-13 0,-1 3-2,2 14-1,-3 14-3,1 6 1,-2 15-2,-2 10 2,-1 13-3,-2 5 6,-4 7 1,0-1 0,-2 1-1,1-2 1,-1-10 1,2-9-2,0-11 1,4-11-5,2-15-2,3-15-1,6-13-4,8-31-6,0 0-8,0 0-10,0-21-18,0-28-44,19 7-27,-5-22 4,13 6 0</inkml:trace>
  <inkml:trace contextRef="#ctx0" brushRef="#br0" timeOffset="453.13">-900 1131 97,'0'0'100,"-14"23"1,14-23 5,-11 28-46,11-28-22,-5 21-7,5-21-6,0 0-4,16 24-5,1-22-3,3-7-4,8-2-4,2-2-6,2-7-12,5 6-14,-10-13-34,12 13-52,-14-6-1,5 11-4,-30 5 3</inkml:trace>
  <inkml:trace contextRef="#ctx0" brushRef="#br0" timeOffset="2000.02">-387 693 14,'0'-25'79,"-1"-3"7,2 0-1,-2-7-31,6 7-15,-7-14-1,11 9-4,-9-9-2,9 11-2,-6-11-2,8 12-4,-4-10-1,7 7-6,-4 0-2,7 8-3,-3-6-3,3 8-2,1 4-1,2 3-3,-4 6 1,-1 6-2,-15 4-1,30 4 0,-13 8-1,-4 9 0,4 5 0,-1 7 0,-1 11-2,-2 10 1,-1 4-3,-8 8-1,-3 11-4,-13 5 1,0 9 2,-11-5-3,1 5 3,-8-9-2,4-4 5,-2-15-2,3-12 7,5-16-4,5-14 1,15-21 1,-20-2 1,20 2 1,-4-44 1,10 11 1,-1-2 1,5 2 0,2-2 2,0 7 5,0 4-11,4 6 10,-16 18-11,25-21 6,-25 21 0,26-7-1,-26 7-1,32 2-4,-14 3 10,1 2-11,1 2 10,3 5-5,0 2-2,0 8 1,0 2-2,-4 6 1,1 8-1,-4 7 0,-4 2-1,-3 7 1,-7 0-2,-4 5 2,-9 0-3,-5-2 2,-7-3-1,-8-5 1,-7-11-1,-6-7 2,-3-10-1,-7-16 1,0-11-1,-3-17 0,2-10-3,0-9-10,12 10-77,-8-21-30,16 13-6,-4-18-3</inkml:trace>
  <inkml:trace contextRef="#ctx0" brushRef="#br0" timeOffset="2609.4">242 1016 231,'0'0'114,"0"0"1,0 0-6,-4-26-91,4 26-6,32-23-4,-6 16-5,4 2-12,4-2-17,10 14-85,-6-12-1,4 15-4,-8-13 0</inkml:trace>
  <inkml:trace contextRef="#ctx0" brushRef="#br0" timeOffset="3093.78">764 542 207,'7'-21'115,"9"14"3,-16 7-4,0 0-83,0 0-9,17 32-7,-22 4-5,2 13-4,-5 13 5,3 13-4,-4 7 0,2 7-4,0 4 1,2-11-5,5-2-1,-2-12-4,9-5-17,-5-26-27,18-6-70,-20-31-1,30-7-2,-18-26 1</inkml:trace>
  <inkml:trace contextRef="#ctx0" brushRef="#br0" timeOffset="3375.04">796 151 155,'3'-28'114,"-8"-10"1,5 38-1,-2-33-72,2 33-13,0 0-6,-14 31-5,0-1-7,2 10-6,-3 9-11,-1-7-15,13 19-58,-11-23-38,17 9-2,-8-24-6,19 3-2</inkml:trace>
  <inkml:trace contextRef="#ctx0" brushRef="#br0" timeOffset="4468.82">1183 1215 71,'-17'19'95,"17"-19"6,-18-14 1,3-14-41,15 28-16,-27-52-6,14 24-9,-5-17-5,6 3-2,-2-9-15,8 2-1,3-3-6,6 5 3,4 3-5,6 4 4,3 5-5,5 13 0,0 5 6,4 10 2,-2 0-1,2 9-1,-4 5 0,2 10 0,-2 3-1,-1 10 1,-4 1 3,-1 6-5,-2 8 4,-1 2-5,-1 2 4,-2 0-4,-2 2 2,2 1-4,-2-1-3,-2 1 0,3-5-2,-5-3 1,2-2-2,-3-7 1,0-2 0,-2-7 2,0-26 0,-7 28 1,7-28 2,0 0-1,-23 2 2,23-2 0,-21-37 0,13 0-1,-1-8 3,4-9 0,3-4 2,2-3 0,4-5 2,3 1 3,0 4-6,5 9 2,-1 8-2,3 11 4,-1 5-6,4 14 4,-1 7-5,2 14-3,0 9 12,-1 12-5,5 3 2,-1 9-4,0 2 4,-2 5-5,1 2 2,-4-2-5,0-1-10,-8-8-8,7 9-16,-13-26-24,12 12-61,-14-33 1,0 0 0,0 0 2</inkml:trace>
  <inkml:trace contextRef="#ctx0" brushRef="#br0" timeOffset="4796.92">1677 983 232,'16'-7'112,"-11"-16"3,13 13-6,-18 10-87,20-18-6,-20 18-5,14 21-3,-13 7-2,1 9-1,0 8-3,-2 2-2,3 2-6,-1-7-4,5-5-8,-7-37-13,22 38-39,-22-38-43,28-28-2,-16-14 0,9-3 2</inkml:trace>
  <inkml:trace contextRef="#ctx0" brushRef="#br0" timeOffset="4968.81">1758 380 282,'-7'35'121,"-8"-11"-23,15-24-73,-16 32-132,16-32-10,0 0-5</inkml:trace>
  <inkml:trace contextRef="#ctx0" brushRef="#br0" timeOffset="5718.81">2033-207 174,'0'0'108,"28"-14"-2,-28 14 1,29 30-72,-20 3-8,4 25-7,-7 17-5,2 26 0,-4 21-6,0 20-2,-4 11 3,0 8-3,-2 0 0,4-12-1,-2-13-1,3-21-1,1-26 0,1-31-1,5-22-8,-10-36-5,29 0-7,-16-36-8,8-6-6,-9-26-11,13 8-6,-13-15 4,13 14-1,-15-7 15,12 21 13,-11 7 21,1 10 10,-12 30 21,9-28 6,-9 28 1,0 0 6,3 23-9,-3-23-5,-14 38-13,1-15-2,10 10-11,-2 2 1,1 7-2,1 5-4,3 0 0,2-3-4,1-6-3,10-6-7,-13-32-11,30 38-27,-30-38-67,36-31-4,-18-13 1,9-1-2</inkml:trace>
  <inkml:trace contextRef="#ctx0" brushRef="#br0" timeOffset="5859.44">2342 631 213,'-24'28'121,"-6"-12"-14,9 4-17,3-3-148,2-17-46,16 0-6,0 0-10</inkml:trace>
  <inkml:trace contextRef="#ctx0" brushRef="#br0" timeOffset="6328.2">2635 826 248,'5'40'103,"-12"-9"2,5 15-8,-8-6-89,2 7-11,1 0 3,2-3 0,1-4 0,4-5 0,7-11-1,10-15 1,5-18 2,9-15 3,6-11 5,7-12 1,-1-9-3,1-9 11,-5-8-8,-4 10 1,-15 4-3,-10 10 0,-14 9-8,-11 13 1,-10 15-8,-13 10-21,3 29-20,-18-17-64,16 22-5,-12-15-2,11 6-4</inkml:trace>
  <inkml:trace contextRef="#ctx0" brushRef="#br0" timeOffset="6796.96">1925 397 240,'-23'16'122,"25"7"1,-2-23-5,45-18-91,2-13-10,22-6-8,9-12-3,10-8-11,11 11-43,-5-18-68,5 15-7,-18-9-8,-3 4-6</inkml:trace>
  <inkml:trace contextRef="#ctx0" brushRef="#br0" timeOffset="8031.34">4007 528 47,'-8'-26'80,"8"26"8,-17-31 0,17 31-32,-31-37-11,14 18-9,-12-11-5,8 4-6,-11-9-3,6 2-5,-6-7-1,5 10-3,-1-5-1,5 11-3,-1 3-1,0 12-3,1 14-2,4 16-1,-2 21-1,1 12 3,2 18 0,4 20 0,0 11 6,5 14-1,0-1 2,9 3-2,2-9 0,7-7-4,5-16 1,6-19-1,8-19-8,4-23-6,12-15-13,-1-25-19,17 0-63,-9-23-9,9 9-1,-10-17 0</inkml:trace>
  <inkml:trace contextRef="#ctx0" brushRef="#br0" timeOffset="8875.1">4261 946 140,'0'0'89,"-3"-26"5,3 26-1,-18-28-50,18 28-4,-23-28-18,23 28 8,-28-24-14,28 24 9,-34-11-14,18 13 4,-3 3-5,-1 9-6,-1 7 8,0 12-12,0 4 9,3 8-10,2 6 7,2 3-7,8 4-1,3-4 0,5-5-1,5-6 0,5-8-1,7-14 1,7-10-1,0-13 2,4-14 1,2-15 1,1-11 2,1-9 0,-4-10 2,-5-2 1,-6-5-4,-6 0 11,-6 2-9,-5 12 3,-10 10-3,-1 20 3,-10 15-6,-4 18 5,-4 15 3,1 18-10,-2 19 7,3 7-3,2 9 2,7-2-4,7 0 3,9-10-6,11-6-1,6-19 0,13-17 1,8-23 1,10-19 1,4-20 3,7-22 1,3-19 6,0-23-9,-2-9 2,-7-15 0,-7-4 0,-16-6-1,-10-1 1,-15 0-1,-12 16-2,-14 19 10,-8 21-1,-9 26 2,-6 33 0,-8 32-1,6 40 1,0 33-4,5 26 0,6 32 2,5 17-3,9 9 0,13 2-3,14-2 0,9-16-5,18-14-1,7-31-10,20-18-23,2-52-49,27-2-34,-6-50 0,18-6 0,-14-40 0</inkml:trace>
  <inkml:trace contextRef="#ctx0" brushRef="#br0" timeOffset="10734.5">4932 941 141,'0'0'94,"-2"-28"-2,-5 7 6,7 21-51,-18-31-16,18 31 5,-26-21-14,26 21 8,-38-9-8,38 9-3,-33 12-3,15 4-9,0 10 9,1 11-12,-1 8 8,6 11-11,-1 7 2,3 7 1,3 1-2,5-1 0,6-7-2,5-9 0,5-12-2,5-11-1,9-13-3,4-15-3,7-10-4,-2-17-9,11 3-10,-7-26-16,10 19-41,-14-28-22,6 16 0,-15-11 4</inkml:trace>
  <inkml:trace contextRef="#ctx0" brushRef="#br0" timeOffset="9656.34">4971 922 37,'0'0'3,"-16"-4"-2,16 4-15,0 0-12</inkml:trace>
  <inkml:trace contextRef="#ctx0" brushRef="#br0" timeOffset="11370.27">5180 1046 181,'-20'-4'103,"20"4"-1,-19 7 2,19-7-57,-16 14-16,16-14-11,-11 26-10,11-26-5,0 39-2,2-13-3,3 2-2,0 3-1,4-1-2,0-4 1,2 0-1,-11-26 0,22 35 0,-22-35 2,22 16 1,-22-16 3,22-19 4,-22 19 0,17-51 3,-8 11 0,-2-9 1,0-3 1,-1-6 0,-1 2-2,-4 2-8,2 7 10,-2 2-12,-2 20 1,1 25 3,0 0-1,0 0-3,-18 16 1,14 17 4,2 4-10,4 13 9,3-6-2,9-2-5,4-7 1,7-7 0,5-14 1,4-11 0,5-15 0,5-18 2,2-15 5,0-23-10,-1-14 4,-5-14-2,-3-11 2,-10-7 0,-6-3 3,-14 0 0,-7 11-2,-11 15 9,-1 19-2,-7 20 1,-2 33 2,-6 33 0,2 38-2,0 34-3,2 32-1,-2 29 6,3 22-2,2 1 0,11 0-3,13-17-4,10-29-11,21-17-15,2-48-49,31-17-43,-5-47 1,22-6-3,-11-39 0</inkml:trace>
  <inkml:trace contextRef="#ctx0" brushRef="#br0" timeOffset="12229.66">5981 1000 244,'0'0'109,"0"0"-3,-33-7 0,33 7-80,-39 14-13,12-3-7,1 6-4,-1 4 0,1 5-1,1 6 0,4 3-2,5 1-2,5 3-3,4-4 0,7 1-2,3-8 1,9-3 1,-12-25-1,35 24 2,-10-22 1,3-7 2,2-4 3,-1-7 2,-2-8 2,0-4 1,-6 2 3,-5-2 3,-3 3 1,-8-3 2,-1 6 0,-8 1-1,4 21-1,-13-21-2,13 21-3,0 0-2,-21 10-2,21-10-2,-6 37-2,7-13-2,4 1-4,8 3-4,-1-7-6,8 8-12,-20-29-23,44 18-63,-26-29-1,12 4-1,-13-26 1</inkml:trace>
  <inkml:trace contextRef="#ctx0" brushRef="#br0" timeOffset="13885.93">6053 518 321,'-20'-4'126,"20"4"-2,-2-21-7,2 21-104,39-47-5,-2 19-11,14 2-11,4-9-34,25 18-68,-5-13-5,20 23-2,-7-14-6</inkml:trace>
  <inkml:trace contextRef="#ctx0" brushRef="#br0" timeOffset="12682.81">6213 59 287,'4'31'115,"10"23"-3,-12-5-11,0 9-106,5 24-18,-7 7-19,5 31-11,-12-6-3,12 24 4,-11-21 3,12 11 8,-6-25 6,15-11 18,-5-29 19,8-28 20,7-21 10,-8-35 3,10-7 3,-10-28 0,10 7 2,-16-22-2,10 15 0,-14-7-3,5 21-9,-8 4-5,-4 38-5,3-23-3,-3 23-4,-8 49-2,-1-7-2,0 12-5,0 5 1,2-1-2,2-2 1,5-9-6,0-12-3,10-11-10,-10-24-18,36-5-70,-21-28-2,15 0-2,-8-25 0</inkml:trace>
  <inkml:trace contextRef="#ctx0" brushRef="#br0" timeOffset="13604.68">6520 873 234,'0'0'98,"19"5"-5,-19-5-4,20-33-81,-20 33-7,12-23 4,-12 23-2,0 0-3,0 0 11,7 42-1,-10-9 4,6 18-4,-3 1-1,6 11-9,0 0-1,3-2-3,7 4-6,2-8 1,5-8-2,4-12 4,6-16 7,3-9 9,0-17 4,3-9 5,-5-21 2,4-5 0,-10-21 2,-2-2-6,-8-12-8,-6-7 2,-5-4-10,-5 2 1,-5 4-3,-6 12 2,-6 13-2,-4 17 2,-7 17 2,-4 24-8,-11 25 8,-5 13-5,-4 20 1,-1 4-7,3 13 0,4-6-2,10 3 2,6-14-1,16-14-1,8-17 3,14-9 1,8-18 7,7-13 4,9-11 1,1-9 1,6-5 1,0-5 3,1 5 0,-3-5 2,-2 9-2,-3 1-2,-2 7-1,-6 2 0,-4 9-2,-5 2-2,-17 10-2,25 7-4,-25-7-3,11 40-4,-11-12-3,1 15 0,-4-4 1,0 13-1,-3-5 3,4-3 4,-2-4 6,3-14 7,1-26 5,0 0 3,0 0 0,10-26 2,1-16-3,-2-14 1,5-5 2,-3-12-12,4 5-1,0 5-3,1 12-1,0 13-3,-16 38 4,26-21-2,-26 21-3,23 52 7,-12-6-1,-1 11 1,1 3-4,2 1-1,-3-9-6,4-3-6,-2-19-7,8 1-11,-20-31-15,39 2-44,-29-32-21,14-1-2,-15-25 8,6 5-1</inkml:trace>
  <inkml:trace contextRef="#ctx0" brushRef="#br0" timeOffset="14776.56">7721 436 279,'0'0'112,"-15"33"-1,-5-21-3,10 14-86,-12-1-11,1 8-7,-2 9-4,-2 7 0,2 2 0,2 0-4,5-1-4,5-8-4,10-7-1,4-14-3,15-12 3,1-18 3,15-10-3,3-11 9,6-12 5,1-3 9,-1-16 5,1-1 5,-11-18-1,4-1-2,-16-13 4,3 3-3,-15-12 0,1 9-6,-6 3 0,1 13-3,-5 17-1,2 22-4,1 15 0,-3 24-3,18 21-2,-7 21-1,5 24-5,1 9-1,6 21-3,0 2 1,4 12-2,-4 5-3,0 4 5,-6-6 0,1-2 1,-6-5 1,3-6-1,-5-9 1,3-9 1,-1-14 5,7-9-2,1-15 6,3-13 2,3-15 5,-1-23 4,4-5 5,-8-18 1,4-3 2,-11-21-1,0 3-2,-10-12 0,-3 2-4,-9 7-1,-9 7-4,-14 12-2,-10 19-4,-14 18-2,-12 14-10,1 29-69,-11-22-51,20 17-9,-12-28-8,26-17-7</inkml:trace>
  <inkml:trace contextRef="#ctx0" brushRef="#br0" timeOffset="16229.71">-1375 3349 55,'-3'-26'87,"1"0"1,-5-2-6,7 28-40,-14-47-2,14 47-3,-18-38-5,18 38-1,-19-26-4,19 26-2,-18-7-4,18 7-5,0 0-5,-12 42-3,10-9 0,4 17-10,0 9 8,3 19-2,2 9 1,2 15 0,3 9 0,2 11-1,0 1-3,1-2 8,-1-8-10,0-9 2,0-13-6,-2-23-1,1-9-11,-8-33-16,11 0-36,-16-26-51,16-11 1,-14-18-3,3-1 4</inkml:trace>
  <inkml:trace contextRef="#ctx0" brushRef="#br0" timeOffset="16917.22">-1500 3859 110,'3'-49'100,"3"-1"2,-1-11 3,7 2-65,-8-10-13,10 10-2,-7-2-1,9 16 2,-9-2-3,9 16-2,-3-5-5,4 18-7,-17 18 2,32-22-3,-16 20-3,4 9 0,-3 12-4,1 16-4,-4 13 6,-2 13-3,-3 10 1,-4 9-1,-1 10-1,-5-1 0,-2-1 0,-3-10 4,-2-5-8,0-16 2,-1-10-2,-2-21 0,11-26 1,-21 16-1,21-16-1,-21-26 2,12 3 0,2-6 0,-1-1 2,5 4 1,1 0 0,2 26 1,5-38 1,-5 38-2,17-19 1,-17 19 2,26 7 0,-8 5 0,3 7 0,0 9 2,2 8-1,4 6 1,-3 10-1,3 7 0,-6 7-2,-1 7 2,-6 2-2,-5 1 0,-7 1 3,-8-3 1,-4-8-1,-8-10 1,-7-13 4,-5-5 0,-4-15 1,-1-11-1,-4-24-8,0-11-2,-1-8-10,-1-16-32,13 2-82,-2-16-7,15 4-1,1-16-4</inkml:trace>
  <inkml:trace contextRef="#ctx0" brushRef="#br0" timeOffset="17560">-848 4519 175,'-11'-33'118,"6"10"4,-11-6 0,16 29-72,-18-23-15,18 23-10,-19 11-8,10 18-5,-2 6-3,5 22-5,2 7 2,2 11-1,2 5-2,2 8-1,5 4-5,2-2-1,7-8-4,-2-16-2,7-3-13,-9-20-13,13 1-31,-25-44-55,34 29 1,-34-29 2,18-5 1</inkml:trace>
  <inkml:trace contextRef="#ctx0" brushRef="#br0" timeOffset="17869.71">-982 5323 237,'24'-37'114,"-6"-14"2,5 6-2,-10-12-88,9 5-8,-5 0-3,2 14-1,-5-2 0,4 12-1,-4-3-2,4 12-2,-18 19-5,28-35-2,-12 21-3,-16 14-4,28-29-7,-28 29-3,27-30-13,-18 4-28,8 9-67,-9-9-4,-8 26 3,13-35-3</inkml:trace>
  <inkml:trace contextRef="#ctx0" brushRef="#br0" timeOffset="18908.84">-295 3732 122,'-22'-5'106,"22"5"1,-17-5-5,17 5-50,-17 0-10,17 0-6,0 0-4,0 0-5,0 0-5,0 0-4,18-12-5,7 8-4,0-6-1,10 5-4,4-2-2,4 0-2,1 5-3,-1 0-6,1 6-10,-11-6-23,11 16-49,-19-16-33,6 16-2,-31-14 0</inkml:trace>
  <inkml:trace contextRef="#ctx0" brushRef="#br0" timeOffset="19236.98">-230 4175 255,'0'0'126,"0"0"0,-20 15-4,20-15-92,0 0-13,-12 21-6,12-21-4,0 0-2,21 19-1,0-14-1,6-3-4,5-2-2,3 0-3,-1-5-5,5 3-8,-11-10-17,11 21-38,-16-20-52,5 13 2,-28-2-1,29-7 3</inkml:trace>
  <inkml:trace contextRef="#ctx0" brushRef="#br0" timeOffset="19503.59">-171 4557 285,'12'21'137,"-12"-21"-4,5 26 2,-5-26-104,8 38-14,2-10-2,6 3-3,7-3-3,6-2-3,9-2-9,5-15-19,14 13-89,-13-39-22,15 3-7,-17-19-6</inkml:trace>
  <inkml:trace contextRef="#ctx0" brushRef="#br0" timeOffset="22077.58">1283 3559 241,'15'-40'115,"9"2"-2,-10-21 1,11 7-88,-6-9-8,7 7-5,-4-3 0,4 15-9,-5 1 4,1 8-7,-2 12-5,-3 0-7,2 16-12,-19 5-14,30 2-23,-30-2-60,0 0 1,9 24 0,-9-24 4</inkml:trace>
  <inkml:trace contextRef="#ctx0" brushRef="#br0" timeOffset="22296.34">1463 3288 251,'30'45'133,"-24"-22"-1,8 22 2,-16-7-93,8 11-17,-6 3-8,3 5-5,0-3-4,1-9-8,8 0-11,1-21-22,17 6-93,-9-30-1,16 0-4,-8-28-2</inkml:trace>
  <inkml:trace contextRef="#ctx0" brushRef="#br0" timeOffset="21395.34">1054 2804 36,'-7'-26'81,"-3"2"4,-1-4 3,11 28-48,-18-47-3,18 47-2,-16-31 1,16 31-3,-10-24-2,10 24-3,0 0-4,0 0-4,0 0-4,0 0-3,0 0-3,0 0-2,0 0-3,-14 48-1,-1-1-2,-4 9-1,-6 15-3,-9 9 1,-3 10-2,-5 7 1,1-5 3,0-7-1,6-12 2,3-14 0,7-11 0,9-11 0,6-11 3,10-26 0,0 0 0,0 0 0,28 14 2,-7-16 0,2-3 0,5 5 1,1 3-2,1 6-1,2 5 0,-1 12 0,2 7-2,2 8 1,-1 3-2,1 4 1,-1-4-4,-2 1-3,-1-2-12,-7-22-23,7 7-84,-13-30-1,7 2-3,-13-28 0</inkml:trace>
  <inkml:trace contextRef="#ctx0" brushRef="#br0" timeOffset="21796.33">1223 2997 147,'0'0'114,"0"0"3,-8-33-3,8 33-54,0 0-27,0 0-7,0 0-5,0 0-2,-7 47-6,11-4 0,-4 18-3,3 15 1,1 9-4,3 9-1,0 3-5,2-5-3,2-2-3,-1-12-6,6-14-12,-7-31-29,16-3-73,-25-30 0,30-4 0,-25-25 2</inkml:trace>
  <inkml:trace contextRef="#ctx0" brushRef="#br0" timeOffset="22778.51">1973 2686 241,'21'11'130,"-21"-11"-1,30 62 0,-24-13-82,10 32-20,-5 23-7,-1 21-2,-5 9-6,4 8-6,2 2-14,-2-24-25,16-2-91,-13-42-4,16-22-8,-8-49 0</inkml:trace>
  <inkml:trace contextRef="#ctx0" brushRef="#br0" timeOffset="28247.33">2294 2509 236,'0'0'115,"0"0"-1,2 40 0,-15 21-82,4 45-7,-3 24-8,1 26-1,4 16-3,7 8 1,13-13-5,18-15-5,23-30-13,16-44-27,35-21-82,1-50-2,21-19-6,-6-37 1</inkml:trace>
  <inkml:trace contextRef="#ctx0" brushRef="#br0" timeOffset="23903.52">2251 2773 254,'-26'-47'120,"26"47"0,-20-33-2,20 33-89,0 0-9,0 0-6,0 0-2,23-12-2,-2 12-3,13 0-1,7-7-1,10-3-3,6-8-2,6-11-8,14-4-19,-10-19-92,18 11-5,-20-23-3,7 10-6</inkml:trace>
  <inkml:trace contextRef="#ctx0" brushRef="#br0" timeOffset="23575.4">2818 2950 163,'-4'-40'103,"-12"-7"0,6 14 2,-17-5-65,7 19-12,-11 5-6,2 23-2,-6 5-5,3 17 0,-1 0-4,2 7 0,3-3-3,5 0-2,4-6-4,7-6-1,12-23 0,-12 36-1,12-36 0,12 23 1,-12-23 1,31 24 1,-8-7-2,5-1 2,1 3-1,3 5 1,2-1-1,-3 6-1,-2-1 0,-3 5 0,-3 5 0,-5 2 2,-6-2 0,-4 2-1,-7 0 1,-1-5-1,-5-2 0,-3-7-1,8-26-1,-24 33-3,24-33-2,-28 7-5,28-7-10,-32-21-17,32 21-80,-30-47 1,17 16-3,-7-14-6</inkml:trace>
  <inkml:trace contextRef="#ctx0" brushRef="#br0" timeOffset="24731.66">2935 2697 245,'0'0'120,"0"0"-1,0 0-2,0 0-84,0 0-18,0 0-3,21-7-1,-2 7-1,5-2 0,4 11-2,2 3-1,2 7-1,0 7-2,-4 12-2,0 9-2,-6 10-1,-3 9-3,-3 2 0,-5 6-5,-5-4 0,0 4 1,-4-11-1,-2-4-1,-5-11 2,1-11 2,-5-8 0,-2-8 6,11-21 3,-30 2-1,11-16 9,-6-12-5,2-7 2,-6-14 0,11-12 0,-2-19-2,11-9-2,9-10 0,11-2-11,12-5-1,7-2-13,19 18-31,-3-2-67,13 34-3,-13 0-2,7 30-3</inkml:trace>
  <inkml:trace contextRef="#ctx0" brushRef="#br0" timeOffset="25387.92">3324 3647 168,'11'-31'107,"7"5"2,-9-9-3,6 9-41,-13-12-34,9 12-10,-11 0-7,0 26-4,3-33-4,-3 33-4,0 0 7,-12 21-10,5 3 3,-2 2-4,3 11-6,0-4-7,7 10-3,-2-15 0,10 5-4,-9-33 3,24 38 2,-6-31 6,3-7 9,4-5 9,-2-13 7,4-1 3,-6-14 2,3 4 5,-6-11-6,2 7 1,-10-2-3,1 9-2,-7 0-4,-4 26-1,0 0-3,0 0-1,-20 2 5,10 24-4,-1 7 0,2 5-3,5 4-1,7-4-5,5 5-15,3-22-36,17 5-66,-5-26-1,15-2-3,-8-27 2</inkml:trace>
  <inkml:trace contextRef="#ctx0" brushRef="#br0" timeOffset="25966.05">3773 3382 284,'21'0'112,"-21"0"0,0 0-4,1-23-92,-1 23-8,0 0 3,2 30-1,-2-1-1,2 8 0,-1 8 0,3 7-1,1 0-1,4 2 1,0-6-5,6-6 1,0-9-1,5-9 1,1-12-1,4-15-7,5-4-16,-6-28-48,15 6-52,-12-23-3,9 5-4,-13-24-2</inkml:trace>
  <inkml:trace contextRef="#ctx0" brushRef="#br0" timeOffset="26606.68">4219 3181 227,'22'17'114,"-22"-17"-4,0 0-1,-1-26-70,1 26-25,-8-26-4,8 26-2,-15-14 2,15 14-1,-23 2 2,23-2-1,-28 19-2,12-2-3,-4 2-2,1 2-1,-1 2-2,1 6 1,2-1-1,2 3-6,3 4 6,0-4-4,9 2-2,3-9-3,9 2-3,-9-26 3,28 18-3,-6-29 8,6-8-11,2-12 3,3-11 2,3-15 4,-3-12 3,-2-9 0,-5-14 6,-5 0 1,-8-7 9,-2 7 1,-13 0 4,-2 16-1,-8 8 2,1 23-3,-8 18-1,-1 22-3,-2 21-4,0 21 0,1 25-4,-2 23 0,0 19-3,0 18-6,5 15-4,2-7-17,18 12-93,-8-34 0,21-6-6,-5-45-1</inkml:trace>
  <inkml:trace contextRef="#ctx0" brushRef="#br0" timeOffset="27169.19">4344 2333 256,'-26'-10'121,"26"10"-1,0 0 1,34-12-80,-13 5-15,16 19-7,-2 14-5,7 28-3,-3 27-4,-5 31 2,-11 34-9,-11 24-6,-8 36-22,-25-1-68,-2 24-27,-27-26-1,2-14-8</inkml:trace>
  <inkml:trace contextRef="#ctx0" brushRef="#br0" timeOffset="30638.79">4760 2448 192,'0'0'104,"4"-28"0,3 2 3,16 5-64,-7-12-16,11 7-4,-5-7-1,11 9-2,-5-2-2,4 12-3,-4 2-3,2 12-2,-7 5-4,0 11-1,-1 8-3,-5 9-1,-3 12-1,-1 9 0,-6 12-3,-7 9 1,-6 10-2,-6 4 0,-6 4-1,-8-6 2,-5-4-2,-2-15 3,-3-11 1,5-17 3,1-19 3,7-14 2,5-14 1,18 7 0,-12-40 3,18 14-2,5-7 1,8 7-3,8-2-1,3 11-2,6 5-2,1 8 0,4 6-3,-1 7-4,4 6-10,-6-15-44,13 18-64,-15-22-5,8 4-4,-16-24-5</inkml:trace>
  <inkml:trace contextRef="#ctx0" brushRef="#br0" timeOffset="31279.42">5451 2288 256,'0'0'114,"-7"-48"3,7 48-2,-6-33-80,6 33-8,0 0-8,15 38-1,-12 21-2,6 31 1,-3 27-6,3 32 1,-6 23-2,2 22 1,-3 9-6,-2 9-1,-2-4-10,-3-22-11,10-11-101,-10-50-6,14-28-9,-13-57-4</inkml:trace>
  <inkml:trace contextRef="#ctx0" brushRef="#br0" timeOffset="34263.83">5663 2749 258,'-48'-21'115,"21"9"1,-7-23-1,25 11-78,-5-11-10,15 11-8,3 3-5,12 16-1,5 1-2,13 13 0,1 3-2,11 14-1,6 2-4,4 3 0,3-3-3,1-9-4,0-5-11,-5-23-20,16 4-88,-23-35-3,14 5-2,-20-29-2</inkml:trace>
  <inkml:trace contextRef="#ctx0" brushRef="#br0" timeOffset="33295.07">5704 2820 234,'4'-28'112,"-4"28"1,0 0-1,18 5-69,-18-5-17,6 61-5,-3-4-6,2 25-4,-2 15 4,4 19-1,-1 2-4,0 2-1,0-2-4,1-11-2,4-18-4,-1-23 2,4-16-13,-14-50-11,33 28-25,-23-56-68,19-5-2,-16-28 1,16 4-3</inkml:trace>
  <inkml:trace contextRef="#ctx0" brushRef="#br0" timeOffset="33576.34">5795 3670 282,'0'0'112,"0"0"3,12-33-1,-1-26-80,14-5-9,2-18-5,7 1-4,4-6-3,2 9-2,-1 0-1,4 12-6,-6 14 3,0 14-4,-5 15-1,-5 13-2,-6 15-3,-6 5-6,0 11-11,-15-21-21,23 49-78,-23-49-6,5 45 1,-5-45-4</inkml:trace>
  <inkml:trace contextRef="#ctx0" brushRef="#br0" timeOffset="33873.18">6000 3387 351,'0'0'125,"0"0"-3,0 0-5,0 0-104,0 0-1,0 47-7,5-7 3,6 15-3,5 8 2,5 3 1,4-2-2,1-2-5,7-11-4,-3-10-4,3-13-9,-5-26-16,11 10-48,-17-40-42,8 9-2,-18-33 0,10 7-1</inkml:trace>
  <inkml:trace contextRef="#ctx0" brushRef="#br0" timeOffset="34966.97">6380 2299 249,'-17'-26'111,"-1"5"3,18 21-2,-30-21-78,30 21-6,-31-5-7,31 5-5,-34 14-4,34-14-2,-18 41-3,16-15-1,4 2-2,12-2-1,9-3-1,13 1 0,8-7 0,9 1 0,11-1-1,5 4 2,5 3-2,-1 1 0,-3 8 0,-6 7 0,-9 7-1,-9 8 1,-10 4-1,-15 0 1,-10 4 0,-10 1 1,-11 2 0,-8-2 3,-12-3-1,-2 5-1,-13-2 6,0 5 1,-6 4-1,-6 7 0,2 5-2,0 3-1,7-1-7,2-14-11,21 7-112,-5-37-5,25-5-8,5-38-6</inkml:trace>
  <inkml:trace contextRef="#ctx0" brushRef="#br0" timeOffset="18145.44">-784 5164 199,'0'0'116,"0"0"0,0 0 1,9 26-79,-9-26-7,15 21-4,-15-21-6,29 41-4,-10-15-4,8 15-2,-3-1-2,7 5-3,-3-3-6,-1-7-9,4 6-35,-9-27-80,8 0-3,-13-31-3,10-6-4</inkml:trace>
  <inkml:trace contextRef="#ctx0" brushRef="#br0" timeOffset="38060.75">1881 5649 189,'-7'31'97,"7"-31"3,0 0 0,-9 21-73,9-21-5,0 0-3,-18-12-1,18 12-2,0 0-2,-12-26-3,7 5-2,1 0-5,-1-10-1,0-4-3,-3-8 1,-1-4 0,-1-7 0,-2-1 1,-5 3 1,4 8 1,-7 9 1,1 9 0,-3 12-1,3 16 1,-2 10-1,1 12 0,1 5-2,3 14 1,0-1-2,3 6 1,7 1-2,-2 3 1,7-2-1,2-1 1,8 1-1,3-5 1,8-3-2,7-2 3,6-4-3,4-8 2,7-2-1,4-5 2,4 1-3,-5-6 1,0 8-1,-7-3-2,-4 5 3,-13 5-5,-9 4 3,-12 5-3,-13 0 5,-10 2-4,-7-4 6,-11-3 0,-4-9 4,-3-7 3,-2-14 1,5-5 0,1-14 2,7-10-1,1-11-3,11-10-1,4-9-3,10-2-1,9-6-2,7-1 0,10-1-5,7-2-4,11 9-13,2-11-26,20 20-74,-9-13-4,12 21 0,-14-10-2</inkml:trace>
  <inkml:trace contextRef="#ctx0" brushRef="#br0" timeOffset="38388.88">2154 5072 289,'0'0'127,"25"7"-1,-25-7 0,1 28-86,-6 5-18,5 19-5,-5 20-3,1 27 0,-3 27-2,2 22-2,-2 15-5,0 12-8,5-4-6,-4-10-8,9-10-13,-7-42-42,16-13-60,-12-48 0,16-15-2,-16-33 4</inkml:trace>
  <inkml:trace contextRef="#ctx0" brushRef="#br0" timeOffset="39232.65">2377 5786 236,'-14'24'110,"14"-24"-1,0 0 2,-23-17-79,23 17-10,2-21-6,-2 21-2,10-24 1,-10 24-1,25-21 0,-6 14-2,-1 0-2,5 5-1,-1-1-3,-1 8-2,0 4-4,-3 5-3,-3 12-5,-6 5-4,-2 12 1,-7 2-5,0 9 1,-10-2-2,3 0 5,-7-5-1,-1-7 7,1-8 2,2-11 5,12-21 4,-22 17 2,22-17 2,0 0 2,-1-31 0,6 9-4,9-2 2,2-7-3,4 8 3,-1-3-4,6 9 1,0 8-2,-1 11 2,0 8 3,-3 11-2,-3 14 0,1 5-5,-7 9 3,-3 8-3,-7 4 0,-5 5-2,-12 0 0,-4-2 1,-10-10-1,-7-2 2,-11-14-3,-4-17-3,-1-16-18,-8-38-97,18-7-6,-6-31-2,20-9-6</inkml:trace>
  <inkml:trace contextRef="#ctx0" brushRef="#br0" timeOffset="40500.07">2915 6545 289,'0'0'130,"48"-28"-5,-21-12 1,15 14-65,-10-12-45,8 7-7,-4 5-4,-2 10-7,-2 9-11,-8-5-34,10 21-76,-14-18-1,10 11-6,-11-18-1</inkml:trace>
  <inkml:trace contextRef="#ctx0" brushRef="#br0" timeOffset="40265.68">3158 5932 201,'0'0'103,"3"24"5,-3-24-2,0 0-54,4-40-25,1 19-6,-3-19-3,5 2 0,-4-9-3,3-3-3,-6-9-1,2 2-2,-7-2-1,-1 0-2,-5 3 0,-1 8-2,-4 8 1,0 12-1,-4 14-1,-1 14-1,-2 12-1,1 13 0,0 16-1,-1 11 0,2 11-2,5 6 3,4 6-3,4 6 1,11 1 3,3 1-2,7-5 2,8-3-3,5-9 4,7-3-3,3-6 2,3-10-1,-1 0-1,-1-7 0,-4-2-1,-4 2 2,-6-4-1,-6-1 1,-9 1-1,-7-3 1,-6 0-2,-7 2 2,-6-4 0,-1-5-1,-5-3-3,0-11-6,1 2-13,-5-21-23,28 7-75,-36-30-2,27 6-2,-6-26-2</inkml:trace>
  <inkml:trace contextRef="#ctx0" brushRef="#br0" timeOffset="42992.25">3390 5581 1,'0'0'41,"0"0"8,-9-29-1,9 29-35,-2-21-2,2 21-5,0 0 3,0-31 3,0 31 5,0 0 2,2-26 3,-2 26 3,0 0 2,-4-21 0,4 21-4,0 0-1,0 0-3,0 0-2,0 0 1,-19-9-2,19 9 1,0 0 0,0 0-1,0 0 2,-7-24 0,7 24 2,0 0-2,-9-26 1,9 26-1,0 0 0,0 0-2,0 0 1,-1-21-3,1 21 0,0 0-1,12-21-2,-12 21-1,21-22-2,-21 22-1,30-30-1,-11 13-1,1 3-2,-2 2 0,1 5-1,-1 9-1,-1 10 0,0 10-1,-5 11 0,-2 11 0,-2 13-3,-5 2 0,-1 3-1,-4-1 1,-1-2-2,-2-7 0,1-10 0,-4-9 2,3-11 0,5-22 1,0 0 2,0 0 1,0 0 2,-12-24 0,12 3 0,4-3 1,1 1 0,3 1 1,0-1 0,-8 23-1,23-36 1,-7 22-1,0 5-1,-1-1-1,3 8-3,0 4-6,3 8-10,-21-10-21,42 28-82,-42-28-4,36 40-1,-36-40-2</inkml:trace>
  <inkml:trace contextRef="#ctx0" brushRef="#br0" timeOffset="41515.71">3437 5701 1,'0'0'26,"-1"-21"4,1 21-26,0 0-41,0 0 14,0 0 23</inkml:trace>
  <inkml:trace contextRef="#ctx0" brushRef="#br0" timeOffset="43567.88">3701 6160 198,'0'0'106,"-1"-43"8,1 43-1,-2-43-49,2 43-23,3-21-9,-3 21-5,0 0-4,16 23-4,-16-23-4,13 50-4,-6-16-1,2 7-5,-2 1-6,0 1-2,2 1-7,-4-10-7,4 6-14,-9-40-20,21 47-56,-21-47-16,18 16 0,-18-16 3</inkml:trace>
  <inkml:trace contextRef="#ctx0" brushRef="#br0" timeOffset="43864.75">3797 6411 311,'7'-31'118,"14"10"-2,-8-24 0,10 10-90,-3-8-9,6 8-5,-1-1-1,5 9-2,-2-1-1,2 9-3,-1 0-7,-3 5-2,-1 7-11,-6-8-17,6 22-33,-25-7-56,25 0-2,-25 0 1,0 0 3</inkml:trace>
  <inkml:trace contextRef="#ctx0" brushRef="#br0" timeOffset="44177.25">3956 6227 210,'0'0'105,"-12"26"2,12-26 2,-5 21-56,5-21-12,0 0-4,0 0-5,23 21-2,-8-19-7,12 8-3,-2-5-3,7 6-5,-2 4-5,2 1-7,-2 10-15,-8-14-95,8 14-20,-30-26-5,30 12-7</inkml:trace>
  <inkml:trace contextRef="#ctx0" brushRef="#br0" timeOffset="46208.54">4643 5824 205,'0'0'91,"0"0"3,0 0-1,-17-10-62,17 10-11,-19 12-3,19-12-2,-25 24 1,25-24 1,-22 28-1,22-28-2,-17 26-1,17-26-4,0 0 0,-17 17-2,17-17-1,0 0-3,0 0 0,4-26 0,-4 26-1,11-38-1,-4 12 0,0-2 2,3-1 0,-1 1 2,4 0 0,-2-1 3,1 3-1,-3 3 1,-9 23-1,24-33-1,-24 33-1,27-24-1,-11 19-1,2 3-2,-1 4 0,4 3 0,3 2-1,0 3 0,3 4 0,-2 5 0,0-1 0,-3 8-1,2 0 1,-3 7 0,-3 1 1,-3 3-1,-2 3-2,-1 3 0,-4-1-1,-3-4 3,-5-2-4,0-3 2,-4-5-3,-3-2 3,7-26-3,-18 26 2,18-26-1,-19 5 0,19-5 0,-17-22 0,17 22 3,-12-44-3,7 11 6,0-8-3,3-3 4,-1-1-2,3-3 3,0 1 0,1 0 0,3 7 1,5 7-1,0 2 1,3 10-1,4 2 0,2 10-1,1 1-1,2 11 0,2 4 0,1 7-1,-1 5-1,-1 9 1,0 5-1,-1 3 1,0 6-1,-1 8-1,-2-3 2,-1 5-3,-1-5 2,0-7-3,-2-2 3,-2-5-4,0-7 4,-12-26-2,10 26 0,-10-26 1,0 0 0,0 0-1,-13-21 0,13 21 2,-24-43-2,9 13 4,-2-3-4,1-3 4,0 1-4,4-1 5,1-1-2,5 1 0,6-2 0,6 5 0,6-2 1,4 4 0,2 1 0,7 6 0,1 7-1,3 15 1,-1 14-1,1 14 0,-3 19-1,-3 14-6,2 16-6,-9-4-25,12 14-67,-16-28-16,15-1 0,-11-39-5</inkml:trace>
  <inkml:trace contextRef="#ctx0" brushRef="#br0" timeOffset="45083.52">4832 5909 1,'0'0'15,"-20"14"-4,20-14-13,0 0-22,-18-12 24</inkml:trace>
  <inkml:trace contextRef="#ctx0" brushRef="#br0" timeOffset="46767.43">5300 5345 307,'9'-31'116,"-5"-19"0,19 16 0,-11-9-86,15 13-10,0 4-9,1 19-2,-3 14-2,-6 21-1,-3 17-4,-5 11-2,-6 12-3,-4 1 1,-2 1-3,-3-6 2,3-5-1,-1-19 1,5-14 2,-3-26 2,22 5 2,-3-19 1,6-19 2,7 0 1,0-15 1,3 1-1,0-7 1,1 4-3,-3 3-5,-4 0-11,5 23-45,-20-15-65,7 27-5,-21-11-4,0 23-4</inkml:trace>
  <inkml:trace contextRef="#ctx0" brushRef="#br0" timeOffset="47329.94">5846 5852 285,'-18'-33'118,"18"33"3,-18-14-5,18 14-63,-9 21-29,8 12-9,1 10-3,4 16-7,-1 9 2,6 10-6,1 6-1,4-4-9,4 3-2,0-22-12,9 3-23,-13-35-71,16 1-5,-12-30 1,8-2 0</inkml:trace>
  <inkml:trace contextRef="#ctx0" brushRef="#br0" timeOffset="47658.07">5864 6330 273,'26'-33'115,"-15"0"2,14 10-3,-15-17-66,15 4-25,-5-8-6,4 9-1,0-5-4,0 9 0,3 0-7,-1 1 0,1 6-10,-1-2-2,3 12-12,-6-7-12,11 16-25,-19-16-63,15 18 3,-30 3-4,27-4 6</inkml:trace>
  <inkml:trace contextRef="#ctx0" brushRef="#br0" timeOffset="47892.45">6119 6143 328,'0'0'128,"19"8"-2,-19-8 3,21 45-80,-10-10-25,8 15-5,3 4-7,8 5-8,5 5-39,-1-31-89,21 2-12,-13-37-7,15-17-7</inkml:trace>
  <inkml:trace contextRef="#ctx1" brushRef="#br1">-2419 9127 136,'0'-10'52,"0"10"-28,0-5-13,0 0 31,0 10-24,-4-10 18,4 5-21,-5-5 19,5 0-20,-3-5 9,3-1-14,-5-4 8,1 10-9,-5-10 6,9 10-7,-9-6 4,9 11-6,-8-5 4,4 5-5,-9 5 5,9 11-6,-9-1 3,4 5-3,-12 1 0,8 4-1,-8 6-2,4-1 1,-4 6 1,3 5-1,-7 4 2,8 1-2,-9 5 2,9 0-2,-5 10-1,9-5 1,-4 0-1,9 0 0,-9 0 0,8-6 0,-3-4 0,7 5 0,1-10 0,4-6 0,0 6 4,4-5-2,-4-1-1,5-4 0,-2-1-1,2-4 0,-1-6 0,5 1 0,-5-6 2,4 0-1,-3-5-3,3 0 1,-3-4 3,4-1-1,-1-5 2,0 5-2,1-10-1,4 0 1,0-11-1,-1 6 0,6-10 2,-1 10-1,-1-16 6,6 11-4,-5-16 3,4 11-3,-3-16 5,-1 6-5,-4-16 8,-1 10-7,1-10 5,0 16-5,-4-16 5,4 16-6,-5-10 1,5 4-2,-4-10 3,3 11-3,-3-11 4,8 15-4,-9-9 4,5 4-4,-4-5 6,-1 11-5,-3-6 10,3 11-7,-8-6 5,4 11-6,-8-6 4,4 11-5,-8-11 0,3 11-2,-3-5-2,3 10 1,-7-6-10,3 11 5,-3-5-29,-2 5 18,1-5-64,10 10 44,-10-5-120,8 5 86,1-5-85,4 10 89</inkml:trace>
  <inkml:trace contextRef="#ctx1" brushRef="#br1" timeOffset="678.5">-2043 9112 140,'5'-15'52,"-5"15"-28,0-10-6,0 4 40,4 6-32,0-5 27,0 5-31,-4-10 22,0 5-25,0-10 14,5 10-19,-5-5 10,4 10-14,-4-11 4,0 11-9,0 0 4,0 5-5,-4 11 9,4 9-7,-9 21 10,1 5-9,-10 30 7,10 6-7,-9 20 2,9 0-5,-10 5-2,9-10-1,-7 4 1,3-20-1,0-10-5,9-14 2,-9-12-23,4-4 13,-4-15-29,5-1 22,-5-19-36,9-6 30,-4-21-66,3 1 50,5-15-90,5 4 74</inkml:trace>
  <inkml:trace contextRef="#ctx1" brushRef="#br1" timeOffset="1263.49">-2013 9271 148,'9'-15'57,"-9"15"-30,8-21-5,-3 16 45,-1 5-37,0-5 19,1 0-29,-1-5 11,0 10-18,0-5 10,1 5-13,-1-5 4,0 10-9,-4 0 4,5 5-5,-2 15 7,11 6-7,-6 20 8,0 5-8,-3 25 3,-1 1-4,0 9-4,5-4 0,-4-7 1,3 2 0,-4-6 4,0-10-2,1-5 1,-1-10-1,0-15 1,0-5-2,-4-16 6,0-5-4,0-25 3,5-1-3,-5-29 3,4 4-4,0-35 1,1 4-1,3-19-4,1 4 1,4-9 1,4 20 0,-1-11 0,2 21 0,-1-5-9,5 20 5,-10-5-27,5 10 17,-8 0-71,4 11 48,-9 4-123,4 11 90</inkml:trace>
  <inkml:trace contextRef="#ctx1" brushRef="#br1" timeOffset="2933.28">-1765 10515 180,'0'5'68,"0"-5"-36,9 0-11,-5 0 38,1 0-33,3-5 21,5 5-28,4-10 18,0 5-21,4-5 14,1 5-17,3-11 12,1 11-14,-1-5 4,2 10-10,-6-10 0,4 10-3,-3-10-2,3 10 1,-4-10-10,1 10 5,-9-10-54,4 5 33,-4-11-147,0 11 96</inkml:trace>
  <inkml:trace contextRef="#ctx1" brushRef="#br1" timeOffset="2617.69">-1636 10024 160,'8'10'60,"-8"-10"-32,17-10-9,-9 4 36,6 6-30,2-10 14,6 5-23,-5-10 11,4 10-16,-3-15 8,3 10-11,-4-11 4,5 11-7,-5-10 4,-1 5-5,-3-6 0,1 11-2,-2-10-4,1 15 1,-5-5-10,1 5 6,0-5-29,3 10 19,-7 0-49,-1 5 37,-8 5-94,-1 10 68</inkml:trace>
  <inkml:trace contextRef="#ctx1" brushRef="#br1" timeOffset="1901.12">-1504 9183 180,'9'-20'68,"-9"20"-36,8-15-18,-8 10 38,4 5-30,1-5 21,-1 0-26,-4-5 18,4 10-20,-4-5 14,0 10-16,0 0 8,0 5-12,0 10 4,0 11-8,-4 19 11,4 6-9,-9 35 5,5 0-7,-9 21-2,9-6-2,-13 10 1,8-10-1,-4-5-1,5-14 1,-5-6-10,9-15 5,-4-16-45,8-4 27,-9-26-87,9-5 61,-9-25-102,9-5 85</inkml:trace>
  <inkml:trace contextRef="#ctx1" brushRef="#br1" timeOffset="2317.01">-1478 9452 148,'-5'-10'57,"5"10"-30,0-5-7,0 0 39,0 10-33,0-10 19,5 5-27,-1-5 17,0 0-20,1-6 16,3 11-17,1-10 3,-1 5-9,5-10 6,4 5-8,4-10 3,1 10-5,-1-6 0,5 11-2,-5-10-2,5 10 1,-9-5 1,0 10-1,-4-5-12,0 5 7,-4-5-37,-1 10 23,-8-5-49,0 0 37,-5 10-75,2 5 58,-15 10-63,1 6 63</inkml:trace>
  <inkml:trace contextRef="#ctx1" brushRef="#br1" timeOffset="9426.94">1832 9482 192,'-5'-15'74,"5"15"-40,0 0-11,0 0 26,0 0-10,0 0-2,0 0-13,0 0-4,5 0-12,-2 0-1,6 0 3,4 0 0,4-5 2,9 0 0,4 0 2,-1-10-3,6 0 1,3-11-7,5 6-1,4 0 0,-4 5 0,-5-1-2,-4 1-2,-4 0-2,0 5 1,-4 0-32,-4-6-13,-10 6-39,1 0-16</inkml:trace>
  <inkml:trace contextRef="#ctx1" brushRef="#br1" timeOffset="9758.94">2185 9371 192,'-13'0'71,"9"-5"-38,-1 5-21,5 0 21,-4-10 1,0 15 1,-1 0-7,-3 0-3,-1 15-14,1 6 7,3 14 2,-7 16-2,7 5 2,-3 20-2,3 0 0,2-6-5,-2 1 0,1-5-6,-1-11 1,1 1-5,0-15 0,-1-6-10,2-9-3,-2-6-24,-4-5-10,1-15-70,8-5-31,0-15 29</inkml:trace>
  <inkml:trace contextRef="#ctx1" brushRef="#br1" timeOffset="11245.17">2416 9559 164,'0'-25'63,"4"20"-34,5 0-12,-5 5 22,-4 0 0,0 0 1,0 0-13,0 10-4,0 5-13,0 6 0,-4 9 3,-5 16-5,5 14 0,-4 11-2,-1 9 1,-3 1-6,-2 0-1,1-5 0,1-5 0,-1-5 2,0-5 3,5-10-2,-1-11-2,1-9 0,-1-11 1,0-5 1,5-10 1,0-15-2,0-5-2,4-5-2,0-6 1,4-4-1,0-6 0,5-4 4,-1-1 1,1 1-4,4-6-1,0 1 1,3-6 0,1 0 1,5 1 2,-5 4-3,0 0 0,-4-4 1,4 5 2,-4 5-1,0-1-1,0 6 1,0-1 1,-1 6 3,1 4 2,0 1-3,0 5-3,-1 0 0,1-1-1,4 6 0,-4 0 2,0-5-1,4-1 2,-4 6 0,0 0 1,-4 5 0,-1 0 0,0 0 0,1-1 2,-1 6-3,1 0-2,-5 0 2,5 5 2,-4 0 0,-2 0 0,6 0-1,-5 10 0,1 0-2,-1 1-2,0 4 1,0 0 1,-4 5-1,0 1 2,-4 4-2,0 0-1,0-5 1,-5 11 1,5-1-1,-9 16-1,0-6 1,-8 21-1,0-10 2,-5 4 3,-8 21-4,4-16-3,0-9 1,9-15 2,-1-6 0,5-5 2,0-4-2,8-11-1,1-5 1,3-5-1,5-5-5,0 0-1,0-6 3,9 1 1,0 0 2,-1 5 2,-4 0-3,1 0 0,-1 0 3,0 0 3,1 5-2,-2 0-2,2 0 2,3 5 2,-3 0-2,4 5 0,-1 0-1,5 5-2,-4 1 3,3 9 2,1 0 2,4 11 3,-4-6-1,0 16 0,0-6-3,-1 11 1,-3-10-2,0 4 0,-1-4-1,0-6 0,-3-4 0,-1-6 0,1-5-7,-5-15 0,0 0-43,-5-20-19,1 5-66,-1-20-27,5 4 28</inkml:trace>
  <inkml:trace contextRef="#ctx1" brushRef="#br1" timeOffset="12109.1">2856 10566 100,'-4'30'38,"4"-15"-20,-4 0 1,4 1 16,0-1 7,0-5 4,-5 0-5,2-5 0,-2 0 21,5-20-34,0-5-3,8-11-3,1-14-7,4-11 0,4-20-3,4-10 0,1-31-9,4 1-1,8-6-2,-5 11 0,1 9 11,0 17 5,-4 14-4,-4 16 1,-5 14-6,0 6-2,-4 9-2,0 6 0,-5 5-2,0 15 2,1 5 0,-1 10 1,1 21-2,0-1-2,-5-5 3,4 36 2,-3-10-2,3 30-2,1-16 0,-1 21 1,1-15 1,0 10 1,-1-10-2,-4 0-2,1-15-17,-1 0-9,-4-10-19,-4-11-8,-1-4-46,1-21-21,0 0-1</inkml:trace>
  <inkml:trace contextRef="#ctx1" brushRef="#br1" timeOffset="12429.66">2861 10292 244,'-26'-5'93,"22"5"-50,0 0-28,4 0 26,0 0-7,0 0 1,0 0-3,8 0 0,5 0-17,4-5 0,4 5 1,5-10-6,8 0-1,5 0-5,-10-1-1,-2 6-1,6-10 1,-3 5-2,9-10 2,-5-1-37,1-4-15,-10 5-74,9-11-33,0 1 34</inkml:trace>
  <inkml:trace contextRef="#ctx1" brushRef="#br1" timeOffset="12931.03">3378 9645 200,'-4'0'77,"4"0"-42,0 0-26,0 0 19,4 0-1,-4 0 1,5 0 2,-2 0 1,6-6-16,0 1 6,8-10 3,0 5 3,13-10 3,-4 5-7,12-6-4,-4 1-9,5 5-2,-5 0-2,4-1-1,-4 1-3,5 5 1,-5 0 0,0 0 1,-8 5-24,-1-10-9,-3-1-13,-5 11-3,1 5-18,-10 0-5,0 0-59</inkml:trace>
  <inkml:trace contextRef="#ctx1" brushRef="#br1" timeOffset="13216.11">3719 9457 264,'0'0'99,"0"0"-54,-4 10-26,4-5 26,-4 10-1,0 1 3,-5 24-11,0-4-2,1 35-19,-1-11 0,-4 26 1,1-10 1,-1 5-1,0-10-8,0 10-5,4-10 0,1-6 2,4-9-15,-1-10-6,1-6-34,0-25-13,-1 1-68,2-21-29</inkml:trace>
  <inkml:trace contextRef="#ctx1" brushRef="#br1" timeOffset="13879.16">4019 9543 220,'4'-25'82,"0"15"-44,0 0-16,-4 10 26,0 0-1,0 0 2,0 0-10,0 0-1,0 5-22,0 10 2,-4 10 0,0 11-2,0 9 1,0 32-7,-1-17-2,1-10 0,0 26 2,0-15-3,-1 10-2,1-10-2,-4 0-3,-1-5-6,1-11-1,4-4-35,0-11-14,-1-4-40,10-21-16,-1 0-27</inkml:trace>
  <inkml:trace contextRef="#ctx1" brushRef="#br1" timeOffset="14418.28">4382 9569 184,'4'-21'71,"-4"21"-38,0-10-10,0 10 26,0-5-10,0 5 7,-8 0-18,-14 15-6,1 11-2,-4 19-10,7 6-1,1-11-5,-8 35-1,3-4-1,-4 10 1,5-10-2,0 10-1,8-15-2,5 0 1,-1-10 1,9-5 2,0-6-1,12-14-1,1-6 3,9-25 0,-1 0 5,13-25 5,-4 4-1,9-40 3,-9 11-2,0-31 0,0 10 4,-9-10 3,-4 15 3,-4 5 3,-4 5-12,-9 6-5,0 15-20,-22 20-7,5 0-40,-9 20-17,-4 0-102</inkml:trace>
  <inkml:trace contextRef="#ctx1" brushRef="#br1" timeOffset="14849.47">4827 9457 252,'9'-20'96,"-9"20"-52,8-26-18,-8 26 29,9 6-5,-9-6 0,0 0-14,0 0-7,-9 0-17,9 0-3,-4 10 1,0 0-6,-9 25-2,0-4-1,-4 40 1,5-16 3,-6 31 4,1-16-4,0 27-3,0-21-1,4 5 1,0-10-3,0 0 0,1-16-39,-1-9-15,4-6-35,1-19-13,-1-6-38</inkml:trace>
  <inkml:trace contextRef="#ctx1" brushRef="#br1" timeOffset="15196.15">4793 9685 296,'3'0'110,"-3"0"-60,9 5-54,-5 0 18,1 5-10,-1 0-3,1 16 13,-2-6 5,2 25-9,-1 0 1,5 6 0,-9-5-2,12 9 0,-3-9-1,4 5 2,-5-11 1,10 1 1,-6-11 7,9-10 2,-3-5 5,7-20 3,-3 0-13,8-50-4,-5 9-8,1-45-1,-1 10 1,2-21 0,3 12-5,-1-21 1,-3 14-115,12-24-51,-4 20-3</inkml:trace>
  <inkml:trace contextRef="#ctx1" brushRef="#br1" timeOffset="4218.26">-580 9386 172,'-22'-5'66,"22"5"-36,17 5-13,-17-10 42,5 0-33,-5-5 27,3 10-31,-3-5 24,0 10-26,0-5 18,0 0-22,0 5 12,0 10-17,-3 5 6,-2 11-10,-8 14 2,1 11-5,-6 25 0,6 5-2,-6 5 1,10 0-2,-5-10-12,9-10 7,-4-10-35,3-11 22,-4-9-65,9-11 46,-8-25-83,8 0 68,-5-25-73,5 5 71</inkml:trace>
  <inkml:trace contextRef="#ctx1" brushRef="#br1" timeOffset="4681.14">-807 9467 88,'-17'0'35,"17"0"-18,-13 5 9,4-5 49,5 5-41,-8 0 40,-2 0-43,1-5 14,5 6-26,0-6 5,3 0-14,10-6 12,3 1-13,9-5 18,4 5-15,5-10 9,0 5-12,4-15 8,4 9-9,0-9 0,-4 5-5,4-6 0,-4 11-1,0 0 1,0 5-2,0-5-1,-4 10 1,-1-6-10,1 11 5,-5-5-32,0 5 21,-3 0-54,-1 5 39,-4 1-74,-1 4 59,-7 5-81,3 10 72</inkml:trace>
  <inkml:trace contextRef="#ctx1" brushRef="#br1" timeOffset="5018.76">-786 10155 140,'-25'36'55,"25"-36"-30,-13 45-12,8-35 34,5 6-26,-4-6 28,4 0-29,0-5 30,4 5-29,1-10 23,3 0-25,5 0 12,9 0-18,-1 0 8,5 0-12,3 0 6,1 0-8,0 0 7,0 0-8,5-5 1,-2 5-4,10-10 0,-4 5-1,-1-10-24,1 5 13,-5-6-107,0 11 64,-4-15-128,0 5 102</inkml:trace>
  <inkml:trace contextRef="#ctx1" brushRef="#br1" timeOffset="5802.13">99 9290 148,'0'-5'57,"0"5"-30,5-10-1,-5 5 47,3 5-39,-3-5 28,0-1-37,0-4 22,0 10-27,0-5 18,0 10-22,0-5 14,0 0-17,0 0 1,0 5-8,0 6-3,0 4-2,-3 15-4,3 6 2,-9 14 5,0 6-2,-3 20 6,-1 0-5,-9 10 1,5-5-2,-4 4 1,8-14-2,-4-5-1,9-5 1,-5-10-1,8-6 0,-4-9 2,6-6-1,-6-5-1,9-4 1,-4-11 3,8 5-2,-4-5 1,0 0-1,0-5-2,4 0 1,-4-5 1,0 0-1,5 0 2,-2 5-2,2-5 2,-1 6-2,5-6 4,3 0-3,1 0 1,1 0-1,2 0-2,1 0 1,1 0 1,-1 0-1,-4-6-5,4 6 2,-4-10-32,-1 10 19,1-5-71,0 5 48,0-15-107,4 0 82,-4-10-82,-1 4 82</inkml:trace>
  <inkml:trace contextRef="#ctx1" brushRef="#br1" timeOffset="6583.15">488 9346 160,'4'-26'63,"-4"26"-34,9-15-5,-9 10 46,5 5-38,-2-5 33,2 0-38,-1-5 17,0 10-26,-4-10 15,0 10-19,0-5 17,5 10-18,-5-5 7,0 0-12,0 0-2,0 0-4,0 5-2,0 5 1,0 5 3,0 5-2,-5 11 1,5 4-1,-4 21 1,-5 10 2,1 5 2,-1 5-3,-7 0-1,-2-6-1,1 6-2,4-16 3,1-9-2,-1 0-1,0-1 1,0-9 1,0-6-1,5-4 2,-1-6-2,0-5-1,1 1 1,-1-1-1,1-5 0,3 0 0,2-5-3,-2 1 2,5-1-1,0-10 0,0 0 2,0 0 0,8 5 0,1-5 0,0 0 0,3 0 2,6-5-1,3 0-1,0 0 1,5 5 1,-4-5-1,-1-1 2,0 6-2,0-5 2,1 0-2,-5 0 2,0 0-2,0 0 2,-4 0-2,-4 0-1,-1-5 1,0 5 1,6-15-32,-1-1-23,-1 1-13,1-5-58,8 4-25,-12 6 26</inkml:trace>
  <inkml:trace contextRef="#ctx1" brushRef="#br1" timeOffset="7657.15">791 9417 160,'5'-36'63,"-5"36"-34,4-40-5,-4 29 44,5 6-37,-5-5 22,0 10-31,0-10 21,0 10-24,0-10 16,0 10-20,0-5 3,0 10-10,0-5 3,0 0-6,0 5 7,0 10-8,0 5 3,0 6-4,0 9 5,0 1-5,0 9 8,0 6-7,0 15 5,0 0-5,-5 5 2,5-1-3,-4 11 0,-1-15-1,-3-1-2,4-9 1,-5-5-4,9-6 2,-4-9 1,4-6 0,0-9 0,4-6 0,1-5 0,8 0 0,-1-10-3,1 0 2,4-10-1,1 0 0,-2-11-5,6 1 4,-5-10-3,0 4 3,0-14 2,0-1 1,0-19 2,1-1-3,-2-5-2,-2-15 2,-2 6 0,5 4 3,-4 5-1,0 5-1,0 6 1,-5 9 1,-3 5-3,-1 11 0,0 5 7,-4 4 4,0 11-3,0 0 1,-4 10 4,0 5-7,-1 10-2,1 6-5,0 4 1,-1 10 1,1 21 2,4 10-3,0 5 0,4 10 1,5 0 2,4-11-1,0 6-1,3-10 1,2-15 1,3-16-8,-3-15-3,3-25-48,9-20-22,0-36-95</inkml:trace>
  <inkml:trace contextRef="#ctx1" brushRef="#br1" timeOffset="8811.14">1608 9584 156,'9'-21'57,"-9"16"-30,4-10-7,-4 10 21,4-5-7,1 0-2,-5-5-10,0-6-3,0 1-11,0-10 1,-5-1 4,1 6-1,0 0 3,0 4 1,-1 1-1,-3 5-1,-1 0 1,1 5-4,-5-1 1,0 6-3,0 5 2,1 0-2,-2 5 2,-2 1-4,2 4 1,1-5-5,1 20-2,-1 5 0,5 1-4,-1-1 2,0 1-1,5 4 0,0 1 0,4 4 0,4 1 4,5-1 1,-1-4-4,5 4 1,4-4-2,4 4 0,1 0 2,0-10 0,-1 6 0,0-6 0,-4-5 0,0 1 2,-4-1 1,-4 0 1,-5 6-5,-4-6 1,-4 11 2,-5-6 1,-4-5 3,-4 1 1,-4-6 3,-1-5 4,1 0-6,-1-15-2,1-10-3,4 0 0,-4-5-31,-5 0-13,5-1-48,4-4-18,-1-5-32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46.42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33 5759,'6'-6'7,"4"-6"-15,-5 4 101,-5 8 41,0-1 1,0 1-1,1 0 0,-1-1 0,0 1 0,1-1 0,-1 1 0,0 0 0,1-1 0,-1 1 0,0 0 0,1-1 0,-1 1 1,1 0-1,-1 0 0,1-1 0,0 1 0,0 0-89,-1 0-1,1 1 1,-1-1 0,0 0 0,1 1 0,-1-1 0,1 1-1,-1-1 1,1 1 0,-1-1 0,0 0 0,1 1-1,-1-1 1,0 1 0,0 0 0,1-1 0,-1 1 0,0-1-1,0 1 1,0-1 0,0 1 0,1-1 0,-1 1-1,0 0 1,0 0 0,2 14 75,-1-1 0,0 1 0,-1-1-1,-3 21 1,2 35 354,31 162 1080,-21-140 69,-2-5 38,-2-55-1763,12 72-6,36 129 0,-45-209 124,15 31-1,-19-45-27,2 0 0,-1-1-1,1 1 1,1-1 0,11 13 0,-16-20 5,0 0 1,0 0-1,0-1 1,1 1 0,-1 0-1,1-1 1,-1 1 0,1-1-1,-1 0 1,1 0-1,0 0 1,0 0 0,0 0-1,-1-1 1,1 1-1,5-1 1,-4 0 9,0 0 0,0-1-1,0 0 1,0 0 0,0 0 0,0 0 0,0-1-1,0 1 1,-1-1 0,7-4 0,-1-1-39,0 0 0,0 0 0,-1-1 0,0 0 0,0-1 0,-1 0 0,10-15 0,-15 21-36,0-1-1,0 1 1,0-1-1,-1 1 1,1-1-1,-1 0 1,0 1-1,0-1 0,0 0 1,-1 0-1,1 0 1,-1 0-1,0 0 1,0 1-1,0-1 1,-1 0-1,1 0 1,-1 0-1,-1-4 1,-1 3-155,1 0 1,0 0-1,-1 0 1,0 0 0,0 1-1,-1-1 1,1 1 0,-1 0-1,0 0 1,0 0 0,-1 1-1,-8-7 1,-6-1-1031,-13-5-2093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25.50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 5247,'0'0'506,"2"2"-246,0 1-98,0 1 1,0 0-1,0 0 1,0 0-1,-1 0 1,1 0-1,-1 1 1,1 8 0,3 39 711,-4 34 38,5 63 263,0-42 163,-4-97-1997,8-37-5194,-10 21 5376,0-1 1,-2-9-1,0 1-462,1 3-172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26.15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0 143 4607,'1'-8'378,"-1"-1"-1,2 1 0,-1 1 1,1-1-1,0 0 0,1 0 1,0 1-1,7-14 0,-9 19-281,12-17 1967,-12 19-2019,0 0 0,1 1 0,-1-1-1,0 1 1,0-1 0,0 1 0,0 0 0,0-1 0,0 1 0,0 0 0,0 0-1,0 0 1,0 0 0,1 2 0,12 14 306,-7-3-236,0-1 0,-1 1 0,0 0 0,-1 1 0,-1-1 0,4 24 0,11 35 237,-12-50-235,-4-14-52,0 0-1,0-1 1,0 0-1,1 1 0,1-1 1,9 13-1,-6-10-47,7 10-93,-14-20 10,3-5-563,0 0 576,0-1-1,0 0 1,-1 0 0,1 0 0,-1-1-1,-1 1 1,1-1 0,-1 1-1,0-1 1,0 0 0,-1 0 0,2-10-1,15-116-801,-2 28 683,-15 93 109,4-6 24,-2 13 19,0 1 15,3-12-29,-3 12-16,8-6 35,-10 7 74,4-1 16,-5 3-54,0 0-1,0 0 1,0 0-1,0-1 0,0 1 1,0 0-1,1 0 0,-1 0 1,0-1-1,0 1 1,0 0-1,1 0 0,-1 0 1,0 0-1,0 0 1,0 0-1,1-1 0,-1 1 1,0 0-1,0 0 1,1 0-1,-1 0 0,0 0 1,0 0-1,1 0 0,-1 0 1,0 0-1,0 0 1,1 0-1,-1 0 0,0 0 1,0 0-1,1 0 1,-1 0-1,0 1 0,4 0 86,-1 1-1,1 0 1,-1 0-1,0 0 0,1 1 1,-1-1-1,-1 1 1,1-1-1,0 1 1,-1 0-1,1 0 0,-1 0 1,4 7-1,1 5 20,0-1-1,5 19 1,-5-14 179,3 10 72,7 42 0,-8-29-205,28 102 230,-35-133-385,-1-3-163,1-1-1,1 1 0,-1 0 1,5 8-1,-6-14-125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26.60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0 5887,'3'4'75,"1"0"1,0 0-1,-1 1 0,0-1 0,0 1 0,-1-1 0,1 1 0,-1 0 0,0 0 0,0 0 0,0 0 0,-1 0 1,0 1-1,1 7 0,0 9 458,-1 0 0,-2 27 0,1-30-156,-5 43 1118,2-42-1081,2 1-1,0-1 1,2 22-1,0-28-1865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27.26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0 8063,'16'13'150,"-13"-7"-38,-1-2-8,2 5 158,-1 0 1,1 0 0,-1 0-1,-1 1 1,3 12 0,2 51 1216,-2-17-677,-3-12-370,-2-42-517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28.55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35 10751,'11'-3'-250,"-1"1"1,0-1-1,1-1 0,-1 0 0,0-1 0,13-8 0,-21 12-41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29.03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 12031,'0'0'0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37.75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70 0 2559,'0'0'2087,"2"2"-1991,27 18 1076,-27-19-1096,0 0-11,41 23 447,-39-21-458,26 24-44,29 34 240,-28-34 260,-30-25-382,0-2-111,0 0-1,-1 1 0,1-1 1,-1 1-1,1-1 0,-1 0 1,1 1-1,-1-1 1,1 1-1,-1 0 0,1-1 1,-1 1-1,0-1 0,1 1 1,-1 0-1,0-1 0,1 1 1,-1 0-1,8 19 109,-5-13-35,2 10-2,1 0 0,-2 1 0,0 0 0,-2 0 0,2 24 0,-6 94 29,1-99 40,1-22-87,0 1 0,-1 0 0,-5 18 0,4-27-17,2-6 4,1 21 25,-2 6-234,1-25 107,0 2 13,12 10 965,-9-10-833,3 2 359,-4-1-423,0 0 1,-1 1-1,1-1 0,-1 0 0,0 1 1,-1-1-1,0 1 0,0 7 1,0-7 1,0 0 1,1 0 0,2 10 0,1 15 168,-5 13 72,-1-28-149,2 0 0,0 1 0,1-1-1,5 23 1,-3-14 46,3 8-41,3 0-12,-2 5 171,-7-37-202,3 13-5,-1-4-59,-2-9-65,-1 13 211,2 13-30,-1 0-89,0-6-134,1-14 178,-1-8-97,0 0 0,0 0-1,0 0 1,0 0 0,0 0 0,0 0-1,0 0 1,0 0 0,0 0-1,0 0 1,0 0 0,0 1 0,0-1-1,0 0 1,0 0 0,0 0 0,0 0-1,0 0 1,0 0 0,0 0 0,0 0-1,0 0 1,0 0 0,0 0 0,0 0-1,0 0 1,0 1 0,0-1-1,0 0 1,1 0 0,-1 0 0,0 0-1,0 0 1,0 0 0,0 0 0,0 0-1,0 0 1,0 0 0,0 0 0,0 0-1,0 0 1,0 0 0,0 0 0,0 0-1,0 0 1,0 0 0,1 0 0,-1 0-1,0 0 1,0 0 0,0 0-1,0 0 1,0 0 0,0 0 0,0 0-1,0 0 1,0 0 0,0 0 0,0 0-1,1 0 1,2 32 49,-3-19-51,0-2-10,3 28 236,-2-34-172,0 18-58,-1-21-44,1 11 176,0-9-34,-1 7-14,-1 3-64,0-1-16,1 1 0,5 28 0,-4-14-14,0-9-53,2-16 57,-2 6 67,-1 17-47,0-21-10,1 18 0,2-5 101,0 16 44,-1-21-145,-1 0-43,1 1 32,-2-1 11,0 0 0,1 0 0,0-2 11,-1-6 32,0 4-22,0-6 32,0-1 1,1 9-54,1 0-54,-2-9-10,0 1 26,6 22 155,4 14 0,-10-37-185,3 9 76,-3-9 11,1 1 1,0-1-1,0 0 0,-1 0 0,1 1 0,-1-1 0,0 0 0,0 1 0,0-1 0,0 3 0,0-2 9,0 5-28,0-5-11,0 2 51,0-4 16,-5 18-13,4-14-97,-2 3-10,2-3 11,0 4 53,0-7 32,1 0-53,-2 7 63,-10 27 76,11-30-177,-14 23 128,11-20-79,3-5-33,-14 27 160,14-29-181,2-1 45,-3 3-32,-10 13 121,7-8-80,4-7-22,0-1 64,-5 7-22,3-3 10,0-1 1,-1 1-1,1-1 0,-1 0 0,-7 5 1,5-4-68,-5 6 73,6-9 5,-9 3 33,5-2-132,5-2 4,-1 0-59,1 0 0,0 0-1,0 0 1,0 0 0,0 1 0,0 0-1,0 0 1,0 0 0,0 0-1,1 0 1,-5 4 0,4-3 16,-35 32-1147,30-26 1010,-1 0 0,0 0-1,-17 10 1,13-11-8,7-3 8,-1-1 1,0 0-1,0 0 0,-9 3 0,-13 0-1266,-1-4-1516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41.50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238 59 1791,'0'0'3486,"0"-2"-3336,-1-15 1200,0 15-1192,0 0 2,-1-1-96,1 0 0,-1 0-1,-1 0 1,1 1-1,0-1 1,-5-3 0,6 5 69,0 0-108,1 1-1,-1-1 1,1 0-1,-1 1 1,1-1-1,-1 1 1,0-1-1,1 1 1,-1-1-1,0 1 1,1 0-1,-1-1 1,0 1-1,1 0 1,-1 0-1,0-1 1,0 1-1,1 0 1,-3 0-1,-17-4 259,12 4-207,-1 0 0,1 1-1,0 0 1,0 1-1,0-1 1,-9 5 0,15-6-54,-2 1 37,0 1 0,1-1 0,-1 1-1,1 0 1,0 0 0,-1 0 0,1 0 0,0 1-1,0-1 1,0 1 0,1-1 0,-1 1-1,-3 6 1,-1 1 35,1 1 0,-9 21 0,10-20-119,0 1 99,0-1 1,1 1-1,1 1 0,-3 18 0,0 56 446,4-25-188,10 95 0,3-113-237,-11-43-203,11 1-108,-11-3 203,1 1 0,0-1 0,0 0 0,-1 1 0,1-1 0,0 0 1,0 0-1,0 0 0,-1 1 0,1-1 0,0 0 0,0 0 0,0 0 1,0 0-1,0 0 0,0-1 0,3 0-48,-1 0 0,1-1 1,-1 1-1,1-1 0,-1 0 0,0 0 1,0 0-1,5-5 0,23-24-381,-23 21 280,56-58-658,-7 14-696,102-74-1,-126 107-850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43.02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 5247,'0'0'2832,"2"1"-2565,4 4-90,-4-3-38,-1 0-10,19 46 959,-20-46-928,2 1-5,4 14 68,0 0 1,0 0-1,3 21 0,4 169 583,-10-119-617,-3-43-454,-18-81-337,11 11 162,0 2 251,0-2 114,6 16 54,-1 1 0,1-1-1,1 0 1,0-1 0,1-10-1,-1-10 17,-1 7 64,1 17-34,1 0 0,-1 0 1,1 1-1,1-1 0,-1 0 1,1 1-1,3-10 0,-4 13-89,1 0 11,2-3 136,0 1 1,1-1-1,8-6 0,-9 8-26,-1 1-9,-1 1-1,1 0 1,0 0 0,0 0 0,-1 0 0,1 0-1,0 1 1,4-1 0,-4 0-52,1 0-198,-1 0 0,0 0 0,1 0 0,-1 0 0,0 0-1,0-1 1,0 1 0,4-4 0,19-14-1399,-24 18 1250,6-4-192,-14-29 5262,25 116-3519,-10-46-833,-2 0-1,6 69 1,-9-58-235,-2-12-399,-2-29 108,0-4-95,47-62-9922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53.60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2047,'0'0'4096,"0"1"-3601,12 84 1407,7 41-971,-14-96-602,-2-1 0,1 34-1,0 18-68,-1-59-587,0 1-1,10 34 1,-12-55-57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44.67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6 43 3711,'0'0'4432,"1"1"-4272,9 15 272,-5-8-282,0 0-1,-1 1 1,6 13 0,1 11 574,-2 0 1,-1 2-1,3 36 0,-6-32-608,5 99 280,-10-74-385,0-62 69,-7-36-846,-1-4 585,-1 0 0,-2 1 0,-29-68-1,36 98 150,2 3 8,0-1 0,0 1 0,0 0 0,0-1 0,1 0 0,0 1 0,0-1 0,0 0 0,1 0 0,-1 0 0,1-7 0,0 8 24,2-16 0,1 4 79,1 1 0,9-26 0,-11 37-68,-1 0 15,0 1 0,0-1 0,1 1 0,-1 0 0,1-1 0,0 1 0,5-6 0,1-3 294,14-12 384,-20 22-584,-1 1-86,0 0 0,1-1 0,-1 1-1,1 0 1,-1 0 0,1 0 0,0 0 0,-1 0-1,5-1 1,-6 2-28,2-1 58,0 0 0,7-2 0,1 0 0,-1 0 48,0 1-1,0 1 0,0-1 0,1 2 0,-1-1 1,16 2-1,-21 1-68,5 3-33,2 3-10,-1 1 0,8 11 24,-14-11 18,-3-5-33,5 17 45,-6-13-128,2 16 49,-2-22-29,-1 0-74,-1 7 64,-8 16-192,9-23 192,-8 9-117,2-7 181,4-1 32,-1 1-26,-6 6 120,10-10-124,0 0 1,0 0 0,0 0 0,0 0 0,0 0 0,0 0 0,0 0-1,0 0 1,0 0 0,0 0 0,0 1 0,0-1 0,0 0 0,0 0-1,0 0 1,0 0 0,0 0 0,0 0 0,0 0 0,0 0 0,0 0-1,0 0 1,0 0 0,0 0 0,0 0 0,0 0 0,0 1 0,1-1-1,-1 0 1,0 0 0,0 0 0,0 0 0,0 0 0,0 0 0,0 0-1,0 0 1,0 0 0,0 0 0,0 0 0,0 0 0,0 0 0,0 0-1,0 0 1,0 0 0,0 0 0,1 0 0,-1 0 0,0 0 0,0 0-1,0 0 1,0 0 0,0 0 0,0 0 0,0 0 0,0 0 0,0 0-1,0 0 1,0 0 0,0 0 0,5 1 59,-3 0 16,0 0 55,3 0-107,6 3 124,-1-1 1,16 1-1,47 7-128,-66-10 56,1 1 0,-1 0 0,0 1 0,10 4 0,11 3 150,3-1-372,1-1-1,0-2 1,1-1-1,-1-2 1,58-1 0,-76-3-678,-1-1 1,0 0 0,1-1-1,20-6 1,-5-2-2950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45.15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0 4863,'1'1'3320,"5"5"-3034,-1-1 0,0 1 0,0 0 0,-1 0 0,1 0-1,2 8 1,5 5 183,3 3-71,-7-12-164,-1-1-1,-1 2 1,1-1-1,-2 1 1,0 0-1,0 0 1,5 17-1,13 72 698,-5-28-1386,-12-46-633,-1 0-3470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45.96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309 25 2303,'0'-2'60,"-1"1"173,0-1-1,-1 0 0,1 0 1,0 1-1,0-1 0,-1 0 0,1 1 1,-1 0-1,0-1 0,1 1 1,-1 0-1,0 0 0,-3-2 576,2 3-646,1 0 0,-1 0 0,1 0 0,-1 1 0,1-1 0,-1 1 0,-3 1 0,5-1-154,-16 7 314,0 2 0,0 0-1,1 1 1,0 0 0,1 1-1,-14 15 1,-26 20 254,52-45-534,-5 4 77,0 0 1,1 1-1,0-1 1,0 1-1,1 1 0,0-1 1,0 1-1,-7 12 0,8-10-97,4-6-65,1 4 43,1-4 43,9 10-31,-5-11-12,-2-2-2,3 1 23,-1 0-1,0 0 1,1-1-1,-1 0 0,1 0 1,0 0-1,-1-1 1,1 1-1,7-2 1,54-7 292,-48 5-263,33-5 158,77-2 0,-124 11-147,-1 0-1,0 1 1,0 0-1,0 0 1,0 0-1,0 0 0,0 1 1,4 3-1,-5-4-43,-1 0 0,1 1 0,-1 0 0,0 0 0,0-1 0,0 1-1,0 0 1,0 1 0,-1-1 0,1 0 0,-1 0 0,0 1 0,0-1-1,0 1 1,0-1 0,-1 1 0,1 3 0,0 9 7,-1 0-1,-2 24 1,1-23 81,-1 6-10,2-10-38,-1 1 0,0-1 0,-1 1 0,-1-1 1,-8 26-1,6-21-26,4-16-26,1 0 1,0 0 0,-1 0-1,0 0 1,1 0 0,-1 0 0,0-1-1,0 1 1,0 0 0,0 0-1,0-1 1,0 1 0,-1-1 0,1 1-1,-1-1 1,-1 2 0,0-1-43,1 0 1,-1-1-1,0 1 1,0-1-1,0 0 0,0 0 1,-1 0-1,1 0 1,0 0-1,-5 0 1,1-1-321,1 0 0,-1-1 0,1 0 1,-1 0-1,-10-3 0,-36-12-3866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47.41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41 4351,'2'0'883,"8"1"-144,-1 1 1,0 0-1,11 4 0,-17-6-515,-1 1-158,0 1-1,0-1 1,0 0-1,0 0 1,0 1-1,0-1 1,0 1-1,-1 0 0,1 0 1,1 2-1,-1-2-42,3 5 78,0 1 0,0 0-1,-1 0 1,0 0-1,0 0 1,-1 1-1,0 0 1,2 9-1,11 25 18,-12-32-108,7 32 9,-9-26 76,-2-6-5,2 0-1,0 0 0,3 12 0,-4-10 141,5-33-77,-1 9-121,0 3-57,-1 0 0,2 0 0,11-13 1,-14 17 3,1-1 0,-1 1 1,6-10-1,3-8 77,1 1 0,0 0 0,2 1 0,0 1 0,32-31 0,-34 38 75,31-27 319,-38 35-453,-1 1 0,1-1 0,0 1 0,0 0 0,0 0 0,12-3 0,-9 4-61,-2 0-582,1 2-1,-1-1 0,0 1 1,1 0-1,13 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47.81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 6527,'17'0'192,"0"1"0,0 0 0,-1 1 0,1 1 0,-1 1 0,17 6 0,1 1 623,0-1 0,0-2 0,48 5 0,-56-10-1071,1-2-1,46-4 1,-49 1-694,-13 1-257,0 0 1,-1 0 0,22-6-1,-18 1-692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48.73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1 160 2687,'0'0'3208,"1"2"-2909,6 7 552,-5-8-779,-1 0-48,0 0 0,0-1 1,0 1-1,0-1 0,0 1 1,1-1-1,-1 0 0,0 1 1,0-1-1,0 0 0,1 0 1,-1 0-1,0 0 0,0 0 1,1 0-1,-1 0 0,1 0 0,3-2 25,-1 0 0,0 0-1,0 0 1,5-4 0,15-8 64,-6 3 26,-17 10-16,1-1-33,13-11 577,-14 11-534,1 1-69,2-6 0,-3 4 0,4-30 0,-5 16-92,-1 15 24,0 1 0,0 0 1,1 0-1,-1 0 0,1-1 0,-1 1 1,1 0-1,0 0 0,-1-1 0,1 1 1,0-3-1,-4-18 4,4 20 69,0 0-1,-3-4-4,3 4 70,-7-1 51,6 3-166,0-1-1,0 1 0,0 0 1,0-1-1,0 1 1,1 0-1,-1-1 0,0 1 1,0 0-1,0 0 0,0 0 1,0 0-1,-2 0 0,0 1 6,0 0 1,0 0-1,0 0 0,1 0 0,-1 1 0,0-1 0,0 1 0,1 0 0,-1-1 0,1 1 0,-1 1 0,1-1 1,0 0-1,0 0 0,0 1 0,-2 3 0,-1 2 116,0-1-1,1 2 1,0-1 0,-4 12-1,1-2 230,4-12-293,1-1 0,0 1 1,0-1-1,0 1 0,1 0 1,0 0-1,0 0 0,0-1 0,1 1 1,0 0-1,0 7 0,3-1-19,-1-1-16,0 0-1,6 16 1,-2-15-13,-4-10-62,1 1 0,-1-1 0,1 0 0,0 0 0,0 0 0,-1 0 0,1 0 0,1-1-1,-1 1 1,0-1 0,0 0 0,0 0 0,1 0 0,-1 0 0,0-1 0,1 1 0,-1-1 0,1 0 0,-1 0 0,6-1 0,6-1-482,0-1 1,-1 0-1,22-9 0,-20 7-101,23-7-891,4-2-1476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49.55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1 454 1151,'0'0'4822,"1"1"-4638,6 7 618,-5-8-624,3-1-90,1 0 1,-1 0 0,0-1 0,0 1-1,0-1 1,0-1 0,-1 1 0,1 0-1,-1-1 1,1 0 0,-1 0 0,0-1-1,0 1 1,0-1 0,6-8 0,-4 5 8,13-17 168,-15 18-241,-1 0 0,0 0 0,0 0 0,0 0 0,0 0 0,-1-1 0,0 1 0,1-10 0,-1 4 52,-1 0-1,-1-1 0,-2-20 1,1 5-41,-6-36 58,3 23-160,3 28 24,0 0 0,-1 0 0,0 0 0,-2 1 0,-7-22-1,5 20 52,4 12 24,-1 0 560,1 2-400,0 2-145,-1 0 0,1 0 0,0 0-1,0 0 1,0 0 0,0 0 0,0 1-1,0-1 1,0 0 0,1 1 0,-1 0-1,1-1 1,-2 5 0,-13 43 448,11-34-269,2-4-116,-8 23 588,-7 41 0,16-66-604,1 1 0,0 0-1,1-1 1,0 1 0,0 0 0,1-1-1,1 1 1,4 16 0,-5-23-88,1 0 0,0-1 0,0 1 1,0-1-1,0 1 0,0-1 0,1 0 1,-1 0-1,1 0 0,0 0 0,0-1 1,0 1-1,1-1 0,-1 1 0,0-1 1,5 1-1,-4 0-37,1-1-1,-1 0 1,1-1 0,0 1 0,0-1-1,0 0 1,0 0 0,0-1 0,0 0-1,0 1 1,0-1 0,7-2 0,-1 0-378,0 0 0,0-1 0,0 0 0,0-1 0,0 0 1,-1-1-1,16-9 0,-2-1-866,-14 10 584,-1 0-1,0-1 1,-1 0-1,16-14 1,0-10-1588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50.25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47 428 4095,'0'0'234,"1"-1"38,5-6-27,-1 1-122,0 1 0,-1-1 0,0 0 0,0 0 0,-1-1 0,5-9 0,-4 4 44,-1 0 0,0 0 0,-1 0 0,0-1 0,-1 1 0,-1 0 0,0-1 0,-2-16 0,1-22 78,1 24-9,-1 0 0,-1 0 0,-12-52 0,13 78-177,1-1 0,0 1 0,-1-1 0,0 0 0,1 1 0,-1 0 0,0-1 0,0 1 0,0-1 0,0 1 0,0 0 0,0 0 0,0 0 0,0-1 0,0 1 0,0 0 0,-1 0 0,1 1 0,-1-1 0,1 0 0,0 0 0,-1 1 0,1-1-1,-1 1 1,0-1 0,-2 0 0,4 1-30,-1 0 0,1 1 0,-1-1-1,0 0 1,1 0 0,-1 0 0,1 0 0,-1 0-1,0 1 1,1-1 0,-1 0 0,1 1-1,-1-1 1,1 0 0,-1 1 0,1-1 0,0 0-1,-1 1 1,1-1 0,-1 1 0,1-1-1,0 1 1,-1-1 0,1 2 0,-7 11 359,7-12-376,-6 19 301,1-1-1,1 1 0,1-1 1,-1 22-1,-2 11 142,5-45-411,0 1 0,1 0-1,-1-1 1,2 1 0,-1 0-1,1-1 1,0 1 0,1 0-1,0-1 1,0 1 0,5 9-1,-1-5-42,7 4 4,-7-13-7,-2-1-16,2 2-64,1-1 0,-1 0 0,1 0 0,0 0 0,0-1 0,10 2 0,45 6-1509,-23-5 559,-27-3 730,-5-1 64,-1 0 0,1 0-1,-1 0 1,1-1 0,7-1 0,45-6-2983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6:40:51.25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36 31 4607,'0'0'-108,"1"3"-16,0 11 1220,0 27 628,0-38-1468,4 21 196,-4-22-54,-1-2-391,0 0 1,1 0-1,-1 1 1,0-1 0,0 0-1,0 0 1,0 0-1,1 0 1,-1 0-1,0 0 1,0 0 0,0 0-1,0 0 1,0 1-1,1-1 1,-1 0-1,0 0 1,0 0-1,0 0 1,0 0 0,0 1-1,0-1 1,0 0-1,0 0 1,0 0-1,1 0 1,-1 1 0,0-1-1,0 0 1,0 0-1,0 1 1,0-1 2,0 0-1,0 1 1,0-1 0,0 1-1,0-1 1,1 1 0,-1-1 0,0 0-1,0 1 1,1-1 0,-1 1 0,0-1-1,1 0 1,-1 1 0,0-1-1,1 0 1,-1 0 0,0 1 0,1-1-1,-1 0 1,1 1 0,10 3 16,3-3-26,-9-2-46,0-1 0,0 0-1,-1-1 1,1 1-1,0-1 1,-1 0-1,0 0 1,0 0 0,0-1-1,6-6 1,-6 7-15,-2 0 23,6-15-46,-3 10 73,-3 5 11,0 1 0,0-1 0,0 0 0,-1 0 0,4-7 0,-4 5 66,1 0 0,0 0-1,-1 0 1,0-18 3343,-1 25-3353,0 0-1,1 0 1,-1 0 0,1 0-1,-1 1 1,1-1-1,0 0 1,0 0-1,0 0 1,0-1 0,0 1-1,0 0 1,0 0-1,1-1 1,1 3-1,23 30 707,-21-27-721,-2-4-29,0 1 1,0 0 0,-1 0 0,0-1 0,3 6-1,1 4-22,-1 0-33,1-1 32,0 0 11,2-1 0,-2 0 0,-3-7 32,0 0-1,-1 0 1,0 1 0,0-1-1,0 0 1,0 1-1,-1 0 1,1 5-1,-2-8-8,0 0-1,0 0 1,0 0 0,0 0-1,-1 0 1,1 0-1,-1 0 1,1 0-1,-1 0 1,0 0 0,0-1-1,1 1 1,-3 2-1,-4 8 79,-2-1-1,0 0 0,0 0 0,-18 15 1,2 0 37,17-18-152,0 0 0,-1 0 0,1-1 0,-1 0 0,-16 10 0,22-16-92,1 1 0,-1-1 0,0 0 0,1 0 0,-1 0 0,0 0 0,0-1 0,0 1 0,1-1 0,-1 0 0,0 0 0,0 1 1,0-2-1,0 1 0,0 0 0,1-1 0,-1 1 0,0-1 0,0 0 0,1 0 0,-1 0 0,0 0 0,1 0 0,-1-1 0,1 1 1,-1-1-1,-2-3 0,-35-35-5472,24 21 3022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20.48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109 10 4095,'0'0'3728,"-8"-9"-1806,7 9-1846,-10 3-80,1 5-55,6-1 118,0 0 1,0 1-1,1-1 1,0 1-1,0 0 0,1 0 1,0 1-1,-1 8 0,-4 14 520,4-17-391,1 0 0,1 0 0,0 0 0,0 0 1,3 27-1,0 6-106,2 18 176,-2-38-48,-2 39-1,-2-47-168,0 12 382,-10 51 0,-2-46 49,13-34-407,0 0-1,-4 9-10,-2-2-88,6-7-198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54.19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124 56 3967,'0'0'1038,"-1"2"-692,-42 76 1279,-15 28-162,54-95-1430,0 0-1,0 1 1,1-1-1,1 1 1,0-1-1,0 1 0,1 0 1,1 21-1,1-28-22,-1 0 0,1 0-1,0 0 1,1 0 0,-1 0-1,1 0 1,0 0 0,0-1-1,0 1 1,4 4 0,-4-7-8,0 1 1,0 0-1,0-1 0,1 0 1,-1 1-1,1-1 1,0 0-1,0 0 1,0-1-1,0 1 1,0-1-1,0 1 1,0-1-1,0 0 0,0 0 1,6 0-1,-3 0 13,0-1-1,0 0 1,0 0 0,-1 0-1,1-1 1,0 0-1,0 0 1,0-1-1,0 1 1,-1-1 0,1-1-1,-1 1 1,10-6-1,5-5 63,-1 0 1,20-18-1,-37 28-75,43-34-29,65-71 0,-97 93 26,-2 0 1,19-30-1,-27 38 2,1 0 0,-1-1 1,0 1-1,0-1 0,-1 0 1,0 1-1,0-1 0,-1 0 1,1-11-1,-2 17 3,0-1 0,0 1-1,0-1 1,-1 1 0,1-1 0,0 1-1,-1-1 1,0 1 0,0-1 0,0 1-1,0 0 1,0-1 0,0 1 0,0 0 0,-1 0-1,1 0 1,-1 0 0,0 0 0,1 0-1,-1 0 1,0 1 0,0-1 0,0 0-1,0 1 1,-1 0 0,1 0 0,-4-2 0,-2 0 20,-1 1 0,1 0 0,0 1 0,-1 0 0,1 0 0,-1 1 1,-10 1-1,-30 3 1,-1 3-1,-67 17 1,76-13-169,-44 17 0,83-28 80,42-6-5272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21.70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 96 2559,'-2'-22'4898,"3"46"-2172,0 5-2726,7 79 75,-7-104-32,3 8-33,-3-9 7,0-1 1,0 1-1,0 0 0,0-1 0,0 1 0,0-1 0,1 1 0,-1-1 1,1 1-1,0-1 0,2 3 0,-1-2 1,1 1 23,-1 0-16,14 9-16,-10-8 35,-4-3-17,0 1 0,0-1 0,0 1 1,-1 0-1,1 0 0,3 5 1,3 4-18,1-1-10,-2-1-14,-4-7-45,13 15 128,-15-17 38,-1-2-435,1-3 281,0 2 10,0-1 0,-1 0-1,1 0 1,-1 0 0,0 0-1,0 0 1,0 0 0,0 0-1,0 0 1,-1 0 0,1-7-1,4-18-17,2-1 0,1 1 1,1 1-1,16-34 0,-21 54 1,10-21 1,-14 26 106,-5-10 65,0 2-108,-2 1-20,5 7-44,1 0-10,-3-6 22,3 4 63,2-6-53,5-1 36,0 4 39,1 1-1,0 1 1,0-1-1,1 1 1,-1 0-1,1 1 1,9-4-1,20-11 150,-35 18-11,1 14-63,-2 2-54,0 0 0,-2 15 1,0-15 23,0 0 1,3 16-1,8 57 386,18 114 991,-25-181-1056,-1 0 1,-1 0-1,-2 32 0,0-36-96,0 8-273,-7 39-1,8-61-85,-1 0-650,-1 5-331,0 0 1,-1-1-1,0 1 0,0-1 0,0 0 1,-1 0-1,0 0 0,-5 6 1,-7 1-1272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22.96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 1 2047,'0'0'6255,"-1"2"-6094,-1 16 86,1 0-1,0 0 0,2 1 1,4 32-1,-1-4-6,13 205 1280,-14-85 30,-4-102-1177,0-45-348,0 10-1117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23.69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0 215 2175,'0'0'675,"1"-2"-294,19-56 2509,-13 36-2419,12-29 0,-1 2 241,-17 46-616,0 2 0,8-9 54,-7 9-50,-1-1-1,0 1 0,0-1 1,0 1-1,1 0 0,-1-1 1,1 1-1,-1 0 0,1 0 1,-1 0-1,1 0 0,0 1 1,0-1-1,3-1 0,-3 2 93,1 1 0,11 5 11,1 1 1,-1 0-1,18 13 0,12 6 51,-35-21-198,-1 1 0,0 0-1,0 0 1,-1 1 0,0 0 0,0 0 0,-1 0 0,1 1-1,-2 0 1,9 15 0,3 8 250,19 54 1,-2 17 514,36 184 0,-69-283-757,3 2-641,3 4-1096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24.30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2 307 4095,'-2'-21'4385,"3"18"-3961,0 1-273,0 1-1,0 0 1,1-1-1,-1 1 1,0 0-1,0 0 0,1 0 1,-1 0-1,1 0 1,1-1-1,166-127 1774,-22 15-2106,-141 110-35,1 0 0,-1 0 1,1 1-1,9-4 0,-14 7-25,1-1-1,-1 0 1,1 1-1,0-1 1,0 1 0,-1 0-1,1-1 1,0 2-1,0-1 1,-1 0 0,1 0-1,0 1 1,4 1-1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26.89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348 187 4607,'0'0'102,"0"-2"20,-12-19 260,10 19-375,-11-25 170,1-6 1465,12 31-1418,-1 0-37,0-2-148,0-1 0,-1 0 0,0 1 0,-4-9 0,-1 0 117,-18-32 1426,23 44-1528,-8-2-44,-6-2-3,13 5 12,-4 2 19,4-2 2,0 0 55,0 0 1,0 1-1,-1-1 0,1 1 0,0 0 0,0 0 1,0 0-1,0 0 0,0 0 0,0 1 0,0 0 0,-4 2 1,-1 1-30,2 0 0,-3 11-18,8-11-107,-2 4 55,3-7 141,-1-1-100,1 0 0,0 0 0,-1 0 0,1 0 0,0 0-1,0 0 1,0 0 0,0 1 0,0-1 0,0 0 0,0 0 0,0 0-1,1 1 1,15 39 219,-9-23-197,-6-14-51,-2-2-8,1 0 0,0 0-1,0 0 1,0 0 0,0 0-1,0 0 1,0 0 0,1 0 0,0 3-1,6 24 1,-2-14 0,-1-1 0,1-1 0,2-2 0,1-2 16,-3-4 96,-2-3-95,14 4 217,-14-5-165,-1 0 1,2 0-65,-2 0 4,1 0 0,-1 0 0,0 0 0,0 0 0,1 1-1,-1-1 1,0 0 0,0 1 0,0 0 0,-1-1-1,1 1 1,0 0 0,-1 0 0,1 0 0,-1 0 0,1 0-1,-1 1 1,1 2 0,5 7 5,-3-4-2,-1 1 105,8 16 73,-7-15-204,-2-6-45,6 38 226,0-13-453,-4-18 284,3 2 66,-1-3 2,-6-9-62,0 1 0,1 0 0,-1-1 0,0 1 0,0 0 0,0-1 0,0 1 0,0 0 0,-1-1 0,1 1-1,0 0 1,-1-1 0,1 1 0,-2 2 0,0 0 1,0 1 26,0 0-1,-1 0 1,1 0-1,-1 0 1,0 0-1,-1-1 1,1 1-1,-1-1 1,0 0-1,0 0 1,0-1-1,-1 1 1,1-1-1,-1 0 1,-8 4-1,3-1 120,1 0 0,-1 0 0,-16 16 0,25-21-147,0 0 0,0 1 0,0-1-1,0 0 1,0 0 0,0 0 0,-1 0 0,1 0-1,0 0 1,-1 0 0,1-1 0,-1 1-1,1 0 1,0-1 0,-1 1 0,0-1 0,1 0-1,-1 1 1,1-1 0,-3 0 0,-3 1-12,-3 2-212,0 0 0,0 1 0,0 0 0,0 1 0,-10 6 0,-44 34-2152,35-24 902,27-19 1187,1-1 0,-1 0 0,1 0 0,-1 1 0,1-1 0,-1 1 0,1-1 0,0 1 0,-1 0 0,1-1 0,0 1 0,0 0 0,1 0 0,-1 0 0,-1 3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27.58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 8 1407,'0'0'0,"-10"-7"-568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28.49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1 283 3327,'1'-1'1791,"0"-1"-1522,1 0-1,0 0 1,-1 0-1,1 0 1,0 0-1,0 0 1,0 1-1,0-1 1,0 1-1,0 0 1,0-1-1,1 1 1,-1 0-1,0 0 1,1 1-1,-1-1 1,4 0-1,1 14 130,-4-6-281,-1-1 1,1 1-1,-1-1 1,-1 1 0,1 0-1,0 12 1,0 43 787,-2-53-879,2 142 798,-2-139-672,1-1 0,3 12 0,1 13 8,-8 4-44,1-31-117,1 0 1,1 16-1,1-7-67,-1-17 59,-2 4 15,-3 26-9,4-19 14,0-10 21,2-4-405,3-16 383,-4 14-10,0-13 0,-2 13 0,0 1 0,-1-9-15,2 1 0,-1-1 0,1-13 0,-3-15 11,-5-10-90,4 27 180,-4-47 0,3-76 148,3 82-25,1 48-136,1 0 0,0 0 0,1-1 0,1 1-1,1 0 1,1 0 0,4-18 0,-3 23 4,0 1 0,1 1 0,0-1 0,1 1 0,-1 0 0,2 0 0,13-15 0,-18 23 41,0-1-20,32-25 165,-32 26-134,0 1-75,2-1-48,19-7-16,-20 7-60,0 0 2,10-2 26,14 10 95,-23-5 0,3 7 1,7 3-39,-9-12-26,-5 0 15,0 0 0,0 0 0,1 0 0,-1 0 0,0 0 0,0 0 0,1 0 0,-1 0-1,0 0 1,0 1 0,1-1 0,-1 0 0,0 0 0,0 0 0,1 0 0,-1 0 0,0 0 0,0 0 0,0 1-1,1-1 1,-1 0 0,0 0 0,0 0 0,0 0 0,1 1 0,-1-1 0,0 0 0,0 0 0,0 1 0,0-1-1,0 0 1,0 0 0,0 1 0,1-1 0,-1 1 0,7 8 125,-6-7-1,1 0 0,14 17 128,-15-18-128,0 0-95,0 0-1,0 0 0,0 0 1,0 0-1,0 0 0,0 0 0,0 0 1,0 1-1,-1-1 0,1 0 1,-1 0-1,1 2 0,5 8 420,-1-1-412,-1 0-1,0 1 1,-1 0 0,0-1-1,0 1 1,-1 0-1,1 22 1,3 17 46,15 101 31,-15-95 50,-3 75-1,-3-110-147,0-10 45,0-9 0,-1 1-10,1 0-50,0 1 10,-9 19-158,-1-4-1064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28.93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0 110 6015,'0'0'3728,"2"-1"-3456,9-9 75,0-1 0,-1 0-1,17-24 1,-26 33-514,0 1 120,0 0-1,0 1 0,0-1 1,0 0-1,0 0 0,0 0 0,-1 0 1,1 0-1,0 0 0,-1 0 1,1 0-1,0-2 0,4-4-1394,6 1-733,-4 3 1554,13-7-1917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30.47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8 5631,'0'0'4520,"1"2"-4456,7 7 66,-1 0 0,0 0 0,-1 0 0,0 1 0,-1 0 0,0 0 0,0 0 0,4 14 0,-3 0 157,-1 0 1,4 46-1,5 207 743,-9-236-892,-5-38-125,0 0-1,0 0 1,0 0-1,0 0 0,-1-1 1,-1 6-1,0 4 19,0 3-21,0-1-10,-4 12-14,6-24-61,-1-16-574,2 10 657,-5-18 48,-11-30-43,10 38-14,1-1 0,-5-28 0,5 10 16,2 0 0,1-1 0,1 1 0,7-54 0,-2 63-16,-2 5-32,7-23 1,-9 37 26,1 0 0,0 0 1,1 0-1,-1 0 0,1 1 1,0-1-1,0 1 0,7-9 1,-4 7 125,-1 0 0,8-13 0,6-6 218,7-3 262,-24 26-449,-1 2-128,0-1 1,0 1-1,0-1 1,0 1-1,-1-1 1,1 0-1,0 1 1,0-1-1,0 0 1,-1 0-1,1 0 1,1-1-1,5-7 57,5 2-64,-1 2-4,-10 4-5,0 1 1,-1 0-1,1-1 0,0 1 0,-1 0 0,1 0 0,0-1 0,-1 1 1,1 0-1,0 0 0,0 0 0,-1 0 0,1 0 0,0 0 0,-1 0 1,1 0-1,0 1 0,0-1 0,-1 0 0,1 0 0,0 0 0,-1 1 1,1-1-1,1 1 0,7 6-11,0 0 69,-8-6-56,-1-1-1,0 0 0,1 0 0,-1 1 1,0-1-1,1 0 0,-1 0 0,0 1 1,0-1-1,1 0 0,-1 1 1,0-1-1,0 1 0,1-1 0,-1 0 1,0 1-1,0-1 0,0 1 1,0-1-1,0 0 0,0 1 0,0 0 1,3 8 180,1-1-157,-1 0-1,0 0 1,0 1 0,-1-1-1,0 1 1,-1 0 0,0 0-1,0-1 1,-1 1-1,0 10 1,0-2 26,3 27 0,52 285 956,-54-323-1002,1 5-21,0 1-1,-1-1 1,-1 22 0,0-19-61,-1 0 414,0-8-1399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30.82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204 86 1023,'0'0'0</inkml:trace>
  <inkml:trace contextRef="#ctx0" brushRef="#br0" timeOffset="1">0 122 4991,'0'0'2362,"1"-3"-1924,18-27 626,-18 28-754,4-3 131,0-2-2,12-7 1771,-15 14-1858,2-1-507,0 0-1,-1 0 0,1-1 0,0 1 1,-1-1-1,0 0 0,1 0 0,-1 0 1,0 0-1,0-1 0,0 1 0,0-1 1,3-4-1,2-1-998,12-13-2384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54.63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50 1 6143,'0'0'984,"0"2"-856,-18 106 1520,16-92-1320,-9 31 1,7-35-187,1 0 1,1 1 0,0-1 0,-1 18 0,1 57 114,0-43-227,2 0-1,1 0 1,12 65 0,-6-68 76,-6-23-3508,7-28 1935,-1-4-749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31.67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52 1 7039,'0'0'704,"-1"2"-490,-2-1-185,-11 16-16,10-12 10,1 0 1,1 1-1,-1-1 0,1 1 0,0 0 0,0 0 0,-2 9 0,-4 44 518,6-23-149,1-1 0,1 0 1,2 0-1,2 0 0,1 0 1,2-1-1,20 65 0,-13-67-276,-13-27-189,-1-4 100,0 0-1,1 1 1,-1-1-1,1 0 1,-1 1-1,1-1 1,0 0-1,-1 0 1,1 0 0,0 1-1,0-1 1,0 0-1,0 0 1,0 0-1,0 0 1,0 0-1,0-1 1,0 1 0,1 0-1,-1 0 1,0-1-1,0 1 1,1-1-1,1 1 1,-1 0-311,0-2-127,3-3-86,0 1-1,0-2 1,-1 1 0,1 0-1,-1-1 1,0 0-1,0 0 1,5-10-1,-4 7-407,22-12-3621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32.20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16 469 6655,'-7'-37'-311,"4"20"308,0 0 1,0-25 0,5 27 503,0 0-1,1 1 1,0-1 0,1 1 0,12-27 0,-8 20 4,-1 4-252,0 1 0,1 0 0,0 0 0,2 0-1,-1 1 1,2 1 0,0 0 0,1 0 0,19-17-1,-29 30-132,-1 0-145,0 0 1,-1 1-1,1-1 0,1 0 0,-1 1 0,0-1 0,0 1 0,0-1 1,0 1-1,0 0 0,2-1 0,5-3-506,6-1-992,-4-4 543,-7 6 832,9-6-1033,8-4-1702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32.73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 4223,'1'1'900,"17"14"248,3 2-222,0 1 0,-1 0 0,23 30 0,22 24 70,-48-56-677,0 2 0,-2 0 0,22 32 0,-33-44-583,-1 1-1,-1-1 0,1 1 0,1 6 0,21 9-4635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02:33.14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0 3327,'1'2'5644,"5"15"-4990,-1 1-1,-1 0 1,-1-1-1,3 34 1,-4-25 94,9 37 0,39 139 596,-38-165-1261,4 21-374,-10-29-702,27-30-5854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4:54.82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475 31 5887,'0'0'563,"-1"-3"-246,2 1-184,-2-2-142,-10-9 1107,9 12-1185,2 0 52,-3-5 57,0 8-38,0 8-154,-1 14 168,0 2 71,-6 8-56,5-21-13,-7 9 224,1-1 0,1 1 0,0 1 0,2-1 0,-10 48 0,-18 141-32,31-185-74,-8 28 0,2-14 30,1-5 151,-17 40-1,7-21-15,7-23-205,-27 49-1,22-48-18,-14 39-1,-1 29 139,11-33-84,8-5 207,11-49-212,0-1 1,-7 20 0,7-26-49,-7 17 169,4-10-180,1 0 1,-6 26 0,9-34-109,0-1 68,0 0 0,1 0 0,-1 0 0,1 1 1,-2 8-1,3-8-25,-1-3-38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4:55.62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32 0 6143,'-4'3'152,"-5"3"3062,0 2-3126,8-4-52,-1-1 0,1 1 0,0-1 0,0 1 0,0-1 1,0 1-1,0 0 0,1 6 0,0 34 391,0-24-337,0 149 294,0-159-273,2 28 144,-1-33-280,4 18-180,-5-21 163,0-1 63,1 0 0,-1 0 0,1 0 0,-1 0 0,1 0 0,-1 0 0,1 0 0,-1-1 0,1 1 0,0 0 0,-1 0 0,1-1 0,0 1 0,0 0 0,0 0-19,6 6 67,-3-4-5,5 3 0,-4-4-10,8 2-44,2 0 1,-2-2 42,-8-1 1,13 1-46,-16-2-1,21-1-89,-13 1 76,0 0 1,-1-1-1,1 0 0,-1-1 1,19-5-1,-9-1 81,1-1 0,23-14 0,-39 20-97,11-4 38,36-14 260,-36 14-276,-2 2 0,-3-1 11,-10 6-10,0 0 1,0 0-1,0-1 1,1 1-1,-1 0 0,0 0 1,0 0-1,0-1 1,0 1-1,1 0 1,-1 0-1,0 0 0,0 0 1,0-1-1,1 1 1,-1 0-1,0 0 1,0 0-1,1 0 0,-1 0 1,0 0-1,0 0 1,1 0-1,-1 0 0,0 0 1,0 0-1,1 0 1,-1 0-1,0 0 1,0 0-1,1 0 0,-1 0 1,0 0-1,0 0 1,1 0-1,-1 1 0,4-1 44,14-11-25,1-4-18,-16 13-18,-2 0-88,5-1-1610,-5 2 1644,1 1-1,-1-1 1,1 0 0,-1 0-1,0 0 1,0 0-1,0 0 1,1 0 0,-1 0-1,0 0 1,0 0-1,0-1 1,-1 1 0,1 0-1,1-3 1,10-39-3276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4:57.12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600 77 7039,'-1'-27'16,"0"24"16,1 0 0,0 0 0,-1 0 0,0 1-1,0-1 1,0 0 0,0 1 0,0-1 0,0 1-1,-1-1 1,1 1 0,-3-3 0,3 4 186,0-1 6,-1 1-163,0 0 1,0 0-1,0 0 0,0 0 0,-1 0 0,1 0 0,0 1 0,0-1 0,0 1 0,-1-1 0,1 1 1,0 0-1,-1 0 0,1 0 0,0 0 0,0 0 0,-1 1 0,1-1 0,0 1 0,0-1 0,0 1 1,-4 2-1,-7 2 204,2 1 0,-23 16 0,2-3-46,13-10 49,-41 12 0,41-15 68,0 0 0,-19 10 1,28-11-331,0 1 0,0 1 0,1-1 1,0 2-1,0-1 0,-10 13 0,14-17-5,-9 17 66,-2 6 145,5-8-146,9-14-69,-2 15 4,2-11 21,0 0-1,1 0 0,-1 15 0,3-6-78,1 0-1,3 17 0,-3-27 40,0-1-1,0 1 1,1-1-1,0 1 1,0-1-1,6 9 1,1 1-40,16 17 0,-10-16 56,0-1-1,1 0 1,28 20-1,-31-25 2,0 0 1,-4 1 0,-7-8 2,7 20 50,-2-1-41,-8-17-12,0-1 1,0-1 13,0 0-1,-1 1 1,1-1-1,-1 0 1,-1 5-1,-2 5 41,-5 7 38,5-17-78,0-1 1,0 2 6,-1 0 1,0 0-1,-1-1 0,1 0 1,-1 0-1,1 0 1,-1-1-1,-10 5 1,-6 1 177,-27 6 0,-11 4-120,15 0 0,38-16-142,1 0 1,0-1 0,-1 0 0,1 0 0,-1 0 0,1-1-1,-14 1 1,18-2-38,0 0 0,1-1 0,-1 1 0,1 0 0,-1-1-1,0 1 1,1-1 0,-1 0 0,1 0 0,0 1 0,-1-1 0,1 0 0,0 0-1,-1 0 1,1 0 0,0-1 0,0 1 0,0 0 0,0 0 0,-2-3-1,1 0-158,0 1 0,0-1-1,1 0 1,-1 0-1,1 1 1,-2-7 0,3 6-81,0 1 1,0-1-1,0 1 1,0-1-1,0 1 1,1 0-1,0-1 1,0 1-1,0 0 1,0-1-1,0 1 1,2-4-1,5-5-1426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4:58.53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0 163 5503,'0'0'76,"3"0"11,20-5 124,-20 5-78,-1-1 24,108-10 1193,-62 11-1340,-5-2 1,-40 2 42,21 5 153,-18-3-156,-3-1 14,-1-1-10,8 3-33,-7-2 7,-1-1-67,9 0 78,-9 0 18,0-2 23,14-14-78,-15 14-46,-1 2 55,1-1 1,-1 0 0,0 0-1,0 1 1,1-1 0,-1 0 0,0 0-1,1 1 1,-1-1 0,1 0-1,-1 1 1,1-1 0,-1 0-1,1 1 1,1-2 0,-1 1 9,0 0 1,0 0 0,0 0-1,0 0 1,0 0 0,0-1-1,-1 1 1,1 0 0,0-1-1,0-1 1,1-4 50,-1 0 1,0-1-1,0-8 0,-1 13 104,0 0-80,0-5-5,0 5-22,-1 2-15,0-1-18,0-1-107,-15-5 756,14 7-551,2 1-132,0 0 1,0 1 0,0-1 0,0 0-1,0 0 1,0 0 0,0 0 0,0 0 0,0 1-1,-1-1 1,1 0 0,0 0 0,0 0-1,0 0 1,0 0 0,0 1 0,0-1-1,-1 0 1,1 0 0,0 0 0,0 0-1,0 0 1,0 0 0,0 0 0,-1 0-1,1 0 1,0 0 0,0 0 0,0 0-1,0 0 1,-1 0 0,1 0 0,0 0-1,0 0 1,-1 0 23,1 0 0,0 0 0,-1 1 0,1-1 0,0 0 0,0 0 0,-1 0 0,1 0 0,0 0 0,-1 0 0,1 0 0,0 1 0,-1-1 0,1 0 0,0 0 0,0 0 0,-1 1 0,1-1 0,0 0 0,0 0 0,0 1 0,-1-1 0,1 0 0,0 0 0,0 1 0,0-1 0,0 0 0,0 1 0,0-1 0,-1 0 0,1 1 0,0-1 0,-5 35 209,-2-1 0,-13 40-1,17-60-233,0 0-1,1 1 1,0 18-1,-1 1-75,4-20 191,0-8-95,2 15 43,-2-17-70,1-1-2,-1-2 0,-1-1 0,0 1 0,0 0 1,1 0-1,-1-1 0,0 1 0,1 0 0,-1-1 1,1 1-1,-1-1 0,1 1 0,-1 0 1,1-1-1,0 1 0,1 1-13,0 0-43,11-2-40,-10 1 103,0-1 0,0 0 0,-1 0 0,1 0-1,0-1 1,0 1 0,0 0 0,0-1-1,-1 0 1,5-1 0,5-5 9,0 0 0,0-1 1,-1-1-1,0 1 0,-1-2 0,14-14 0,-15 15 76,-6 5-30,30-44-58,-29 45-258,-1-1-199,6-16 214,-9 19 247,5-11-61,-1 0 0,0 0-1,4-21 1,-5 22 22,0 0 0,1 0 0,0 0 0,9-17 0,-3 7-225,-9 18 200,-2 0 493,-2 8-114,-9 18-23,-13 32 291,23-50-531,1 0-1,0 0 1,0 0-1,-1 9 1,0 0 98,-1 5 61,1 0-1,-1 25 1,3-43-194,0 1 0,1 0 0,-1-1 0,0 1-1,0 0 1,1-1 0,-1 1 0,1 0 0,0-1 0,-1 1 0,1-1 0,0 1 0,0-1-1,0 1 1,0-1 0,0 0 0,0 0 0,0 1 0,0-1 0,1 0 0,-1 0 0,0 0-1,1 0 1,-1 0 0,1 0 0,-1-1 0,1 1 0,-1 0 0,1-1 0,2 1 0,1 0 64,1 0 0,0 0 0,0 0 0,0-1 1,0 0-1,11-1 0,37-8 185,-1-3 0,78-28 0,-71 21-297,80-30-999,-121 41 124,-1-1 0,1-1 0,-1-1 0,-1 0 0,17-15 0,-29 22 311,0-1-1,-1 1 0,0-1 1,0 0-1,0 0 0,-1 0 1,5-9-1,6-19-1835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0.7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 1 6911,'3'0'76,"0"1"-48,0 0-1,0 0 0,0 1 1,0-1-1,0 0 1,0 1-1,-1 0 0,1 0 1,-1 0-1,1 0 0,-1 0 1,0 0-1,0 1 0,4 4 1,-3-4 21,-2-1 30,0 0 0,0 0 0,0 0 0,0 0-1,0 1 1,0-1 0,-1 0 0,1 1 0,-1-1 0,1 5-1,1 2 175,0 5 164,0 1-1,-1-1 0,0 1 0,-3 20 0,1-19-113,1 0-1,0 0 1,4 21-1,1 2-219,-1-1 0,-2 1 0,-4 57 1,-1 14-46,3-105-81,-2 6 16,2-9-53,-11-11-1712,-7-7 1510,15 14 265,0-1 1,0 1-1,0-1 1,1 0-1,-1 0 1,-3-6-1,1 1-1,3 6 22,0-1 1,0 1-1,0-1 0,0 0 0,1 0 0,-1 1 0,1-1 0,0 0 1,0-1-1,0 1 0,0 0 0,-1-6 0,1-1 26,-1-5-8,2-1 0,-1 0 0,2 0 0,0 0 0,3-17 0,-3 31-22,1-17 0,-1 16 0,5-17 0,-4 15-14,2-15-30,-3 12 123,1 0 0,0 1 0,3-9 1,1-2 77,4-9 802,-9 25-948,0 0-23,6-7 12,4 1-28,-6 6 40,15-14 156,-11 8-172,-8 8-1,-1-1 1,1 1-1,0-1 1,-1 1 0,1-1-1,0 1 1,0 0-1,-1-1 1,1 1 0,0 0-1,0-1 1,0 1-1,-1 0 1,2 0 0,1-1 7,-1 0 50,1 1 11,7-1 4,-7 0 80,-1 2-84,27 6 368,3 2-489,-10-4 67,-15-6 8,-2-1-7,34-7-65,14-14-180,-29 11 492,-21 10-219,-3 5 116,-7 36 350,6-37-380,0 1 3,-5 8-21,-1 0-86,1-1-34,5-8-51,0 0-3,-2 0 47,-5 16 50,7-15 48,-1 5-122,1 0 1,-1-1-1,-4 12 0,5-14 57,-3 12-1,1 0-1,1-1 1,1 1 0,1 0 0,0 0 0,2 17 0,0 20-202,0 5 350,-2-56 133,2-5-186,0 2-110,-1-1 0,1 0 0,-1 0 0,0 0 0,1 0 0,-1 0 0,0 0 0,0 0 0,0 0 0,0-1 0,0 1 0,0 0 0,0-1 0,0 1 0,0-1 0,-1 1 0,2-3-1,-1 0-10,0 3 9,1-5-46,-2 2 51,4-16-8,1-2-167,-4 20 48,-2-1 21,-2-19-30,3 18 168,1-5-32,-1 7-16,1 1 0,-1-1 1,0 1-1,1-1 1,-1 1-1,1-1 0,-1 1 1,2-3-1,10-20-89,-4 11 19,10-9 6,-16 20 138,-1 0 10,6-7-4,-6 4 0,1-4 0,-2 7 128,0 0-138,0-7-58,0 7 14,-1 0 58,-1-6-29,1 6-98,2 0-51,7-25 8,-2 18-31,5 6 118,-8 2 49,-1 2-92,39 3 740,-38-3-584,-3 0-80,1 0 0,0 0 0,-1 0 0,0 0 0,1 0 0,-1 0 0,1 0 0,-1 0 0,0 0 0,1 2 0,-1-1 104,2 1 6,2 8-57,-1 0 0,1 0 0,-2 0 0,0 0 0,0 0 0,0 18 0,-5 74 173,1-57-153,-2 256 592,4-288-669,0-10-17,0 1 0,0 0 0,1-1 0,-1 1-1,1-1 1,0 1 0,0-1 0,1 1 0,2 6 0,-3-10-20,-1-1 0,1 1 0,-1-1 1,1 1-1,-1-1 0,1 1 1,-1-1-1,1 0 0,-1 1 0,1-1 1,-1 0-1,1 1 0,0-1 0,-1 0 1,1 1-1,0-1 0,-1 0 1,1 0-1,0 0 0,-1 0 0,2 0 1,-2 0 12,0 0 0,1 1 0,-1-1 0,0 0 0,0 0 0,0 0 0,0 0 0,1 0 0,-1 0 0,0 0 1,0 0-1,0 0 0,1 0 0,-1 0 0,0 0 0,0 0 0,0 0 0,0 0 0,1 0 0,-1 0 0,0 0 0,0 0 1,0-1-1,0 1 0,1 0 0,-1 0 0,0 0 0,0 0 0,0 0 0,0 0 0,1-1 0,3-2-179,1-1-1,-1 0 1,0 0-1,0-1 1,-1 1-1,1-1 1,-1 0-1,0 0 1,3-6-1,22-54-2081,-25 56 1911,18-48-3538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1.7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161 2 5631,'0'0'1480,"-2"0"-1288,-8-1 387,-1 0-1,1 1 0,0 1 0,0-1 0,-17 5 1,25-5-193,0 1-2,-7 1-21,7-1-90,0 1-38,-15 17 214,5-2-449,11-11 0,0-1 0,-6 16-5,0 0-1,2 0 0,0 0 0,2 1 1,0 0-1,1 22 0,2 61-6,1-90-58,0-12 42,-1-1 86,1-1-59,-1 0-1,1 0 0,-1 0 1,0 0-1,1 0 0,-1 0 1,0 0-1,0 0 0,0 0 1,0 0-1,0 1 0,13-2-51,-11 0 56,-1 0 1,1-1-1,0 1 1,-1-1-1,1 0 0,-1 1 1,1-1-1,-1 0 0,1 0 1,-1 0-1,0 0 1,1 0-1,-1 0 0,2-3 1,0 1-2,-3 3-2,24-24 65,2-20-2,-21 34-73,-4 8 643,0 5-536,2 14 79,1-5-160,3 0-16,1-3-13,-4-6-40,3 3 50,-3-4 46,5 3-43,-6-4-54,-1-1-116,4 1 1,-5-1 100,1 0 1,0 0-1,0 1 1,0-1-1,0-1 1,0 1-1,0 0 1,-1 0-1,1-1 1,0 1-1,0-1 1,0 0-1,-1 1 1,1-1-1,0 0 1,-1 0-1,1 0 0,-1 0 1,1 0-1,-1 0 1,1-1-1,-1 1 1,2-3-1,27-44-4195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55.17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0 735 3327,'0'0'552,"1"-2"-449,1-2 22,0 0 0,0 0-1,0 0 1,0 0 0,1 0-1,0 1 1,-1-1 0,1 1 0,1-1-1,-1 1 1,0 0 0,1 1 0,0-1-1,-1 1 1,1-1 0,0 1 0,0 0-1,0 0 1,7-1 0,-8 2-112,0 0 6,-1 1 0,1-1 1,0 1-1,0 0 0,0 0 0,0 0 1,0 0-1,0 0 0,0 1 0,-1-1 1,1 1-1,0 0 0,3 1 0,11 3 77,-15-2-25,-1-1-10,3 2 66,0 0 0,-1 0 0,0 0 0,0 0 0,0 1 0,0-1 0,-1 1 0,1 0-1,2 10 1,8 13 252,-4-9-341,0 0-1,-2 0 0,0 1 0,5 21 0,1 4-11,-10-32-19,0-6 3,-1 1-1,1-1 1,0 1-1,1-1 1,6 10-1,-4-9 18,-5-6 106,1-1 27,0-1-132,-1 1 1,1-1-1,0 0 0,0 1 0,0-1 0,0 0 0,0 0 0,0 0 0,0 0 0,-1-1 1,1 1-1,0 0 0,0-1 0,0 1 0,3-2 0,-2 0 11,0 0 0,1 0 1,-1 0-1,0-1 0,0 1 0,0-1 1,3-4-1,1-2 53,1-1 0,-2 0 0,0-1 0,6-12 0,-2 0-55,-1-1-1,-1 0 1,-1 0 0,6-40-1,4-103 56,-8 50-95,12-38-97,-13 113-170,22-68 0,-22 90-266,1 1 0,0-1 0,1 2 0,2-1 0,17-22 0,-6 12-2104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2.81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195 1 3199,'0'0'4136,"-2"1"-3816,-2 1-146,0 1-1,0-1 0,0 1 1,0 0-1,1 1 0,-1-1 1,-2 4-1,-12 11 520,12-12-550,1 0-1,0 0 0,0 0 0,0 1 0,1-1 1,0 1-1,-3 8 0,-7 10 28,2-5-38,2 1 0,1 0 0,1 0 0,-10 38 0,17-53 2,-1 8-108,-2 13-29,4-23 29,1 2 18,-2-3-34,8 20 43,-6-21-123,7 12 20,-7-13 176,11 14 0,-9-12-131,4 2-54,-4-4 49,14 19-68,-10-9 88,-2 1 9,-5-10 170,-3 9 3,3-10-185,0-1 0,0 1 0,-1-1 0,1 1 0,0-1 0,0 1 0,0-1 0,-1 1-1,1-1 1,0 0 0,0 1 0,-1-1 0,1 1 0,0-1 0,-1 0 0,1 1 0,-1-1 0,1 0-1,0 0 1,-1 1 0,0-1 0,-6 5 129,-8 6-8,8-11-116,3 1 4,3-1-48,0 0-1,-1 1 1,1-1-1,0 1 1,0-1 0,0 0-1,0 0 1,-1 0-1,1 0 1,0 0-1,0 0 1,-1 0-1,1 0 1,0 0-1,0-1 1,0 1 0,0 0-1,-1-1 1,1 1-1,0-1 1,0 1-1,0-1 1,0 0-1,0 1 1,0-1-1,0 0 1,0 0 0,0 0-1,1 1 1,-1-1-1,0 0 1,0 0-1,1 0 1,-1 0-1,1-1 1,-1 1-1,0-2 1,-10-43-4147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3.62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145 1 6015,'0'0'4288,"-1"1"-4138,-2 2-71,0 0 1,-1-1 0,1 0-1,0 1 1,-7 1 0,-10 8 124,18-10-195,0-1-1,0 1 1,1-1-1,-1 0 1,0 0-1,0 0 1,0 0-1,0 0 1,-1 0-1,1 0 1,-3 0-1,-22 6-27,24-6 14,2 0-112,-1 0-1,0 0 1,1 0 0,-1-1-1,1 1 1,-1-1 0,0 1-1,0-1 1,1 0-1,-1 0 1,0 0 0,0 0-1,-2 0 1,-11-5-3358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4.63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191 71 6527,'0'0'-214,"-1"-2"-29,1 2 241,-2-11-483,-1 1 0,-9-18 1082,11 26-191,-15-14 1540,14 15-1658,0 1-21,-1 1-234,0 0 0,0 0 1,0 0-1,0 1 0,1-1 0,-1 1 0,0-1 1,1 1-1,-1 0 0,1 0 0,0 0 0,-1 1 1,1-1-1,0 1 0,1-1 0,-1 1 0,-2 3 1,-4 9 2,-14 31 0,17-33 25,-17 40 811,-20 80 1,41-129-872,-5 17 3,7-16-6,-1-2-18,0-3 8,0 1 1,0 0-1,0 0 1,0 0-1,0 0 1,1 0-1,-1 0 0,0 0 1,0 0-1,1 0 1,-1 0-1,0 0 1,1-1-1,-1 1 1,1 0-1,-1 0 1,1 0-1,0 0 1,1 2-53,6 7 64,5-2 69,15 0 235,-25-8-144,-1-1-8,7-1-95,-1-2-1,0 1 1,0-1-1,-1 0 1,1-1 0,-1 1-1,0-1 1,0-1-1,0 0 1,-1 0-1,0 0 1,0 0-1,-1-1 1,7-10-1,-10 12-39,0 1 0,0-1-1,0 0 1,-1 1 0,1-1-1,-1 0 1,0-9 0,0-16 39,-1 13-74,1 1-1,3-17 1,-3 22 18,-1 8 137,1 4-134,-1 0 0,0 0 1,0 0-1,0 0 0,0 0 0,0 0 0,-1 0 0,1-1 0,0 1 0,0 0 0,0 0 0,-1 0 0,1 0 0,-1 0 0,0 0 0,-10 29 12,8-26-15,1 2 0,1 16 0,4-7 0,-3-14 1,1 0 0,-1 0 0,1 0 0,-1 0-1,1 0 1,-1-1 0,1 1 0,0 0 0,0 0 0,-1 0-1,1-1 1,1 2 0,1-1 3,-1 0-1,0 0 1,1-1-1,0 1 1,-1-1-1,1 1 1,-1-1-1,1 0 1,-1 0-1,1 0 1,0 0-1,-1 0 1,1-1-1,-1 1 1,1-1-1,3-1 1,3-1-84,0 0 0,0-1 0,10-5 0,14-14-921,33-32-3117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5.47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233 63 4095,'0'0'760,"-1"-1"-600,-13-15 346,12 14-316,0 0-54,1 0-1,-1 1 0,0-1 0,1 0 0,-1 1 0,-4-3 0,4 2-33,1 1 213,0 0-246,-1-2 18,0 1 0,0 0 0,0 0 0,0 0 0,-1 1 0,1-1 0,0 1 0,-1-1 0,1 1 0,-1 0 0,1-1 0,-1 1 0,0 1 0,1-1 0,-1 0 0,0 1-1,0-1 1,-5 1 0,-1 0 43,1 1-1,-1 0 1,1 1 0,-1-1-1,-10 5 1,-51 18 632,68-23-126,1-1-627,1 0-1,-1 0 0,1 0 0,-1 1 0,1-1 1,-1 0-1,1 0 0,0 1 0,-1-1 1,1 0-1,-1 1 0,1-1 0,0 0 0,-1 1 1,1-1-1,0 0 0,0 1 0,-1-1 1,1 1-1,0-1 0,0 1 0,-1-1 0,1 1 1,0-1-1,0 1 0,0-1 0,0 1 1,0-1-1,0 1 0,0-1 0,0 1 0,0-1 1,0 1-1,0-1 0,0 1 0,0-1 0,0 0 1,1 1-1,-1 0 0,8 21 123,-2-11-85,0-1-1,15 20 0,-9-13 22,-10-14-51,1 1 0,-1-1 0,0 0-1,1 0 1,-1-1 0,1 1 0,3 2 0,6 6 102,5 8 74,-15-17-128,0 0 0,12 14-6,-11-15-66,-1 1-71,13-9-1172,-14 6 1246,1 0 7,-1 0-1,1 0 1,-1 0 0,1 0 0,-1-1 0,0 1 0,0 0 0,1-1 0,0-1 0,8-29 11,-1 2 1279,-2 50-1444,-7-16 139,1-1 0,0 0 0,0 0 1,1 0-1,-1 0 0,1 0 0,2 4 0,-1-3-2,1 0-1,-1-1 1,1 1-1,0-1 1,0 0-1,0 0 0,0 0 1,0 0-1,1-1 1,-1 1-1,9 1 1,-11-3-1,1 0-1,-1-1 1,1 1 0,-1-1 0,1 1 0,0-1 0,-1 0 0,1 0 0,-1-1 0,1 1-1,-1 0 1,1-1 0,0 0 0,-1 1 0,1-1 0,-1 0 0,0 0 0,1-1 0,-1 1-1,0 0 1,0-1 0,0 1 0,4-4 0,4-7-274,0 0 0,-2-1 0,1 1 0,7-16 0,15-24-1892,-15 32-757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6.30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0 113 9343,'2'2'60,"1"0"-49,-1 0 0,0 0 0,0 0 0,0 1 0,0-1-1,0 1 1,2 4 0,7 15 81,-10-17-67,-1 1 2,2 21 157,0 1 0,-3 34 0,0-12 93,1-23-106,11 261 1394,-11-285-1526,10-15-454,-4 1 355,-1-1 0,0 1 0,-1-1 0,0 1 0,4-24 1,-2 9 2,-3 13 19,33-114-56,-26 96-27,2 0 0,17-30-1,-15 35 106,-13 22 32,1 0 15,12-11-14,-3 6 406,1-1-1,0 2 1,1 0-1,26-13 0,19-11 202,100-71-2772,-146 97 777,-9 6 1078,0-4-1089,2-8-1840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6.70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11007,'3'1'-29,"1"0"-1,-1 1 0,1-1 0,-1 1 0,0 0 1,1 0-1,-1 0 0,0 0 0,0 1 0,0-1 1,-1 1-1,1-1 0,0 1 0,-1 0 0,0 0 1,0 1-1,0-1 0,0 0 0,0 1 0,-1-1 1,1 1-1,0 4 0,2 8-56,0 1 1,-1 0-1,1 30 0,-2-20 122,2 28-57,-3-27 392,2 0 1,1-1-1,0 1 1,11 29-1,-14-52-292,1-1-1,0 0 0,0 0 1,0 0-1,1 0 0,-1 0 1,1 0-1,0 0 0,0-1 1,0 1-1,1-1 0,-1 0 1,1 0-1,0-1 0,7 6 1,-9-8-115,1 1 1,-1-1-1,0 0 1,0 0-1,0 1 1,0-1-1,1 0 0,-1-1 1,0 1-1,0 0 1,0-1-1,0 1 1,0-1-1,0 0 1,0 1-1,4-3 1,-5 2 5,5-1-83,-1-1-1,0 0 0,0 0 0,-1-1 0,1 1 1,-1-1-1,0 0 0,7-8 0,-2 1-488,-1-1-1,10-19 0,1-8-2981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7.0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11263,'0'0'132,"2"1"18,8 5 8,-7-5-58,-2 1-252,3 3 34,-1-1 0,1 2-1,-1-1 1,-1 0-1,1 1 1,-1-1 0,0 1-1,2 9 1,0 7-21,2 23 1,-1 2 306,1-1 168,-6-46-346,0 1 1,0-1-1,0 1 1,0-1 0,0 0-1,0 1 1,0-1 0,1 1-1,-1-1 1,0 0-1,0 1 1,0-1 0,0 1-1,1-1 1,-1 0-1,0 1 1,0-1 0,1 0-1,-1 1 1,0-1-1,1 0 1,-1 0 0,1 1-1,5 6-322,-5-5 99,0 0 0,0-1-1,0 1 1,0-1 0,1 1-1,-1-1 1,0 1 0,0-1-1,1 0 1,-1 1 0,1-1-1,2 2 1,14-3-2518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7.45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6 13567,'0'0'72,"15"-6"-3864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8.07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8575,'35'156'-56,"-18"-68"32,8 9 610,-12-51 85,10 65 0,-21-91-508,0 2 37,1 1 1,1 0-1,1-1 1,12 32 0,-17-54-206,0 1 0,1 0 0,-1-1 1,0 1-1,1 0 0,-1-1 0,1 1 1,-1-1-1,1 1 0,-1-1 0,1 1 1,-1-1-1,1 1 0,-1-1 0,1 0 1,-1 1-1,1-1 0,0 0 0,-1 1 1,2-1-1,-1 1-13,5 0-119,-1-3-28,1 0 0,-1 0 0,0-1 0,1 1 0,-1-1 0,-1 0 0,1 0 0,0-1 0,-1 0 0,1 0 0,-1 0 0,0 0 0,6-9 0,-3 4-428,-1 0 0,-1 0 0,1-1 0,-2 1 0,1-1 0,5-20 0,-5 5-1433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8.4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1 272 11007,'12'-13'0,"-6"7"0,-1 0 0,1 1 0,9-7 0,3-1-62,1 1-1,0 1 0,36-16 1,-3 7-722,-1-3 0,-1-2 1,79-52-1,-100 56-2111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7T17:04:54.0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43 383,'0'0'976,"0"3"-784,0 6-9,0-6 826,-1-1-875,-2 23-90,3-23 41,0 11 108,0-11-126,0 15-192,3-5 135,-3-11-10,1 0 0,-1-1 0,1 1 0,-1 0 0,0-1 0,1 1 0,-1 0 0,1-1 0,0 1 0,-1-1 0,1 1 0,-1-1 0,1 1 0,1 0 0,-1-1 0,0 1 0,0-1 0,0 0 0,0 0 0,0 0 0,0 0 0,0 1 0,0-1 0,0-1 0,0 1 0,2 0 0,1 0 0,1-1 1,13-9-12,5-6-192,-22 14 27,1 1-43,20-10-506,-20 10 962,0 0-146,4-7-22,-1 3 107,8-12-186,4-9 316,20-16 2565,-37 44-3027,1 8 156,-1-7 397,2-2-343,11 14-53,-12-14-1,0 0-1,0 0 1,-1 0-1,1 0 1,0 0-1,-1-1 1,1 1-1,0 0 1,-1 1-1,0-1 1,1 0-1,-1 0 1,0 0-1,1 0 1,-1 0-1,0 2 1,4 11 120,-4-12-179,0-2-11,1 0 68,-1 0 1,0 0 0,0 0-1,0 0 1,0 0-1,0 0 1,0 0 0,1 0-1,-1 0 1,0 0-1,0 0 1,0 0 0,0 0-1,0 0 1,0 0 0,1 1-1,-1-1 1,0 0-1,0 0 1,0 0 0,0 0-1,0 0 1,0 0 0,0 0-1,0 0 1,0 0-1,0 1 1,1-1 0,-1 0-1,0 0 1,0 0 0,0 0-1,0 0 1,0 0-1,0 0 1,0 1 0,0-1-1,0 0 1,0 0-1,0 0 1,0 0 0,0 0-1,0 1 1,0-1 0,0 0-1,0 0 1,2 5 0,14-4 79,-14-2-81,0 0 0,1 1-1,-1-1 1,0 0 0,0 0 0,0 0 0,3-2 0,1-1-2,-4 3-15,0 3 84,0 3-36,-2-5-25,1 0 1,-1 0 0,0 1-1,0-1 1,0 0-1,1 0 1,-1 1 0,0-1-1,0 0 1,1 0-1,-1 0 1,0 1 0,1-1-1,-1 0 1,0 0-1,0 0 1,1 0 0,-1 0-1,0 0 1,1 1-1,-1-1 1,0 0 0,1 0-1,-1 0 1,3-1 18,-1 0 1,0 0-1,1 0 1,-1 0 0,0 0-1,0-1 1,0 1-1,0 0 1,0-1-1,0 0 1,3-3 0,-3 2 4,0 2 39,0 0-497,5-3 431,-5 3 237,1 0-137,7-3 18,-8 3 136,0 0-147,5-4-74,-5 4 66,0 0-132,-1 1 54,0 0 1,-1-1 0,1 1-1,0 0 1,-1 0-1,1-1 1,0 1 0,-1 0-1,1 0 1,0 0-1,-1 0 1,1 0 0,0 0-1,1 0 1,-1 1 9,0-1 0,0 1-1,0 0 1,0-1 0,0 1 0,0 0 0,0 0 0,0 0 0,0 0 0,1 1 0,15 17 371,-16-17-196,2-1-165,5 4-78,-5-1 65,1 8-18,-3 3-10,3-1 0,5-2 19,8 8 498,-17-20-511,1 0 0,-1 1 0,1-1 0,-1 0-1,1 1 1,-1-1 0,1 0 0,0 0 0,-1 0 0,1 0-1,-1 1 1,1-1 0,0 0 0,-1 0 0,1 0-1,0 0 1,-1 0 0,1-1 0,-1 1 0,1 0 0,1 0-1,2-1 59,6 0-25,-7 1 76,0 0-315,8 3 132,-9-3 125,-1 0-51,-1 0 0,0 0 0,0 0 0,1 0 1,-1 0-1,0 0 0,0 0 0,1 0 0,-1 0 0,0 0 0,0 0 0,1 0 0,-1 0 0,0 0 0,0 0 1,1 1-1,-1-1 0,0 0 0,0 0 0,1 0 0,-1 0 0,0 0 0,0 0 0,1 1 0,-1-1 0,0 0 1,1 1 11,-1-1-1,0 0 1,1 1 0,-1-1 0,1 0 0,-1 1 0,1-1 0,-1 0 0,1 0 0,-1 0 0,1 1 0,0-1 0,-1 0 0,1 0 0,-1 0 0,1 0-1,-1 0 1,2 0 0,2 0 16,-2 0-8,1 0 1,-1 0-1,1 0 1,0 0-1,-1 0 1,1-1-1,4-1 1,4-2-17,20-8-231,-22 9 130,-7 3-5,0-1 0,7-1 27,-7 1 110,0 1 45,23-5 179,-23 5-237,0-2-76,6-2 48,-7 2 181,2 4-95,0-1-56,14 11 53,-14-8-40,5 5-43,-1 0-54,-5-7-10,-2-2 63,0 0-1,1 0 0,-1 0 0,0 0 1,1 0-1,-1 1 0,0-1 1,0 0-1,1 0 0,-1 0 0,0 0 1,0 0-1,0 1 0,1-1 0,-1 0 1,0 0-1,0 0 0,0 1 1,0-1-1,1 0 0,-1 0 0,0 1 1,0-1-1,0 0 0,0 0 0,0 1 1,0-1-1,0 1 11,1-1 1,-1 0-1,0 1 0,0-1 0,0 0 1,0 0-1,0 1 0,1-1 1,-1 0-1,0 1 0,0-1 1,0 0-1,1 0 0,-1 0 0,0 1 1,0-1-1,1 0 0,-1 0 1,0 0-1,0 1 0,1-1 0,-1 0 1,0 0-1,1 0 0,1 2 71,7 5-64,4 1-16,5 6-4,-16-11-6,0-2-60,0 0 2,7 4 30,-3-2 110,-3 0-47,9 13 54,-11-14-127,7 11 270,-8-12-229,1-1 0,-1 1-1,0 0 1,1 0 0,0 0 0,-1 0-1,1-1 1,0 1 0,-1 0-1,1 0 1,0-1 0,0 1 0,-1-1-1,3 2 1,6 3 7,-4-3 43,12 2-60,-14-4 21,19-1-173,25-2 247,-33 2 280,-9 1-390,-1 0-1,0 0 1,0 1 0,1-1-1,-1 1 1,0 0-1,0 0 1,0 0 0,0 0-1,0 1 1,0 0-1,4 2 1,7 2 17,0 0 15,-1-3 0,-1-2 11,-8-2 42,6 0 11,-6 0-10,34-2-118,-36 3 10,-1 0 1,2 0 44,18 7-121,-10-2 66,-2-1 1,10 2 279,-14-6-202,0 0-1,0-1 1,11-2-1,-2 0-28,-3 0-1,-7 2-56,-1-1-1,0 1 0,1-1 0,5-3 0,-8 4 303,1 0-145,7-1-56,-8 1 30,1 1-4,9-3-45,2-1-10,1-1-1,-10 3 2,12-13-35,13-2 183,-28 15-96,0 1 1,7-2-54,-5 1-54,6-3-10,-5 3 11,3-1 53,-3 2 43,6-2-33,1 0 5,-10 2 54,23-4-179,-22 5 408,9-2 9,-9 2-118,29 2-453,-13 1 235,3-2 134,22-1-79,17-2 8,-46 2-44,-2 0-18,-2-2 125,-1-1-14,4 0-73,-3 0-5,0-1 51,6-4-14,-15 7-101,27-1-9,-25 2 48,1-1 20,10-8 158,-13 8-36,10 1 58,-9 0-114,-2 0-332,3 1 185,-2 0 77,-1 1-1,1-1 0,0 1 1,0-1-1,0 0 1,0 1-1,0-1 0,4 1 1,-3 0 12,0-1 5,0 1 0,0 0 0,1-1 0,-1 0 0,1 0-1,5 1 1,1-1 57,-8-1 20,7 0 19,-5 0-149,0 0-1,-1 0 1,1 1 0,0-1 0,-1 1-1,8 2 1,-6-2 83,7-2-33,3-2-20,-3 0-22,-7 2 64,3-1-32,-3 0-43,3-2 59,-6 3 335,25 0-251,-24 1-322,-1 0 36,11 3 148,2 0 38,1-2 0,-1-2 0,0-2 11,-1-2 42,-3 0 11,-7 4-10,5-2-54,-7 2-54,1 1-63,6 0 117,0 2 55,11-6-108,-19 3 51,4 0 45,5-4-33,0 1 1,-9 3 213,2 2-267,7 2-21,-5-1 11,6 5 42,11 6 45,-20-12-26,-1 0 1,1 0-1,-1 0 1,0-1-1,1 1 1,0 0-1,-1-1 1,1 0-1,-1 1 1,3-1-1,7 3 4,-6-2 31,5 0-14,-8-1 414,25 4-591,-24-4 274,-1 0-72,8 0-58,-8 0-66,1 1-51,7 1 125,-8-1 172,1-2-213,0 0 81,1 0 1,0-1 0,-1 0-1,0 1 1,1-1 0,-1 0-1,0-1 1,0 1 0,3-3-1,11-12 59,-16 15-162,1 0-9,4-5 26,-2 4 74,4-2-32,-3 3-43,5-2 43,-8 3 75,42-6-23,-42 7-122,1 0-62,7 0 94,-8 0 106,1 0 48,0-1-74,22 6 104,-10-2-160,-2 0 4,-11-2-44,1-1 1,9 1 53,3-1 43,-3-1-43,-7 1-43,6 0 43,-6 0 43,8 2-33,-1-1-20,-7 0-33,7 0 32,1 3 11,-1 1-10,18 2-44,-28-6 118,16-1 184,-7-3-168,-1-2-78,-6 3-61,3-3 34,-5 3-29,1 2 68,6-1-18,-6 1 129,29-6-249,-29 6 117,0 0 0,15-7 10,-8 2 16,-8 4 170,1 1-93,6-3-37,-6 3-146,9-2-213,-9 2 204,-1 0-80,23 3 238,-23-3 4,1 1-2,11 3 54,4-1-144,-14-4 0,-1 0 4,-1 1-46,1 0 15,13-3-21,29 0 33,-33 3 25,10 1 52,-20-1-7,18-2-14,37-7 227,-49 7-311,28 3-53,-31-1 165,9 0-37,-12 1-5,0-1-1,0 0 1,0 0 0,0 0 0,0-1-1,0 1 1,0 0 0,4-2-1,18-5-2,-3 1-44,1 1-36,-10 3 40,-9 2 84,29-2 204,-29 1-241,20 5-181,-18-2 219,11 9-39,-12-9-15,12 3 7,-11-3-28,15 2 22,-15-2-15,-1 0 5,47 25-53,-27-14 137,-22-12-11,7 1 6,-4 0-58,0 1 1,0-1 0,0 0 0,0 0 0,0-1 0,0 1 0,7 0 0,35 6-150,-32-4 158,0 0-20,0 0-22,-1-2 64,6-5 14,-16 1-39,2 0 166,1-1-115,-1-2 66,3-2-114,0-2-10,-1 2 11,-7 5 42,1 1 1,6-6-58,-7 6-66,4 0-91,-2-2 148,17-2-19,10 2-22,-16 0 54,1-1 0,-3 1-10,-7 2 4,10-1-32,12 1 28,-22 1-7,16-4-29,-16 3 45,10-3 12,0 0 32,0-1-43,0 1-43,-3 1 43,-7 2 43,5 0-43,-6 1-43,5 4 43,-3 0 53,-2-2-55,13-2-49,-12 0 94,7-4-33,3 2-10,0 7 0,0 0 0,-1-2 0,-9-5 40,-1 1 18,15 3-38,-17-2-74,0 1-48,8 1 160,-7-1 10,-1-1-4,8 1 0,-5 0-10,5-1-33,-8 0 160,1 0-127,7 4-58,4 2 24,-11-5 678,-1-1-644,7 4-58,-7-3-44,0 0 76,10 1-18,1 0-20,-8 0-33,9 2 43,1 0 43,-3 0-43,-4 0-52,11 1-34,-14-3 53,0 0 38,21 1 43,6-5-58,-19 2 20,-1 0-20,-3 1 4,16-2 22,-9-2-26,7-3-10,0-3 192,-8 5-162,-3 3-24,-7 0-56,5-2 2,2 2 67,-9 2 22,-1-1 47,11-2-18,-6 0-21,0 0 0,0 0 0,0-1 0,-1 0 0,1 0 0,-1 0 1,1-1-1,8-7 0,-6 5-21,0 0-22,-7 5-56,0 0 2,8-3 4,-7 3 0,-1 2-117,14 7 170,-14-4 18,0-2 1,0 0 129,-2-2-136,1 0 1,-1 0-1,0 0 0,1 1 0,-1-1 0,1 0 0,-1 0 0,1 1 0,-1-1 1,0 0-1,1 1 0,-1-1 0,0 1 0,1-1 0,-1 0 0,0 1 1,1 0-1,5 6-174,1 0 109,-4-4 23,0-1 0,0 1 0,0-1-1,0 0 1,4 2 0,-5-3 32,0 0-72,0 1-74,8 3-33,-7-4-4,9 0-4692,-13-17-496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09.38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56 309 5887,'0'0'1480,"-2"0"-1149,-21 3 106,21-2 107,1 0-480,-2 3-5,0-1-1,0 1 0,1-1 0,0 1 1,0 0-1,0 0 0,0 0 0,0 0 1,1 0-1,0 0 0,0 0 0,0 1 1,0-1-1,0 5 0,1 9 141,0 0 0,3 22 0,-1-11-134,0-8-36,-1-17-56,1-1 5,1 1-46,7 6 15,3-2 53,2-8 43,0-5-33,-10 1-18,0 0 0,0 0 0,-1 0 0,0-1 0,1 0 0,-2 0 0,1 0 0,0 0 0,4-10 0,-1 0-29,0 0 0,7-24-1,8-32 456,-21 69 447,-7 15-10,2-3-676,1 1 1,0-1 0,1 1 0,-2 18-1,3-24-119,1-4-60,0 0 0,0-1 0,0 1 0,0 0 0,0 0 0,0 0-1,0-1 1,0 1 0,0 0 0,0 0 0,0-1 0,1 1 0,-1 0 0,0 0 0,1 0-1,0 1-17,0 1-50,1-2 58,16 7 21,-12-9-12,-2 0 1,1 1-24,0-1 1,-1 0-1,1 0 0,0 0 0,-1-1 0,1 0 0,-1 1 1,1-2-1,-1 1 0,8-6 0,-4 2-117,0-1 1,0 0-1,12-15 0,-18 19 72,0 0 0,0 0 0,0 0 0,-1 0 0,2-5 1,-1 4 28,-1 2-26,0 0 2,0-3 49,0 1 0,0 0 0,1 0 0,-1 0 0,1 0 0,0 0 1,0 0-1,1 1 0,3-6 0,-1 3-17,27-31-47,-22 26 280,0-1-1,14-21 1,-20 26-247,1-1-1,-1 0 1,-1 0 0,1 0 0,-1 0 0,-1 0 0,4-18 0,-6 22 66,0 1-1,0-1 1,0 0 0,0 1 0,-1-1 0,1 0-1,-1 1 1,0-1 0,0 1 0,0-1 0,-1 1-1,1-1 1,-1 1 0,0 0 0,0 0 0,0 0-1,0 0 1,0 0 0,-1 0 0,1 1 0,-6-5-1,0 0 47,-1 1 0,0-1-1,0 2 1,-11-6-1,16 9-39,-1 1 0,0-1 0,1 0-1,-1 1 1,0 0 0,0 0 0,0 1 0,0 0-1,0-1 1,0 1 0,-5 1 0,-45 10 1707,52-10-1480,1 0-179,0 1-49,0 0 0,0 0 1,-1 1-1,1-1 0,1 0 1,-1 1-1,0-1 0,0 1 0,1 0 1,0 0-1,-1 0 0,1-1 1,0 1-1,1 0 0,-1 0 1,0 0-1,1 1 0,0-1 1,-1 0-1,1 3 0,1 11-97,0-1 0,5 28 0,-2-18 43,1 4-13,1 0-1,1 0 0,1 0 1,2-1-1,13 28 0,-15-37 14,-1-5-70,0 0-1,9 14 1,-14-25 77,0-1-1,0 0 1,1 1 0,0-1-1,-1 0 1,1-1 0,0 1-1,1 0 1,-1-1 0,0 0-1,1 0 1,-1 0 0,7 3-1,-9-5-38,1 1-1,0-1 1,0 0-1,0 0 1,0 1-1,0-1 0,-1-1 1,1 1-1,0 0 1,0 0-1,0-1 1,0 1-1,0 0 1,-1-1-1,1 0 0,0 0 1,0 1-1,1-2 1,3-2-512,-1 0 0,1-1 1,7-6-1,-11 8 279,16-14-3608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10.06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75 1 9471,'-8'67'435,"-27"104"0,25-128-358,2 0-1,1 0 1,3 1 0,1 0 0,6 70 0,-3-107-54,6 24 7,-3-16 10,0-16 14,13-7-43,-12 2-12,-2 3 1,14-19-64,-15 20 55,0 0-1,0 0 0,0 0 1,0 0-1,0 0 0,-1-1 0,1 1 1,-1-3-1,1-1-5,0 4 83,-1-9 174,-4-30 192,2 35-377,1 0 0,1 0 0,-1 0 0,1 0 0,0-8 0,1 11-57,-1-1 0,0 1 0,1 0 0,-1-1 0,1 1 0,0 0 0,0 0 0,0 0 0,0-1 0,1 1 0,0 0 0,-1 1 0,1-1 0,4-4 0,0-1 0,3-2 110,1 0 1,0 0-1,0 1 0,1 0 0,1 1 0,14-9 0,3-2-307,-7-1-153,-18 17 353,-1 0 0,1 0 0,-1 0 0,1 1 0,0 0 0,0 0 0,5-3 0,9-4 5,-4 2 3,4-5 50,-11 9 94,5-2 100,2 1-377,-12 3 53,0 0-118,4-2 292,-4 1-333,0 1-1,0 0 1,0-1-1,0 1 1,0-1 0,0 0-1,0 0 1,0 1 0,-1-1-1,1 0 1,1-4-1,24-44-4445,-19 35 2584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10.38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9087,'7'3'7,"1"1"-1,0-1 0,0-1 1,0 1-1,0-1 0,0-1 0,14 2 1,61-3 71,-42 0-63,-26 0-15,-2 3 11,-10-2 56,0 0 1,1 1-1,-1-1 0,0 1 0,0 0 0,1 0 1,-1 0-1,-1 1 0,1-1 0,0 1 1,-1-1-1,1 1 0,-1 0 0,0 0 1,0 0-1,0 0 0,0 0 0,0 1 1,-1-1-1,2 4 0,-2-4 30,0-1-17,14 11-120,-15-13 21,0 0 0,0 1 1,1-1-1,-1 0 0,0 0 1,1 0-1,-1 0 0,0 0 1,1 0-1,-1 0 0,1 0 1,-1 0-1,0 0 1,1 0-1,-1 0 0,0-1 1,0 1-1,1 0 0,-1 0 1,0 0-1,1-1 0,2 0-242,2-2-649,1 0 0,-1 0 0,8-7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11.1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 0 10367,'7'8'56,"-1"0"0,0 0 0,0 0 0,-1 1 0,0 0 0,-1 0 0,0 0 0,0 1 0,-1-1 0,0 1 0,-1 0 0,0 0 0,0 0 0,0 12 0,-3 10-51,-1 0-1,-1 0 1,-14 59 0,0-5 0,17-85-5,-3 17-142,0 0 0,-7 21 0,9-36-112,-9-20-5450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11.52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1 400 8319,'0'-9'81,"1"-1"-1,1 0 0,-1 0 1,2 0-1,-1 1 0,1-1 1,1 1-1,8-18 0,5-2 157,27-35 0,-32 46-74,12-13 67,2 1 0,0 1 0,43-36 0,-63 62-173,-1-1-1,1 1 0,0 0 0,0 0 0,0 0 0,0 1 1,0 0-1,0 0 0,1 1 0,-1 0 0,1 0 0,-1 0 1,1 1-1,10 0 0,-12 1-3,4 4 11,-7-3-149,0 0 0,1-1 0,-1 1 0,0 0 0,0 0 0,0 0 0,3 4 0,-4-4 53,1 0-281,-3 13-1592,-6 0-1269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11.85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35 7551,'0'0'2528,"2"1"-2316,2 0-172,-1-1 0,1 1 0,-1-1 0,0 1-1,1-1 1,-1 0 0,1 0 0,-1-1 0,1 1-1,-1-1 1,0 1 0,7-3 0,4-2-714,21-12 1,-32 16 462,0-2-953,5-5-1860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12.9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63 358 10751,'0'0'158,"2"-2"22,6-13 142,3-2-921,-11 17 595,0 0 0,0 0 0,0 0 0,0 0 0,0 0 0,0 0 0,0 0 0,0 0-1,0 0 1,0 0 0,0-1 0,1 1 0,-1 0 0,0 0 0,0 0 0,0 0 0,0 0 0,0 0-1,0 0 1,0 0 0,0 0 0,0 0 0,0 0 0,0 0 0,0 0 0,0 1 0,1-1-1,-1 0 1,0 0 0,0 0 0,0 0 0,0 0 0,0 0 0,0 0 0,0 0 0,0 0-1,0 0 1,0 0 0,0 0 0,0 0 0,0 0 0,0 0 0,0 0 0,0 0 0,0 0 0,0 0-1,0 0 1,0 1 0,0-1 0,0 0 0,0 0 0,0 0 0,0 0 0,0 0 0,0 0-1,0 0 1,0 0 0,0 0 0,0 0 0,0 0 0,0 0 0,0 0 0,0 1 0,0 12 45,-41 174 740,27-135-548,3 0 0,-9 82 0,22-102-158,3-10 5,-2-18-67,1 0 1,10 15-8,-11-17-16,1 2-49,12 7 43,-12-10 14,0-1-5,-2 1-47,-5-4-1621,1 1 1563,1 0 0,-1 0 1,0 1-1,-4-3 0,5 2 24,-3 0 38,1 0 1,1 0 0,-1-1-1,0 0 1,1 1 0,-1-1-1,-2-4 1,4 5 80,1 0 1,-1 0 0,1 0-1,-1 0 1,1 0-1,0 0 1,0 1 0,0-1-1,0 0 1,0 0-1,0 0 1,1 0 0,-1 0-1,1 0 1,0-2-1,7-19 129,2-1 0,0 1-1,2 0 1,27-40-1,17-34-313,-48 81 163,0 0 0,-2-1 0,0 1 0,0-1 0,3-23 0,-5 10 29,10-37 1,-11 57-31,0 1-1,0-1 1,1 1 0,0 0-1,1 0 1,0 1 0,11-15-1,3 2 70,2 0 1,0 2-1,33-24 0,76-42 326,-99 66-379,-17 9-24,3-1-12,-13 10-10,0 1 18,-2-1 72,1 1 48,-2 0-109,0 0 1,1 1 0,-1-1 0,0 0-1,0 1 1,1-1 0,-1 1 0,0-1-1,0 1 1,0 0 0,0-1 0,1 1-1,-1 0 1,0 0 0,0 0 0,-1 0-1,1 0 1,0 0 0,0 0 0,0 1-1,1 1 22,-1-1-1,0 1 1,0-1-1,-1 1 1,1 0-1,0-1 1,-1 1 0,0 0-1,0 4 1,0 5 79,-1 1 1,-1 0 0,-4 17-1,5-26-104,-11 43 33,-2 0-1,-29 63 1,38-100-48,0-1 0,-1 0 0,0-1 0,-1 1 0,0-1 0,0 0 0,0 0 0,-1-1 0,-1 0 0,1-1 0,-13 8 0,-12 5-147,-62 26 0,94-45 158,-24 11-8,-35 15-15,-86 25 0,140-49 40,1-1 0,-1 0-1,0 0 1,0 0-1,-7 0 1,3-1 35,8 0 12,0 1-10,-7 2-58,7-3 74,3 3 108,0 0-133,1 0-1,-1-1 1,1 1 0,0 0 0,0-1 0,0 1 0,0-1 0,1 0-1,-1 1 1,1-1 0,-1 0 0,1-1 0,0 1 0,-1 0 0,1-1 0,0 1-1,0-1 1,0 0 0,6 1 0,7 2 34,0-1 0,30 2 0,-19-3-52,-4 1 13,-11-3-6,-1 1 0,1 1 0,-1 0 0,0 0 1,0 1-1,0 1 0,0 0 0,0 0 0,11 8 0,-3 0 170,0 0-1,-1 2 0,-1 0 0,0 1 0,-1 0 1,20 27-1,-29-35-209,0 1-1,1-1 1,-1-1 0,1 1 0,1-1-1,9 5 1,-17-11-38,-1 1 0,1-1 0,0 1 0,0-1 0,-1 1 0,1-1 0,0 0-1,0 1 1,0-1 0,0 0 0,-1 0 0,1 0 0,2 1 0,-1-1-78,1 0-334,26-25-6253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15:13.33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7295,'6'2'333,"0"-1"0,0 2 0,0-1 0,0 1 1,0-1-1,0 2 0,-1-1 0,0 1 0,1-1 0,5 7 0,5 6 799,22 28 0,-31-35-969,41 60 907,-29-39-684,-11-16-464,-1-1 1,0 1-1,-1 1 0,0-1 1,-1 1-1,-1 0 0,0 1 0,-1-1 1,-1 1-1,0-1 0,-1 1 1,-1 0-1,0-1 0,-4 23 1,3-32-338,-1-1 0,1 1 1,-1-1-1,-4 8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56:05.70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91 2943,'0'0'354,"2"-1"-228,1 1-25,18-8 54,27-14 128,-35 20 34,-10 2-162,-1-1-22,1 1-88,19-1 372,-10 1-351,0 0 66,0-1 0,0-1-1,16-4 1,42-6 237,-25 8-329,-30 3 4,31-7 0,-29 4-4,0 1 0,0 0 0,0 2 0,0 0 0,0 1 0,1 1 0,24 4 0,-27-2 71,-7-1-27,0 0 1,0 0-1,14 7 0,7 3-157,-15-5 58,14 8 167,-20-11-88,-6-3 0,0 0 0,24 7 128,-13-5-128,2 1 0,0-2-10,0 3-44,-5 0 1,-2 1 43,-2-4-49,12 3 53,-13-3-39,0-1-1,0 0 0,1 0 1,-1 0-1,0-1 0,9 0 0,6-3 91,21-7-1,-21 4-4,29-3-1,-9 8-61,-22 2-4,28-4 0,-31 0-18,-10 2-12,1 0 0,-1 0-1,1 1 1,-1 0 0,1 0 0,6 1-1,34 4-71,-43-5 68,0 0 0,0 1 1,0-1-1,1 1 0,-1 0 0,4 2 0,-4-2-1,-1-1 1,1 1-1,-1-1 1,1 1 0,-1-1-1,1 0 1,-1 0-1,1 0 1,3-1-1,9 1-3,-1-1 0,-2-1 11,15 0 96,-24 2-135,8-1 154,-6 0-87,6-4-87,1 0 23,-2 1-29,-2 0 15,-1 2 64,6-1-21,-9 2-47,8 0 32,-1 1 22,-6-1 32,6-1-33,10 0-10,0-1 0,5-2 40,-9 0 4,26-1 0,156-10-44,-183 14 37,0 1 0,0 1-1,0 0 1,0 1-1,0 0 1,17 5-1,3 5 210,-5-1-92,-26-7-177,-2-1-15,17 1 30,-3-1 55,-12-2-40,16-2 3,22-5 107,-35 6-92,-3 0 48,35 2-33,-38-1-110,1 0-40,6 1 152,-7 0 22,3-1-20,4-1 8,16-10 44,0-2-73,-21 11 11,0 0-1,1 0 1,-1 1 0,7-3 0,11-1 10,-20 4-140,0 1-84,7-3 178,-6 3 40,11-4-14,-12 4 44,7-3-29,-7 3-98,1 0-62,8 0 110,3 2 11,1 1 0,6 2-2,14-2 66,-34-3-62,13 1-2,0-1 0,-2 0-10,-10 0-57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56:06.04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1 895,'0'0'0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43.94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1 767,'0'0'-104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07:43.4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2 235 3967,'4'-10'164,"-2"0"0,1-1-1,-2 1 1,1-1-1,-1-15 1,-1 6 575,-5-34-1,4 49-695,-1-4-22,-1 2 35,0-8-67,3 11 9,-1 1 164,4 4-98,-1-1-37,0 1-1,0 0 1,0-1-1,0 1 0,0 0 1,0 0-1,0 1 1,0-1-1,0 0 0,0 0 1,-1 1-1,1-1 1,2 4-1,22 30 290,-5-6-234,-18-26-41,1 1 0,-1-1 0,1 0 0,-1 0 0,9 5 0,-1-2-31,2-1 6,20 3 1278,-18-6-1348,-10-2 55,0-1 0,0 0-1,0 1 1,-1-2-1,1 1 1,0 0-1,-1-1 1,0 0 0,6-3-1,5-3 84,17-14-1,-5 2-50,12-9 24,16-13 88,-53 41-81,0-1-10,-2 2-70,0 0 0,0 0 1,1 0-1,-1-1 0,0 1 1,0 0-1,0 0 0,1 0 1,-1-1-1,0 1 0,0 0 1,0 0-1,0-1 0,1 1 1,-1 0-1,0 0 0,0-1 1,0 1-1,0 0 0,0 0 1,0-1-1,0 1 0,0 0 1,0 0-1,0-1 0,0 1 1,0 0-1,0-1 0,0 1 1,0 0-1,0 0 0,0-1 1,0 1-1,0 0 0,-1 0 1,1-1-1,0 1 0,0 0 1,0-1-1,-4-2-621,0-1-1,-1 1 1,1 0 0,-6-3-1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56:06.51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 4479,'0'0'744,"1"2"-680,-1 0-10,1-1-1,0 1 0,-1 0 0,1-1 0,0 1 0,0-1 0,0 1 0,0-1 0,0 0 0,4 4 456,-3-4-362,18 11 74,-18-11-93,10 3 0,15 3 11,-24-6-86,8 0 75,-6 0-64,6-1 0,3 1 0,6 1 0,-16-1-64,15 7 0,-5-1-14,18 9-18,-27-13 84,0 0 1,0-1-1,1 0 0,-1 0 1,0 0-1,1 0 0,8 0 0,31 11 206,-39-13-267,1 2 1,-1-1-1,1 1 0,7 3 1,7 0 127,2 2-134,-21-6 284,-3 1-205,1 0-54,-1 0 1,1-1-1,-1 1 0,0 0 0,1-1 0,-1 1 0,0-1 0,0 1 0,0-1 0,0 0 0,0 1 0,0-1 0,-1 0 0,1 0 1,0 0-1,-3 2 0,-1 0 74,-20 14 26,13-9-123,-1 0 0,1 2 0,1-1-1,-20 21 1,11-5-276,1 2 0,1-1 0,2 2 0,0 0-1,2 1 1,1 1 0,1 0 0,2 1 0,-7 32-1,5-4-3774,10-45 2848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56:10.26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81 2303,'2'-1'102,"30"-11"546,-30 11-462,1 1-90,8-1-16,3 0-64,13 2-11,-24-1 16,1 0-1,0 0 1,0 0-1,0-1 1,0 1-1,0-1 1,0 0-1,-1 0 1,1 0-1,7-4 1,25-8 122,-15 4-130,-10 6-15,-1 1 1,-5 1 1,19-1 0,65 2 55,-72-1 143,28-5 1,8-1 264,-27 8-13,-24-1-493,1 1-23,-1-1 13,9 2 32,1 0-33,-8-1 1,8 1 53,-6-2 26,11 2 51,-8-3 25,47-2 154,-45 3-245,-8 0 42,8 0 75,-6 0-74,6 2-44,-2 1-2,4 2 152,-7 0-82,-2-3-144,-3-1 122,0 0 0,1 0 0,-1 0 0,0-1 1,0 1-1,1 0 0,-1-1 0,0 1 0,4 0 1,-3-1-20,1 0 0,0 0 1,-1 0-1,1-1 0,0 1 1,-1-1-1,1 1 0,-1-1 1,1 0-1,2-1 0,6-3-51,-7 4-45,8-3 55,-1 1 36,-6 2-64,6 1 21,3 1 11,0 0 0,5-2 52,-17 1 19,18 6 12,-8-2-87,-10-3-66,0-1-51,1 2 126,0-1-36,13-5 326,-12 2-241,5-3-44,3 0-10,23-6-152,-30 11 99,88-12-2346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56:11.14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0 2303,'0'0'3267,"1"2"-3304,8 5 23,2 1 14,1-1 11,-1 0 32,0 2-33,17 11 310,30 24 182,-52-40-474,-3-2-12,0 0 0,0 1 0,0-1 0,0 1 0,0 0-1,-1 0 1,0-1 0,1 2 0,-1-1 0,3 6-1,-1 4-15,-4-10 10,0 1-1,0-1 1,0 0 0,-1 1-1,0-1 1,0 0-1,0 0 1,0 0-1,0 0 1,0 0-1,-1 0 1,-3 5-1,-25 33 123,29-40-132,-22 28-725,1 2-1,-24 45 0,40-65-1041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56:15.74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10 1535,'25'6'404,"-23"-6"-216,1 0 4,51-6 1395,-28 4-1447,-22 2-188,5 1 44,-6 0 241,1-2-180,-3 2 4,21 7 45,-18-7-80,0 0 41,-1 0 0,1 0 0,0 0 0,-1-1 0,1 0 0,0 0 0,0 0 0,-1 0 0,1 0 0,0-1-1,-1 1 1,5-2 0,21-4-81,-6 3 2,-19 3 34,-2 0 46,10-3-18,-10 3-120,0-1 2,8-2 30,-8 2 164,0 0-72,7 0-33,-6 1 71,-1 0-257,21 0 878,-21 0-404,1 0-245,6 0 0,-7 0-25,0 0-87,8 1 23,-8 0-29,0 0-84,7 2 138,-6-2-54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56:16.47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 3967,'0'0'80,"2"2"28,2 5 81,1 1-1,11 12 0,-11-14-133,-4-4 73,0 0-74,5 7-44,1 0-24,9 17-166,-15-24 406,0 0-135,7 35 554,-8-35-517,0 1-64,-2 6 0,2-7 64,0 0-64,-2 10-10,1-1-58,0-6-55,0 1 50,-1 1-1,0-1 1,0 0 0,-1 0-1,0-1 1,0 1 0,0-1-1,-4 6 1,6-9 4,0 0-134,-1-1 1,1 1-1,0 0 1,0-1-1,0 1 1,-1-1 0,1 0-1,-1 1 1,1-1-1,-1 0 1,0 0-1,-2 2 1,-8 1-1484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56:17.84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6 0 2175,'0'0'0,"-5"12"-872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56:36.76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 34 2175,'0'0'2127,"-2"1"-2318,-7 5 510,9-4-439,1-1 135,-1 0-1,0 0 1,0 0-1,0 0 0,0 0 1,1-1-1,-1 1 1,0 0-1,1 0 1,-1 0-1,0-1 1,2 2-1,14 11 369,-4-4-185,-1-1-198,4 2-1,-11-9 4,4 2-65,62 31 644,-69-33-569,-1-1 1,1 0-1,0 0 0,-1 1 1,1-1-1,0 0 1,-1 0-1,1 0 0,0 0 1,-1 0-1,1 0 0,0 0 1,0 0-1,-1 0 1,2-1-1,0 1 27,0 0 79,10-3 26,-8 2-81,12-3-59,-13 3-3,17-8-243,89-30 451,-67 27-335,54-20-275,-23 10-928,-54 12-767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56:38.30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400 1 3199,'0'0'1512,"-1"2"-1448,-23 56-192,21-50 115,1-2 13,-1-1-1,0 1 1,0-1-1,0 1 1,-6 5-1,-1 4 165,-1 0 0,-1-1 0,0 0-1,-15 12 1,8-8-72,15-16-54,-13 13-11,14-11-28,-16 9 13,-2 1 167,-32 28 1,49-40-239,-6 4 55,0 2 57,2-2 11,5-3-10,-11 6-43,13-6-17,0-1 1,0 0-49,-2 1 38,3-3 16,0 0 1,0 0-1,0 0 0,0 0 0,0 1 1,0-1-1,0 0 0,0 0 1,0 0-1,0 0 0,0 0 1,0 0-1,0 0 0,0 0 0,0 0 1,0 0-1,0 0 0,0 0 1,0 0-1,0 0 0,0 0 1,0 0-1,0 0 0,0 1 1,0-1-1,0 0 0,0 0 0,0 0 1,0 0-1,0 0 0,0 0 1,0 0-1,0 0 0,0 0 1,0 0-1,0 0 0,0 0 1,0 0-1,0 0 0,1 0 0,-1 0 1,0 0-1,0 0 0,0 0 1,0 0-1,0 0 0,0 0 1,0 0-1,-19 25 89,18-22-95,-1-1-1,1 0 0,-1 0 1,0-1-1,0 1 0,1 0 1,-1-1-1,0 1 0,-1-1 1,-1 2-1,-1 0 3,1-1 47,-3 1-22,6-2 96,-12 5 641,7-1-737,4-4 32,-1 2 0,2-2-33,1-1-1,0 0 1,0 0 0,0 0-1,-1 0 1,1 0-1,0 0 1,0 0 0,0 1-1,-1-1 1,1 0 0,0 0-1,0 0 1,0 0 0,-1 1-1,1-1 1,0 0 0,0 0-1,0 0 1,0 1 0,0-1-1,0 0 1,0 0 0,0 1-1,0-1 1,-1 0 0,1 0-1,0 1 1,0-1-1,0 0 1,0 0 0,0 1-1,1-1 1,-1 0 0,0 1-1,5 5 72,2 0-17,0-1-1,0 0 1,1 0 0,11 5-1,-15-8-62,18 9 66,-14-7-79,1 0-1,-1 0 1,0 1-1,13 10 1,-6-3 9,-12-9 9,11 13-10,-10-12-91,-1 0-1,-1-1 0,1 1 0,0 0 0,-1 0 0,0 0 1,0 1-1,0-1 0,0 0 0,-1 1 0,2 7 0,-2-3-225,-1-1-1,1 0 0,-2 1 1,1-1-1,-4 15 0,-1 4-1736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6:54.83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36 23 255,'0'0'3798,"-3"0"-3668,1 1-9,0-1 0,-1 0 0,1-1 0,0 1 0,0 0 0,-1-1 0,-2 0 0,3 0 67,0 0-113,-6 2 114,10 3 613,11 7 50,-12-10-966,1 0 402,0 1-235,-1 0-1,1 0 1,0 0-1,0-1 1,0 1-1,0 0 0,0-1 1,4 3-1,-3-2-68,0 0 0,0-1 0,0 1-1,1 0 1,4 1 0,-7-3 33,2 1-81,10-1-106,0-1 216,0-1 1,-1 0-1,1 0 1,-1-2 0,22-8-1,-17 6 11,0 1 0,18-4 0,-9 5-15,58-8 119,-42 7-122,-37 4-57,18 0-27,35 0 230,-44 1-86,31 0 196,-31 1-285,1 2-10,8 0 121,-14-3 6,16 4 116,-21-3-244,-1-1-1,1 1 1,0-1 0,-1 0 0,1 0-1,7-1 1,-3 1 18,-3 0 36,6-2 1,4 0-44,0 1-10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6:56.75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0 128 9599,'0'0'76,"3"0"16,20 3 228,-21-2-256,1-1-10,37 12-196,-22-9 364,0-1 0,-1 0-1,21-2 1,4 2-661,151 6 375,-98-9-237,-42 0 490,-19 3 65,-13-1-385,-14 0 157,0 0 0,1-1 0,-1-1 1,15-1-1,-8 0-16,0 0-10,1-1 0,1-1-7,0 2-49,9 3 31,-14 0 23,24-1 15,-31 0-11,108-3-15,28 6 205,-40-5-231,-27-1 14,-30-1 25,-40 3 5,0 1 0,1-1 0,-1 1 0,1 0 0,-1 0 0,6 1-1,19-1 26,13-5-83,-9 3 42,-24 1-61,0 1 104,-1-1 0,1 0 0,-1 0 0,12-5 0,-4 3-32,0 1 0,-1-1-14,8 0-2,-21 4 17,1-1-1,-1 0 1,1 1-1,-1-1 0,1 0 1,-1 0-1,1 0 1,-1 0-1,1 0 1,-1-1-1,1 1 1,2-1-1,1 0 0,19-2 0,19 0 0,49-7 0,-89 10 1,30-1 96,-13 1-67,-10-1 9,25 1 50,8 6-142,-13-3 106,-4-2 45,22 2 50,-34-2-138,-1-1-10,-5 0-34,0 1 0,16 2 0,-4-1-45,-14-3 69,0 1 41,-1 0 0,1 0-1,-1 1 1,0-1 0,1 1 0,8 3-1,-11-3-14,0 0-1,0 0 0,0 0 0,1-1 0,-1 1 1,0-1-1,1 0 0,-1 0 0,0 0 0,5-1 1,25-1 72,-13 0-89,0 0 1,37-9-1,16-2 14,87 2 159,-139 10-109,22-3-47,18-1-174,-33 5 94,16-5 64,-20 5 0,-3 3 0,26 2 43,-42-5-82,19 4-82,1 1 194,-22-5-5,-1 1-14,21 5-49,-19-4 7,0-1 0,0 0 1,0-1-1,0 1 0,1-1 0,-1 0 1,0 0-1,0 0 0,6-2 1,9 0 14,0-1 0,29-8 0,11-3 30,-43 10-57,27-3 0,-30 5-12,-7 1-16,-1 0 1,0 0-1,1 0 1,-1 1-1,0 0 1,8 1-1,8 2 13,-17-1 21,28 0 46,-29-2-50,0 0 0,0 0 0,0 1 0,0-1 0,0 0 0,0 1 0,0 0 0,0 0 0,3 1 0,7 3-140,59 1 418,-60-6-268,-5 1-34,0-1 0,0 1-1,13 4 1,-16-5 65,8 0-33,-1-3 1,-3 0 43,-4 2-54,16 2 63,-9 0-73,-8-1-18,0 0 122,25-2-84,0 3-140,-13 0 130,-1 0 0,1 0 0,-1 0 0,25-2-128,-34 1 64,10 3 7,-11-4 45,5 1 85,-3 2-29,0-1-11,-1 0 0,1-1 1,-1 1-1,1-1 0,-1 0 0,10-2 0,44 0 213,-14-2-313,15-2-6,-54 5 88,-1 0-1,2 0 0,-1 1 1,0 0-1,8 1 0,-9-1 40,8 0-44,1-1-10,0 0 0,1 2 0,-3 0-14,22 1 146,-21-1-122,30 3-94,-41-4 16,0 1 15,9 1 53,-6-1 43,6 2-33,3 2 1,0-2 42,0 1 11,-8-3-30,-5 0-28,1 0-1,-1-1 1,1 1 0,0-1 0,-1 1 0,1-1 0,0 0 0,-1 0 0,1 1-1,0-1 1,-1-1 0,1 1 0,3 0 0,20-5 124,22-3-80,47-14 0,3 0-949,93-12-5021,-168 28 3577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07:45.00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4 805 2047,'0'0'720,"-1"-2"-528,1 0-217,-2-14 2756,11-21-1903,-7 33-821,3-20-4,-1 10-17,-2 5 32,0 0 0,0 0 1,0-11-1,-1 15 2,-1 1 1,1 0-1,-1 0 1,1 0-1,2-6 1,14-55 170,-6 18 44,27-113 1081,-28 105 120,-9 53-1356,8-5-64,6 4-5,-13 3-15,1 0 0,0 1 0,0-1 0,-1 1 0,1 0 1,0 0-1,-1 0 0,1 0 0,0 0 0,-1 1 0,0-1 0,1 1 0,-1 0 0,0-1 0,0 1 1,0 0-1,0 0 0,0 1 0,0-1 0,-1 0 0,1 1 0,2 4 0,2 5-27,-1 1-1,0-1 1,5 20-1,-7-24 29,6 26-10,-5-17-9,2 1-1,-1-1 1,2 0-1,17 32 1,-16-37 22,0-2 69,-7-8 235,4 2-101,-5-3-159,0-1 0,1 0 0,-1 1 0,0-1 0,0 0-1,1 1 1,-1-1 0,0 0 0,1 1 0,-1-1 0,0 0-1,1 0 1,-1 1 0,1-1 0,-1 0 0,0 0-1,1 0 1,-1 0 0,1 0 0,-1 1 0,0-1 0,1 0-1,-1 0 1,1 0 0,1 0-29,0 0-1,0 0 1,0 0 0,-1 0 0,1 0-1,0-1 1,0 1 0,-1 0 0,1-1-1,0 1 1,0-1 0,-1 0 0,1 0-1,0 1 1,-1-1 0,3-2 0,-1 0 3,0 1 0,-1-1 0,1 0 0,-1 0 0,0 0 0,0 0 0,3-6 0,2-6-3,-2 0 0,0 0 0,4-17 0,-5 16-31,13-63 146,12-39-121,-26 107 4,2-1 1,0 1 0,0 0-1,1 0 1,0 1-1,1 0 1,13-16 0,-12 18-41,1 1 0,-1 1 1,2-1-1,-1 2 1,1-1-1,-1 1 1,16-5-1,20-11 134,-31 11-107,-2 0 0,-11 9-10,0 0-1,-1 0 1,1 0-1,-1-1 1,1 1-1,-1 0 1,1 0-1,-1-1 1,0 1-1,1 0 1,-1-1-1,0 1 1,0 0-1,0-1 1,0 1-1,0-3 1,-1 4-39,1-1 1,0 1-1,-1-1 1,1 1-1,0-1 1,-1 1-1,1 0 1,0-1 0,-1 1-1,1 0 1,-1-1-1,1 1 1,-1 0-1,1-1 1,-1 1-1,1 0 1,-1 0-1,1-1 1,-1 1-1,1 0 1,-1 0 0,0 0-1,-1 0-119,-15-9-1123,-21-15-2117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6:58.59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759 0 2175,'-30'16'124,"15"-7"54,-22 8 0,7-5 360,0 1-1,-41 25 0,59-30-390,1 0 0,-1 1 0,2 0 0,-1 1 0,1 0 0,0 0 0,1 1 0,-11 17 0,18-26-101,-1 1-20,-4 17 266,4-9-257,3-10-17,0 1 0,0 0 1,0 0-1,1-1 1,-1 1-1,0 0 0,1-1 1,-1 1-1,1 0 0,0-1 1,-1 1-1,1-1 1,0 1-1,1 1 0,-1-2 9,0 2 37,1 0-1,0-1 1,0 1-1,0-1 0,1 1 1,-1-1-1,0 0 0,1 1 1,0-1-1,3 2 0,32 15 203,-15-8-257,-8-2 93,0 0 0,0 1 0,-1 0 0,22 21 0,-36-30-101,1 0-1,0 0 1,0 0 0,-1 0 0,1 0 0,0-1 0,0 1 0,0 0 0,0 0 0,0-1 0,0 1-1,0-1 1,0 1 0,0-1 0,2 1 0,3 4-78,-6-4 91,1-1 0,-1 1 0,1 0-1,-1-1 1,0 1 0,1-1 0,-1 1 0,0 0 0,0-1-1,1 1 1,-1 0 0,0-1 0,0 1 0,0 0 0,0-1 0,0 1-1,0 0 1,0-1 0,0 1 0,0 0 0,0-1 0,0 1-1,0 0 1,-1 0 0,0 1 24,0-1 1,0 1-1,0-1 0,0 1 0,0-1 1,0 0-1,0 1 0,0-1 0,-3 2 0,-2 1-7,-1 0 0,1-1-1,0 0 1,-11 4-1,-59 15-86,35-12 48,28-7 8,0-1-1,-21 1 1,4 0 12,12-1-41,0-1 1,0-1-1,0-1 1,-1 0-1,1-1 1,-31-9-1,34 9-164,-1 0 0,1 0 0,0 1 0,0 1 0,-1 1 0,-29 5 0,12-3-395,13 2-64,-13 11-1456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00.08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 35 3199,'0'0'264,"-1"-1"-184,-9-14 1880,12 23-1280,7 4-611,-3-3-28,0 0 0,7 18 0,-6-12-41,-2-3-14,-5-10-65,2 0-37,2 6-11,-3-6 34,1 0 136,24 34 205,-12-25-236,-7-10-9,-4-1 3,11 0 47,-7-2-6,0 0 1,-1 0-1,1 0 0,-1-1 0,1 0 0,-1 0 0,0 0 0,0-1 0,-1 0 0,1 0 0,4-5 0,23-15 719,16-10-1573,-30 20 934,1 2 0,35-19-1,-51 29-22,1 1 0,-1 0-1,1 0 1,-1 0 0,1 0-1,0 1 1,-1-1 0,9 2-1,37 6 110,-38-4-221,0-1 1,18 1 0,6-3-153,4 1-692,53-7 0,-68-1-272,1-7-964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02.91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13 989 2815,'0'-2'132,"-11"-44"427,10 43-521,1-1 0,-1 0 0,1 1 0,0-1 0,0 0 0,1 0 1,-1 1-1,1-1 0,0 1 0,0-1 0,1-3 0,18-37 294,-11 25-189,-3 9 7,-1 0 0,4-12-1,-6 13-29,-1 0 0,0-1 0,0 1 0,-1-1 0,1-17 0,-2 25-56,3-20 128,-3 20-128,7-8 0,-6 7-51,1 1 0,0-1 0,0 1 0,0 0 0,0 0 0,3-3-1,5 3 128,-5 2-114,10-2-26,0 2 11,-11 1 2,0 0 0,1 1-1,-1-1 1,0 1 0,0 0 0,-1 0 0,1 0-1,0 0 1,-1 1 0,1 0 0,-1 0-1,5 5 1,2 1 7,0 0 0,1-1 0,14 9-1,3-2-19,-24-11 1,-3-3 9,1 0 0,-1 0 0,1 0 0,-1 0 0,1 0 0,0 0 0,-1-1 1,1 1-1,0 0 0,-1-1 0,1 1 0,0-1 0,0 0 0,0 0 0,-1 0 0,1 0 0,0 0 0,3 0 0,-4 0 6,1-1-1,-1 1 1,1-1-1,0 1 0,-1-1 1,1 0-1,-1 1 1,0-1-1,1 0 0,-1 0 1,0 0-1,1 0 1,-1 0-1,2-2 0,15-21 202,-1-7-151,19-48 0,-7 15-158,34-56 272,-51 99-223,2 1 0,1 1 0,25-28 0,-30 38 43,0 2 0,-9 7-4,0 0 0,0 0 1,0 0-1,0 0 0,0 0 0,0 0 0,0 0 0,0 0 0,0 0 0,0 0 0,0 1 0,0-1 0,0 0 0,0 1 0,0-1 0,0 1 0,-1-1 0,1 1 0,0-1 0,1 2 0,0 0-5,0 0-1,0 1 0,-1-1 0,1 0 0,-1 0 1,1 1-1,0 4 0,2 1-16,-2 1 1,1 0-1,1 15 0,-1 12 81,-3-19-68,2-1-1,0 0 0,5 16 0,1-6 21,-2-19 32,-3-3-1,-1-2 30,2 2 27,-3-3-91,-1-1 1,0 1-1,0-1 1,0 0-1,1 1 1,-1-1-1,0 1 0,1-1 1,-1 0-1,0 0 1,1 1-1,-1-1 1,0 0-1,1 1 0,-1-1 1,0 0-1,1 0 1,-1 0-1,1 0 1,-1 1-1,1-1 0,1 1 9,0-1 0,0 1 0,0-1 0,0 1-1,0-1 1,0 0 0,0 1 0,0-1 0,0 0-1,0 0 1,0-1 0,0 1 0,0 0 0,0-1-1,0 1 1,0-1 0,0 0 0,-1 1 0,4-2-1,-1-2 19,0 1-1,0-1 0,-1 0 1,1 0-1,-1 0 0,0-1 1,0 1-1,4-9 1,-2 3 26,-1 1 0,-1-1 0,5-19 0,15-45-120,-22 67 45,1-1 0,0 0 0,0 1 0,5-10 0,1 2 19,18-25-1,-16 23 15,-8 15-28,8-8-53,-9 8 12,0 5 44,1 9-8,0 1 0,-1 20 0,0-21-52,0-1-1,4 18 1,2 13 79,-7-39 19,0 1 0,1-1 0,0 0 0,0 0 0,0 1 0,0-1 0,3 6 1,-3-9-15,-1 1 0,1 0 1,-1 0-1,1-1 0,-1 1 1,1 0-1,0-1 0,-1 1 1,1-1-1,0 1 1,0-1-1,-1 1 0,1-1 1,0 1-1,0-1 0,0 0 1,0 0-1,-1 1 0,1-1 1,0 0-1,0 0 1,0 0-1,0 0 0,0 0 1,0 0-1,0 0 0,0 0 1,-1 0-1,1 0 0,0-1 1,0 1-1,0 0 1,0-1-1,0 1 0,-1 0 1,1-1-1,1 0 0,2-2 14,0-1 0,-1 1-1,1-1 1,-1 0-1,0 0 1,0 0 0,0 0-1,0 0 1,-1-1-1,1 1 1,2-9 0,4-6 3,44-83 22,-41 82-1,-3 2-61,2 1 1,0 0-1,1 1 1,0 0-1,18-16 0,-14 18-51,-13 13 36,-1 0-44,0 1 15,10 3 53,2 3 43,-9-3-40,-3-2-4,0-1 0,0 1 0,0 1 0,0-1 0,0 0 0,0 0 0,0 1 0,0-1 0,0 1 0,1 2 0,16 17-45,2 1 27,-11-11 145,-1-1 0,1-1 0,1 1 0,20 12 0,-29-20-197,-2-2 58,1 0 0,-1 0 0,0 0-1,1 0 1,-1 0 0,0 0 0,1 0 0,-1 0-1,0 0 1,1 1 0,-1-1 0,0 0-1,0 0 1,1 0 0,-1 1 0,0-1-1,0 0 1,1 0 0,-1 1 0,0-1 0,0 0-1,0 1 1,8 6-271,0-2 279,-6-4-8,10-5 191,-10 3-166,0 0-1,0 0 0,0 0 0,0 0 0,0 0 0,0-1 1,0 1-1,-1 0 0,1-1 0,0 0 0,-1 1 0,1-1 1,-1 0-1,0 0 0,1 1 0,0-4 0,2-1 29,1-1 0,-1 1 0,10-10 0,11-14-69,10-14-20,-16 16 60,-19 28-17,1-1-1,-1 1 1,1-1-1,-1 1 0,1-1 1,-1 1-1,1 0 1,0-1-1,-1 1 1,1 0-1,0-1 1,-1 1-1,1 0 1,0 0-1,-1-1 1,1 1-1,0 0 1,0 0-1,-1 0 1,1 0-1,0 0 1,-1 0-1,1 0 1,1 0-1,14 8-90,-12-4 107,-2-1-5,8 8 48,-4-1-54,15 32 498,-20-39-340,7 1-31,-7-3-101,1 0 0,-1 0 0,1-1 0,-1 1 0,1 0 0,0-1 0,-1 1 0,1-1 0,3 1 0,3-2 15,-1 0 0,0 0-1,0 0 1,0-1 0,0 0-1,0-1 1,0 1 0,0-2-1,-1 1 1,10-6 0,9-5-37,22-11-1597,-2-2 0,42-34 0,-63 43-496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04.25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1 232 2943,'10'-7'2295,"-9"9"-1906,1 6-237,-1 1-1,0-1 1,0 0-1,-1 1 1,0-1-1,0 0 0,-3 15 1,0 10-116,3 145 438,2-159-456,0 1 0,1 0 0,1-1 0,1 0-1,1 0 1,14 33 0,-17-47 25,4 6-33,1-1 1,-6-8 42,10 2 75,-8-2-74,8-1-44,7-1 17,-15-1-8,-2-1-1,0 2 46,1-1 0,8-1-10,-1-4-44,-9 5-10,11-11-29,1-17 176,-9 19-160,-1 0-1,0-1 1,-1 1 0,0-1 0,1-18 0,3-14 14,-3 32-5,-1 0 30,1 0 1,1-21-1,-4 31-22,0 1 1,0-1-1,0 0 1,0 1-1,0-1 1,0 0-1,0 0 1,0 1-1,1-1 0,-1 0 1,0 1-1,0-1 1,1 1-1,-1-1 1,1 0-1,-1 1 1,0-1-1,1 1 0,-1-1 1,1 1-1,-1-1 1,1 1-1,0-1 1,7-4-5,-6 4-54,27 19-59,-24-14 133,-1 1 0,1 1 1,-1-1-1,0 1 0,-1-1 0,0 1 0,1 0 1,-2 0-1,3 8 0,2 8-22,5 32 0,-8-32 129,9 25 0,-5-22-35,-3-10-10,0 1-1,12 21 0,-14-33-38,10 7 42,-8-10-31,-3-2-11,-1 1-27,-1 0 0,1 0-1,0 0 1,-1 0-1,1 0 1,0 0-1,-1 0 1,1 0 0,0 0-1,-1-1 1,1 1-1,0 0 1,-1-1-1,1 1 1,0 0 0,-1-1-1,1 1 1,-1-1-1,1 1 1,0-1 0,1-1 36,4-2-30,-1-1 0,0 0 0,0-1 0,0 1 0,-1-1 0,0 0 0,0 0 0,0 0 0,4-10 0,2-7 40,10-34 0,1-15 8,44-127-382,-55 174 308,2 1-1,0 0 1,2 1-1,0 0 1,31-36-1,10 6 69,10-10-752,-2-11-2499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05.20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1 416 3199,'22'-19'0,"-3"5"0,5-1 0,7-2 408,7-2 80,6-2 24,4-1 0,9-3-128,10-2-32,14-3 0,14 1 0,5 1-280,0 1-72,-8-6 0,108-57-2648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06.14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0 207 3327,'84'-35'-1008,"-80"33"1285,0-1 0,0 1 0,0-1 0,0 0 0,6-6 0,-7 6 75,-1 1-84,0 2-223,0 1 0,0-1 1,-1 0-1,1 0 0,0 0 1,0-1-1,0 1 0,0 0 1,1-1-1,7-1 84,10 2 151,28 2-1,-9 1-46,-7-1-62,-18 0 2,1-2-1,20 0 0,-12-1 22,-1 1 0,0 1 0,33 5 0,-29-2 82,49 1 0,8-8-200,138-5 251,-156 2-228,88-19-1,2-14 177,105-20 333,-79 38-1827,-113 16-1789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07.10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 2943,'6'20'0,"1"-4"0,0 1 0,4 2 72,-1 0 24,2 0 0,2-3-1376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08.60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0 464 2559,'10'-10'46,"-1"-1"-1,-1 0 0,0 0 1,13-23-1,17-51 435,-29 61-370,1 1 0,1 1 0,1 0-1,16-23 1,-24 40-63,1 0 0,-1 0 0,1 0 0,0 1-1,0 0 1,0 0 0,1 0 0,11-5-1,-1 2 32,1 1-1,17-4 0,-23 7-79,79-25-11,59-15 162,-114 35-818,0 2 0,46-4 0,-52 10-312,-5 1-10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10.70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34 1 2559,'-3'3'139,"0"1"0,0 0 0,0 0 0,0 0-1,1 0 1,-1 0 0,1 0 0,-2 7-1,2-6 15,1-2 29,-2 11 26,2-11-131,1 0 0,-1 0 0,1 0 0,0 0 0,0 1 0,0-1 0,1 0 0,-1 0 0,1 0 0,0 0 0,-1 0 0,1 1-1,1-1 1,-1-1 0,3 5 0,-2-3-36,1 0 0,0-1-1,0 1 1,0-1 0,1 0-1,-1 0 1,1 0 0,0 0-1,6 3 1,4 0-9,-1 0 1,1-1-1,1 0 1,-1-1-1,25 3 0,-21-5 5,1-1 1,0-1-1,-1 0 0,24-4 0,-39 3 89,-1 1-19,9-4-99,1-3-61,-4-1 54,-7 7 136,1-1-83,0 0-59,0 0-1,0 0 1,0 0 0,0 0 0,0 0 0,0-1 0,-1 1-1,1-1 1,2-4 0,11-24 153,-7 8 138,-7 21 116,1 3-312,20 10 202,-22-10-282,0 0 0,1-1 0,-1 1 1,0-1-1,1 1 0,-1 0 0,0-1 0,0 1 0,0 0 0,1 0 0,-1-1 0,0 1 0,0 0 0,0-1 0,0 1 0,0 0 0,0 0 0,0-1 0,-1 1 0,1 1 0,0-1 23,-2 28 214,2-27-167,1 1-15,9 23 63,-10-25-124,1-1-1,-1 1 0,0-1 0,1 1 1,-1 0-1,0-1 0,1 1 0,-1-1 1,1 1-1,-1-1 0,1 1 0,-1-1 1,1 0-1,-1 1 0,1-1 0,0 1 1,-1-1-1,1 0 0,0 1 1,2 0 5,17 11 16,-14-11-4,-1 0-14,5 1-376,0-1 0,1 0 0,20 0-1,-29-1 270,15 0-2563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12.20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32 288 3711,'-5'9'137,"0"-1"264,1 0-1,-1 1 0,-5 15 0,10-21 78,0-3-460,0 1-1,0-1 0,1 0 0,-1 1 0,0-1 1,0 0-1,0 1 0,0-1 0,0 1 0,0-1 0,0 1 1,0-1-1,0 0 0,0 1 0,0-1 0,0 1 1,0-1-1,0 0 0,0 1 0,0-1 0,0 1 0,-1-1 1,1 1-1,-2 8-180,3-6 71,-1-1 0,1 0 0,0 0-1,0 0 1,0 0 0,0 0 0,2 3-1,6 7 93,-1-3-13,-8-9 11,0 1-1,1-1 1,-1 0-1,0 1 1,0-1 0,0 0-1,1 0 1,-1 0 0,0 1-1,1-1 1,-1 0-1,0 0 1,0 0 0,1 0-1,-1 1 1,0-1-1,1 0 1,-1 0 0,0 0-1,1 0 1,-1 0-1,0 0 1,1 0 0,-1 0-1,0 0 1,1 0-1,0 0 1,-1 0 0,0 0 0,1 0 0,-1 0-1,0 0 1,1 0 0,-1 0 0,0 0 0,1 0 0,-1 0 0,1 0 0,-1 0 0,0 0-1,1 0 1,-1 0 0,0 0 0,1 1 0,-1-1 0,0 0 0,1 0 0,-1 0 0,0 1-1,0-1 1,1 0 0,-1 1 0,9 4 10,-6-5 61,-1 0 0,1 0-1,-1-1 1,1 1 0,-1-1 0,1 1 0,-1-1-1,0 0 1,1 0 0,2-2 0,7-2 179,22-10-340,-32 14 178,0-1 8,6-3-28,-6 3-120,-1 1-14,6-5 4,-3 3 96,0-1-1,-1 0 1,1 0-1,-1 0 1,0 0-1,0 0 0,0-1 1,-1 1-1,0-1 1,0 0-1,0 1 1,0-1-1,1-9 0,0-3 64,-1 1 0,-1-33 0,0-1 36,1 21 40,-1 1 0,-6-53-1,5 74-86,-5-6-56,1 5-12,-1 1-30,4 5 206,0 4-34,-1 4-88,1 0-1,0 1 1,0-1-1,1 0 1,-1 0-1,1 0 1,1 0-1,-1 1 1,1-1-1,2 6 0,2 12 85,12 28 0,-11-34-130,2-1 0,0 0 0,1-1 0,0 1 0,22 25 0,-23-31-11,2-1-1,-1 0 1,1-1-1,1 0 1,0 0-1,0-1 0,0-1 1,20 10-1,-25-14-117,-1-1-1,1 0 0,0 0 0,0-1 0,8 2 1,66 2-3069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07:46.4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45 107 4479,'0'0'787,"-3"-1"-342,0 0-320,-6-2 270,-6-17 325,10 11-677,2 5 10,-2-2-26,4 4 158,3 0-59,0 1 0,0-1 0,0 1 0,0 0 0,0 0 0,1-1 0,-1 1 0,5-1 0,-6 2-113,29-11 234,-1 1-1,2 2 1,-1 1 0,34-3-1,-60 10-215,-1-1-1,1 1 1,-1 0-1,1 0 1,4 1-1,32 10 171,-25-7-147,1 0-44,-4-1-24,-9-2-34,0 0 76,1 0-9,0 0 1,0 0 0,0 0-1,0 0 1,1-1-1,-1 0 1,0 1 0,1-2-1,-1 1 1,0 0-1,0-1 1,1 0 0,4-1-1,6-2-17,-2-1-50,-8 4 76,7 3-28,-12-2-3,1 1 0,0-1 1,0 1-1,-1-1 0,1 1 1,-1-1-1,1 1 0,0 0 1,-1-1-1,1 1 0,-1 0 1,0-1-1,1 1 0,-1 0 1,1 1-1,1 1-1,0 3-3,-2 16 61,1-16-43,-5 15-12,2-15 1,-1 10 0,-1-2 11,1-6 42,-4 15 26,4-11-10,2-9 127,1 0-132,-1 8 0,0-8 186,2 0-124,0 10 145,-1 0-1,0 0 0,-1 1 1,-4 20-1,-18 54 233,-24 46-163,-12 40 16,11 37-1089,35-142-3917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15.75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183 884 3199,'-1'-1'-98,"-3"-1"180,0-1 1,1 1-1,-1-1 0,1 0 1,0 0-1,0 0 0,0-1 1,0 1-1,0-1 1,1 1-1,0-1 0,-1 0 1,-1-5-1,-4-8 296,-7-22 0,13 30-294,-1 0 1,-1 1-1,0-1 1,0 1 0,0-1-1,-1 1 1,-1 1-1,1-1 1,-12-11-1,8 12 85,6 5-128,-1-1 0,1 0 0,0 0 0,0 0-1,0 0 1,-4-5 0,4 4-11,-11-21 69,12 22-61,1-1-1,0 1 0,0-1 1,0 1-1,0-1 1,1 1-1,-1-1 0,1 1 1,0-1-1,0 0 0,0 1 1,0-1-1,1 1 0,-1-1 1,2-4-1,1 0 2,0 0 0,1 0 0,-1 1 0,1-1 0,8-10 0,12-18 100,29-40 253,-43 64-101,-3 3-308,0 1 1,11-11-1,15-11-403,31-25 716,-61 52-267,0 0 0,0 0 0,0 0 0,0-1 0,3-5 0,-3 5 18,-1 0 0,1 0 0,0 1 0,7-6-1,-6 4-20,1 0-1,-1 1 1,0-1-1,-1-1 0,1 1 1,-1-1-1,4-8 1,12-18 298,-12 23-113,-1-1-271,1 0-1,1 1 1,0 0-1,0 0 1,11-9-1,-11 12 69,1 0-1,-1 1 1,1 0 0,0 1-1,0-1 1,0 2-1,1-1 1,-1 1-1,1 1 1,0 0-1,18-2 1,3 2-71,-8 0 197,30 1 0,66 13 304,-95-11-425,7 1-78,-29-1 107,10 3 138,-12-3-175,1-1-1,-1 0 0,1 0 1,-1 0-1,1 0 0,-1 1 1,1-1-1,-1 0 0,1 1 1,-1-1-1,1 0 1,-1 1-1,0-1 0,1 0 1,-1 1-1,0-1 0,1 1 1,-1-1-1,0 1 0,1 0 1,2 5-74,4 4 54,-2 2 26,-4-1 42,0 19 75,1 1-181,1-11 80,-1-17-48,1 0 4,-2-1-47,0 0 11,9 24 248,-8-14-185,-2 9-10,-1-16 0,-1-1 0,-1 13-17,2-12-23,-9 15 20,-3 6 62,0 0 0,-29 37 1,26-38 22,-81 108-140,80-106-42,10-16 118,1 1 1,-11 10-1,-5 6 186,20-26-257,-10 3-51,-10 5 127,4-2-2,-34 11 1,42-17 31,-21 6 93,27-7-142,-10 6-68,-2 3-16,12-7 101,-5 2-45,7-4 15,-1-1 0,0 0 0,1 1 0,-1-1 0,0-1 0,1 1 0,-3-1 0,-7-2 15,10 2 11,0 0 0,0 0 0,0 0-1,1 0 1,-1-1 0,0 1 0,1-1-1,-1 1 1,-2-4 0,-11-24 7,10 17-1,0 0 37,-17-39-35,19 46-16,-2-6-46,3 6 72,0 0 0,0 0-1,0-1 1,0 1 0,1 0 0,0-1-1,0 1 1,0-11 0,0 0 49,0 12-68,1 0 0,-1-1 0,1 1 0,0-1 0,1 1 0,-1 0 0,1-1 0,-1 1 0,1 0 0,1 0 0,1-6 0,-1 2-75,1-3 80,-2 9 293,17 4-114,0 0 1,0 1-1,0 1 0,0 1 0,27 11 0,0-1-42,48 10 35,-56-16-272,0 1 0,-1 2 0,58 27 0,-68-26-709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16.76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0 137 4863,'0'0'42,"2"-2"80,6-10 156,2 0 0,0 1 0,0 1-1,1-1 1,1 2 0,-1-1-1,21-11 1,-22 15-142,0 1 0,1 0 0,0 1 0,0 0-1,0 0 1,1 1 0,-1 1 0,1 0 0,-1 0 0,14 1-1,-20 1-81,9 3-50,-14-3-5,1 0 0,0 0 0,-1 0 1,1 0-1,-1 0 0,1 0 0,-1 0 0,1 1 0,0-1 1,-1 0-1,1 0 0,-1 1 0,1-1 0,-1 0 0,1 1 1,-1-1-1,0 0 0,1 1 0,0 0 0,2 3-60,0-2 61,-1 1 1,0 0-1,-1-1 0,1 1 0,0 0 0,-1 0 0,0 0 0,0 1 0,0-1 0,0 0 0,0 0 0,0 1 0,-1-1 1,0 0-1,0 1 0,0-1 0,0 0 0,0 1 0,-2 5 0,-1 8 42,-1-1 0,-12 28 0,12-32-163,-11 28 212,-38 72-1,42-95-148,9-15 63,0-1 64,1 0 75,-8 5 496,7-7-480,0 0-137,1 0 0,-1 0-1,0 0 1,1 0-1,-1-1 1,1 1 0,-1 0-1,1-1 1,0 1 0,0-1-1,0 0 1,0 1-1,0-1 1,0 0 0,0 0-1,0 0 1,1 1-1,-1-1 1,1 0 0,-1 0-1,1 0 1,0 0 0,0 0-1,0 0 1,0 0-1,0-3 1,0 3 30,1 0 33,-1 1-41,1 0 0,-1 0 0,1 0 0,-1 0 1,1 0-1,-1 0 0,1 0 0,0 0 0,-1 0 1,1 0-1,0 0 0,0 0 0,0 1 0,-1-1 0,1 0 1,0 1-1,0-1 0,0 1 0,0-1 0,0 1 1,3-1-1,-1 0 18,0 1 0,0 0 0,0 1-1,1-1 1,-1 1 0,6 1 0,-2 0-148,162 41-230,-116-30 174,-36-8-279,1 0 0,-1-1-1,1-2 1,-1 1-1,1-2 1,28-1-1,14-6-2799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41.85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80 1663,'0'0'1216,"2"1"-1062,26 7 415,-19-4-256,-6-3 43,-1 0-208,16 8 253,-12-6-333,1 1 0,-1-1 0,1-1-1,11 4 1,-5-4-14,1 1-44,3-1 74,0 0 0,0-1-1,0-1 1,0-1-1,18-2 1,0-2 192,39-11 0,-27 4 49,155-26-202,-150 30-158,72-17 298,-122 24-169,0 1-14,10-1-78,1 2-50,1-1 76,0 1-28,15 2 523,0 2-1116,-16-4 400,0 1 0,15 4 0,-22-4 104,-3-1 226,20 3 546,-11-3-669,-7-1 50,6 1 2,-6 0-12,4-1-58,-6 0-13,0 0-1,-1 1 1,1-1 0,0 1 0,0 0 0,2 1 0,2 1-11,-4-3 0,-3 1 50,1-1 0,-1 1 0,1-1 1,0 1-1,0-1 0,-1 0 0,1 1 1,0-1-1,0 0 0,-1 1 1,1-1-1,0 0 0,0 0 0,0 0 1,1 0-1,8 2 72,-1 0-33,1-2-42,3 0 25,9 0 19,-17 0 5,0 0-1,1 0 0,-1-1 0,9-1 0,-2-1-96,48-6-290,-38 6 306,0 2 30,-13-1 22,26 0 123,-28 2-162,20 3 0,-17-2 0,65 6-216,-57-5 216,-15-2 0,18-1 0,20 1 11,-37 0 32,8-1-33,3-1-10,-3 2-10,18 3 162,15-4-219,-33 1 56,1 1 11,1-2 11,0 1 32,0-1-43,0 0-43,-1-2 32,1-1 11,-1 0 11,-2 0 21,-7 3-64,6 0 32,-6 0 43,8 0-33,2 1 1,-1 0 42,1 0 1,32-1-114,-16-1 120,-16 2-50,16-2-74,-5 2-53,-11 1 160,57 3-33,-57-4 1,1-2 42,-1 1 1,41-3 20,-53 4-138,12 0 64,18 4 246,6-3-344,-36-1 166,1 1-14,9 1-33,0-1 32,-7-1 1,4 0-58,50 0 249,-20 1-414,-25 1 201,-12-2-86,1 0 10,22-1 204,0 0 364,-22 1-392,-1 0-252,2 1 45,19-3-547,-11 0 597,-10 2 106,0-1-16,10-1-53,3 0-12,4 3 4,18-4-81,-8 0 278,-15 1-137,-3 2 0,3-1 11,-12 0-22,12 0-77,-12 0-29,7 0 57,19-2 183,-24 2-246,4-2 55,-3 3 47,6-2-33,3 1-10,0 4 0,6 3 20,-18-6 5,20 3 14,31 6 1823,-50-8-2361,11 1-308,-12-2 754,10 1 53,-1-1 57,-4 0 0,-3 0-10,0 0-1,0 0 0,0-1 0,0 1 0,0-1 1,0 0-1,-1 0 0,5-2 0,29-8 205,-25 7-212,-7 3-87,4-1 44,-7 1 36,0 1-64,8-1 32,33-1-204,-24 0-789,12 1-2373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43.58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399 0 2431,'0'0'680,"-2"0"-626,-1 0-54,0 0 0,0 0 0,0 1 0,0-1 0,0 1 0,0-1 0,1 1 0,-1 0 0,0 0 0,0 0 0,-4 3 0,0 0 74,-35 16 432,27-12-141,-1-1 0,-20 7-1,34-13-331,0 0 0,0 0 1,0 1-1,0-1 0,0 0 0,0 1 0,1-1 0,-3 3 0,0-1 45,3-2 50,-6 8 12,3-6-81,-4 3 6,2 4-1,5-8 64,1 0-74,-2 27 20,3-17-10,2 2 0,-1-3-25,0-6-14,0 0 0,-1 0 0,2 0 0,-1-1 0,0 1 0,1-1 0,0 0 0,0 1 0,0-1 0,1 0 0,-1-1 0,1 1 0,0-1 0,0 0 0,0 1 0,0-2 0,7 4 0,6 3 135,0-2 1,1 0 0,25 6 0,-11-4-93,70 22 580,-107-31-632,0-1 0,0 1-1,-8-3 1,-8-3 70,-10-2-15,-39-6-1,59 13-89,-1 0-1,1 1 1,-1 0-1,1 0 0,0 2 1,-1-1-1,-12 5 1,-11 5-510,-55 25 1,61-23-23,-50 21-1815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45.42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236 214 3199,'0'0'1115,"-6"9"-1410,2-3 546,-1 0 0,0 0 0,0 0 0,0-1 0,-12 9 0,-41 25-526,39-27 421,-30 23 1,36-25-46,8-7-70,0 0 0,0 1 0,0 0 0,-4 5 0,7-7-9,0 1 0,1-1 0,-1 0 0,0 1 0,1 0 0,-2 2-1,1 0 18,0-3 25,2 1-10,-3 8-44,3 1 1,0-11-4,1 1 0,-1 0-1,1-1 1,0 1 0,-1 0 0,1-1 0,0 1-1,0-1 1,0 1 0,0-1 0,0 0 0,0 1-1,3 0 1,-2 1 37,0-1 21,1 0 1,0 0-1,0 0 1,1 0 0,-1 0-1,0-1 1,0 1-1,1-1 1,-1 0-1,1 0 1,-1 0 0,5 0-1,6 3-231,1 1-30,8 3 232,1-1 1,-1-1-1,36 4 1,-59-10-39,7 1 42,-1-1-1,0 1 1,0-1 0,0 0 0,0 0-1,1-1 1,-1 0 0,6-1 0,13-5-43,-17 0-70,-4 2 71,38-43 77,-40 44-60,0 0-1,-1 1 1,1-1-1,-1 0 1,1 0-1,-1 0 1,1-8-1,-2 9-23,19-108 43,-7-8 105,-10 106-100,-2 1 0,1-1 0,-3-19 0,0-5 40,2 34-76,-3-32 125,1 20-121,-4-7 1075,0 33-401,3-3-792,1 1 0,0 0-1,0 0 1,0 10 0,-1 3-64,-12 86 658,12-93-368,2 0-1,0 27 1,0-10 37,1-22-156,1 0-1,0 0 1,1 0-1,0 0 1,0 0-1,1 0 1,0-1-1,1 1 1,0-1-1,7 12 1,-11-20 1,14 18-705,24 14-2583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48.51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202 966 1023,'0'0'-30,"0"-2"156,-1-1 51,1 1-78,0 0 0,-1 0 0,1 1-1,0-1 1,-1 0 0,1 0 0,-1 1 0,0-1 0,0 1 0,1-1 0,-1 0 0,0 1 0,0 0 0,-1-1 0,1 1-1,0 0 1,0-1 0,-1 1 0,-1-1 0,1 1 82,1 0-101,-6-3-77,5 4-46,-5-3 125,0 1 151,-3 0 1796,7-2-1958,-10-5-56,3 3 22,8 5-30,0 0 0,1 0 0,-1 0 0,0 0 0,0-1-1,1 1 1,-1 0 0,0-1 0,-1-2 0,-16-26 209,17 28-152,1 0-10,-12-21-85,9 16 15,-1 0 0,1 0 0,0-1 1,1 1-1,0-1 0,-3-11 0,-2-18 256,-7-74 0,12 82-184,-8-59 186,10 85-312,2 7-21,1-1 68,-1 0 0,1 0 0,0 0 0,3 5 0,2 10-35,-5-11 71,1-1 1,-1 0 0,1 0 0,4 7-1,10 9 458,-16-20-182,2-1-193,-2 0-81,0-1 1,1 1-1,-1-1 0,0 1 0,1-1 0,-1 0 0,1 1 0,-1-1 0,0 0 0,1 0 0,-1 0 1,1 0-1,-1 0 0,0 0 0,1-1 0,-1 1 0,1 0 0,-1-1 0,0 1 0,1-1 0,-1 0 1,2 0-1,2-3 7,0 1 1,-1-1 0,1 0 0,4-6 0,0 0-37,7-7 9,0-1-1,-2-1 0,14-22 1,33-66-283,-25 41 137,-28 52 151,-1-1 54,20-24 0,-13 17 373,-13 20-469,-1 4-259,-2 19 253,1-19 25,0 0-45,1 1 15,-3 8 577,-7-20-341,9 6-182,0 0 0,0-1 1,1 1-1,-1 0 0,1-1 1,-1 1-1,1-1 0,0 1 1,0-1-1,2-5 0,0 0 17,0 1 0,1 0-1,5-11 1,-3 8-33,0 2 0,0-1-1,1 1 1,1-1 0,-1 2 0,1-1 0,1 1-1,0 0 1,9-7 0,2-4 4,-15 17 4,11-13-50,-12 10 7,0 3 34,11-4 72,-13 6-64,0-1 0,-1 1 1,1 0-1,0 0 0,0 0 1,-1 0-1,1 0 0,0 0 1,-1 0-1,1 0 0,0 0 1,-1 0-1,1 0 0,0 1 1,-1-1-1,1 0 0,0 0 1,-1 1-1,2 0 0,-2-1-13,3 0-106,-1 1 21,7 3 98,-7-3 20,0 0 1,0 0-1,0 1 1,0-1-1,0 1 1,0-1-1,-1 1 1,1 0-1,0 0 1,1 2-1,-1 0-8,7 7 39,-2 4-47,-7-14-3,4 10 10,0 0-1,10 19 1,-12-22 21,-2-5 1,8 16 699,-6-20-605,3-2-91,9-5 54,-12 5-78,1 0-1,-1 0 1,1 0-1,-1 0 0,3-8 1,-4 9-74,-1 1 73,0 0 0,-1 0 0,1 0 0,0 0 0,0 0 0,0 0 0,0 0-1,0 0 1,0-1 0,0 1 0,0 0 0,0 0 0,1 0 0,-1 0 0,0 0-1,1 0 1,-1 0 0,1-1 0,4-13 140,-5 13-230,1 4-132,0-1 219,-1 0-1,1 0 0,0 0 0,-1 0 0,0 0 1,1 0-1,-1 0 0,1 0 0,-1 0 0,0 0 1,0 0-1,1 0 0,-1 0 0,0 0 0,0 0 1,0 2-1,-2 5-242,2 30 293,0-36 244,9-14-268,-4 7-92,-1 1 48,0-1 1,0 1 0,1 0 0,0 1 0,-1-1 0,1 1 0,1 0 0,6-3 0,13-4 58,-2 2 2,1 0 0,33-6 0,-45 12-43,1 0 0,-1 0 0,1 2 0,-1 0 0,1 0 0,-1 1 0,1 0 0,16 5 0,-9 1 3,-16-5-4,-2 1-15,-1-2 11,1 0 0,0 0 0,-1 1 0,1-1 0,-1 0 0,1 1 0,-1 0 0,0-1 0,1 1 0,-1-1 0,0 1-1,0 0 1,0 0 0,0 0 0,-1 0 0,1 0 0,0 0 0,-1 0 0,0 0 0,1 0 0,-1 0 0,0 0 0,0 0 0,0 0 0,0 0 0,0 0 0,-1 0 0,1 0 0,-1 0 0,1 0 0,-1 0 0,-1 3 0,-3 5 93,0 0 0,0 0 0,-1 0 0,-12 13 0,12-14 12,0 0-8,1 0-1,-8 15 0,5-7-21,6-13-16,0 5-58,1 5-59,1-12 120,1-2-52,-1 1 1,0-1-1,0 0 0,1 0 0,-1 1 0,0-1 0,0 0 0,1 0 0,-1 1 0,0-1 0,0 0 0,0 1 0,0-1 1,0 0-1,1 0 0,-1 1 0,0-1 0,0 0 0,0 1 0,0-1 0,0 0 0,0 1 0,0 0-1,0-1 1,0 0-1,0 1 0,0-1 0,0 0 0,0 1 0,0-1 0,0 0 0,0 0 1,0 1-1,1-1 0,-1 0 0,0 1 0,0-1 0,0 0 0,0 0 1,1 1-1,-1-1 0,0 0 0,0 0 0,1 1 0,-1-1 0,3 12 207,-2-8-195,-1-1-1,0 1 1,0 0-1,-1 0 1,1 0 0,-1 0-1,0 0 1,0-1-1,0 1 1,0 0 0,-3 5-1,3-8-31,-8 17-87,0-1 1,-2 1 0,0-2-1,-24 28 1,33-42 95,-33 38 179,-13 17 113,46-52-221,-5 13 6,7-9-109,2 2-5,-2-9 493,2-2-374,6-2 61,1 0-696,0 0-1,0-1 1,0 0 0,0 0 0,0-1 0,11-7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49.29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0 5887,'0'0'0,"14"0"-280,-1 6 280,-7 6-216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53.00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330 0 511,'0'0'167,"-1"2"-80,-3 6 89,3-6 42,1 0 6,-2 1-25,1 0 0,0 0 0,-1-1-1,0 1 1,1-1 0,-1 1-1,0-1 1,-4 4 0,-9 10 516,8-8-581,-1 2-108,1 0-26,4-4 53,0-1-1,1 1 0,-1-1 0,1 1 0,-2 11 0,2-5 49,-2 8 303,0 1 1,1 27-1,0-5-1,-9 46-126,10-71-332,0-5 126,-6 26 0,10-38-43,7 0-7,-7-1 32,0-1 1,5-4-54,-5 4 98,-3 0-44,-4-5-58,4 4 274,0 1-206,-4-5-25,4 5-98,-1-4 36,2 2 150,3-11-64,-2 12-84,2-10 63,-3-5-35,-2 14 10,2 3-16,0-1 0,0 1 0,0 0 0,-1 0 0,1 0 0,0-1 0,0 1 0,0 0 0,0 0 0,0-1 0,-1 1 0,1 0 0,0 0 0,0-1 0,0 1 0,0 0-1,0 0 1,0-1 0,0 1 0,0 0 0,0-1 0,0 1 0,0 0 0,0 0 0,0-1 0,0 1 0,0 0 0,0 0 0,1-1 0,-1 1 0,1-22 63,6-14-192,-7 34 74,1 0-63,-1-5 198,1 1-1,-1 0 1,0-12 0,-1 11-98,-2-1 4,-7-4-137,8 10 208,2 0 10,-4-6-29,3 6-78,1 0 39,0-4 43,1 6-56,-1 0 0,0 0-1,1 0 1,-1 0 0,0 0 0,1 0-1,-1 0 1,0 1 0,0-1 0,1 0-1,-1 0 1,0 0 0,1 0 0,-1 1-1,0-1 1,0 0 0,1 0 0,-1 1-1,0-1 1,0 0 0,0 0 0,1 1-1,-1-1 1,0 0 0,0 0 0,0 1-1,0-1 1,0 0 0,0 1 0,12 27 559,5-49-279,-8 5-189,-9 11-63,0 0-1,5-21-28,0-21-35,-4 45 186,-3 2-130,1 1-1,-1 0 0,1 0 0,-1 0 0,1 0 0,0 0 0,0 0 0,-1 1 1,0 1-1,-3 2-4,-1 1 29,0 1 0,0 0 0,0 1 0,1-1 1,0 1-1,-4 9 0,-20 52 135,-8 20-52,36-84-173,-2 4 55,3-7 15,0-1-1,-1 1 1,1 0-1,0-1 0,0 1 1,0 0-1,0-1 1,1 1-1,-1 0 1,0-1-1,1 1 1,-1-1-1,1 1 1,-1-1-1,2 3 1,-1-2-8,8 15 9,-5-15-10,-2-2 5,2 4 46,5-1-34,4-2 90,-9 0-55,0-1-60,-1 0 0,0 0 1,0 0-1,1 0 1,-1-1-1,0 1 0,5-2 1,-3 0 11,-3 2 131,8-10-9,-2 3-74,-7 6-54,0 0 1,1 0-1,-1-1 1,0 1-1,0-1 1,0 1-1,0-1 1,0 1 0,-1-1-1,1 1 1,0-3-1,1 0-10,18-29-181,-19 31 223,-7 14-331,0 1 299,1-1 0,1 8 0,5-15 0,0-1 0,7 53-64,-6-43 22,1-1 74,0 1-22,4 9-11,-5-20 13,-1-1 313,3-2-269,6-2 192,11-13-96,-17 13-183,12-17-90,-6 5 60,-9 10 57,1-4 59,0 5-48,3-16-14,-4 17 163,-15 6 56,4-1-265,0 1 1,0 1-1,1-1 1,-1 2-1,1-1 1,0 2 0,0-1-1,-10 10 1,-5 7-62,13-13 145,1 0 0,0 0 0,-10 15 0,16-19-26,2 0-1,-1 0 0,1 0 0,0 0 0,0 1 1,0-1-1,1 1 0,0-1 0,0 1 1,1 0-1,0 9 0,1-2-15,4-2 11,6 8 0,-6-17 0,0 0 0,-2 1-1,-2-3 2,1 1 0,-1-1 0,1 0 0,-1 0 0,1 0 0,-1 0 0,1 0 0,0 0 0,0 0 0,-1-1 0,4 2 0,1 1 23,4 2-5,16-4 55,-11-3-20,-10 1-51,0 0 0,0 0 0,0 0 0,7-4-1,0-4 51,-8 4-35,0 2 25,2-6-33,0-2-10,0 0 0,-4-1 0,-1 2 15,-1 8 54,-1 0-1,-1-10 50,-3-2-146,1 12-1,3 2 12,0-1-51,-1 0-60,0-1 127,0 1-1,0-1 1,0 1-1,-1 0 1,1 0-1,0 0 1,-1 0-1,1 0 1,0 0-1,-1 1 1,1-1-1,-1 1 1,0-1-1,1 1 1,-1 0-1,1 0 1,-1 0-1,1 1 1,-1-1-1,1 1 1,-1-1-1,-4 3 1,3-3-15,-1 1 11,-10 9-66,11-8 52,-12 15-17,11-10 39,0 1 0,0 0 1,0 0-1,1 0 0,1 1 0,-1-1 1,-2 14-1,1-5-48,2 0 1,0 0-1,0 19 1,3-14-221,5 33-1,-5-53 300,1 0 0,0 0 0,-1 0 0,1 1 0,0-1 0,1 0 0,-1 0 0,0-1 0,0 1 0,1 0 0,-1 0 0,1-1 0,0 1 0,-1-1 0,4 3 0,-3-3-18,0 1 80,1-1-16,3 0-76,1 0-1,0 0 0,0 0 0,13-1 0,1-3-3,-16 0 0,0 0 0,20-8 25,0-1 0,0-2 1,-1 0-1,25-21 0,-32 23-27,-8 5-26,-1 1 0,1-1 0,-1 0 0,12-16 0,-19 23 33,-1-1-1,1 1 1,-1-1-1,1 0 1,-1 1-1,1-1 1,-1 0-1,0 0 1,1 1-1,-1-1 1,0 0-1,0 0 1,0 1-1,1-1 1,-1 0-1,0 0 1,0 1-1,0-1 1,0 0-1,0 0 1,0 0-1,-1 1 1,1-1-1,0 0 1,0 0-1,-1 1 1,1-1-1,0 0 1,-1 1-1,1-1 0,0 0 1,-1 1-1,1-1 1,-1 0-1,1 1 1,-1-1-1,0 1 1,1-1-1,-1 1 1,0-1-1,-1 0 13,0 0 0,0 0-1,0 0 1,0 0-1,0 0 1,0 1 0,-1-1-1,1 1 1,0 0 0,0-1-1,0 1 1,-3 0-1,-5 2-38,1 0 0,-1 0 0,1 1 0,0 0 0,0 0 0,0 1-1,1 1 1,-14 7 0,-4 7-147,-30 27 1,-5 3 59,-68 32 304,110-70-146,1 0 1,-18 14 0,34-24-9,0 1-11,1-1 0,-1 1 0,0 0 0,0-1 0,1 1 0,-1 0 0,1 0 0,-1 0 0,-1 3 0,0 6 61,3 2-22,0-9-57,1-1-1,0 1 1,1-1 0,-1 1-1,1-1 1,-1 0-1,1 0 1,0 0-1,0 0 1,1 0-1,4 5 1,-3-4 1,0 0 1,0-1-1,0 1 0,0-1 1,1 0-1,0 0 0,7 3 1,98 32 174,-90-29-1004,11 0-2642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56.02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1 150 3199,'0'4'3280,"12"3"-3280,3 1 31,-9-6-9,3 0 77,6 1 23,1 0 0,0-1-1,0-1 1,0 0-1,0-1 1,0-1 0,0 0-1,-1-1 1,18-5-1,-16 3-69,27-2 0,-5 2-96,-11 1 176,-22 2-132,19 2 0,32 5-88,-29-1 84,-25-5 13,0 1-1,0-1 1,0 1-1,0-1 1,1 0-1,-1 0 1,6-1-1,27-3 164,49-11 0,-20-1-175,-37 8-7,54-8-1,-1 5 141,25-2-68,-83 12-40,61-7 108,-70 7-130,-1-1 0,1 0 0,0 1 0,-3 0-14,3 0-45,-11 1 260,-1-1-137,7 0 0,-7 1 39,1 0-414,6 1 218,7-1 167,12-3 25,-21 4-56,0-2-1,0 1 0,1-1 1,-1 0-1,0 0 0,9-3 0,-5 1-228,3 1 159,2-3 74,-12 4-41,4 2-59,57-6 798,-15-1-1322,6-4 534,-54 10 50,0 0-1,0 0 1,1 0-1,-1-1 1,0 1-1,0-1 1,0 1-1,0-1 1,1 0-1,1-1 1,4 0 63,30-1-36,95-7 94,-113 8-128,19 1 0,-34 0-22,19 6-44,-9-2 66,0-1 0,0 3-10,-2-2-44,30 9-123,-40-11 246,8 0 63,3-1-4,-12 0-64,12 3 11,-3-1-22,-8-2-14,-1 1-98,27 4-9,-19-4 132,-6-1 0,8-1 0,-1-1 0,-8 2 0,2 0 31,-5 0-90,24-4 225,31 2-432,-41 1 202,0-1 11,0 1 32,7 3-34,-13-1 46,24 0 106,-12 0 122,41-3 1,-50 1-274,3 0-10,74-8-1246,-33 5 4,-27-1 144,-18 3 439,0 0 0,20 0-1,-9 2-1264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7:59.36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204 1 1407,'0'0'703,"-2"0"-602,-18-1-133,0 2 0,1 0 0,-27 5 0,20-2 164,-32-1-157,45-1-742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07:47.15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366 3 6527,'0'0'234,"3"0"38,-2-1-213,0 1 0,1-1 0,-1 1 0,0 0 0,0 0 0,1 0 0,-1 0 0,0 0 0,1 0 1,-1 0-1,0 0 0,1 0 0,-1 0 0,0 1 0,0-1 0,1 0 0,-1 1 0,0 0 0,0-1 0,0 1 0,0-1 1,2 2-1,-2 0-29,1 0 1,-1 0-1,0 0 1,0 0-1,-1-1 1,1 1-1,0 0 0,0 0 1,-1 1-1,0-1 1,1 0-1,-1 0 1,0 0-1,0 0 1,0 3-1,-2 20 228,0 0-1,-12 47 1,5-31-103,-87 337 965,80-322-1024,-91 415 423,31 13-339,23-25-704,45-385 167,-2 6-191,3-31-203,-1 57 0,8-100 592,0 0 0,0-1 0,0 1 0,1 0 0,0-1 0,0 1-1,1 0 1,-1-1 0,1 0 0,0 1 0,1-1 0,-1 0 0,5 7-1,-6-11 74,0 0-1,0 0 0,0 0 1,0 0-1,1 0 0,-1 0 1,0 0-1,0 0 0,1-1 1,-1 1-1,0 0 0,1-1 1,-1 1-1,1-1 0,2 1 1,0-1-212,-1 0 0,0 0 0,1-1 0,-1 1 0,1-1 0,3-1 0,-7 2 294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8:00.14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1 243 3071,'11'-23'-13,"-7"16"-1,0 0-1,1-1 1,0 2-1,0-1 1,0 1-1,1-1 0,0 1 1,12-8-1,27-20 79,-11 10 0,-29 21-37,-1 0 0,0 0 0,0-1 0,7-7 0,10-11-79,-19 20 72,1-2 80,1 1 0,-1 0 0,1 0 0,6-4-1,-1 2-10,1 1-1,16-5 0,-19 7-115,-2 0 28,0 1 1,-1 0-1,1 0 1,0 1-1,0-1 0,0 1 1,0 0-1,0 0 0,5 2 1,9-2 3,-8 0-39,1 0-1,-1 1 1,0 0 0,15 5-1,-1-3 246,-22-3 27,8 3 9,-9-2-167,22 10 177,-22-10-129,0 0-74,15 15 78,-15-14-6,-2-2-118,0 0-1,0 1 0,0-1 0,0 0 0,0 0 1,0 1-1,0-1 0,0 0 0,1 0 0,-1 0 1,0 1-1,0-1 0,0 0 0,0 0 0,0 0 1,0 1-1,1-1 0,-1 0 0,0 0 0,0 0 1,0 0-1,1 0 0,-1 0 0,0 1 0,0-1 0,1 0 1,6 8 124,-1 5-275,6 24 1,-12-35 444,0 1-155,2 47 124,-1-36-330,0-11 235,-2-1-345,0 7 223,1-8-6,0 0-31,0 0-1,0 0 1,0 0-1,0-1 1,0 1 0,-1 0-1,1 0 1,0-1-1,0 1 1,-1 0 0,1 0-1,-1-1 1,1 1-1,0 0 1,-1-1-1,1 1 1,-2 0 0,1 0 16,-3 5-43,-2-1 0,1 1 0,0-1 0,-1-1-1,0 1 1,0-1 0,-1 0 0,1 0 0,-9 3-1,-5 3-119,-2 3 74,13-7 72,0-1 1,0 0-1,0 0 1,-1-1 0,-19 5-1,28-8-17,-1 0 0,1-1 1,0 1-1,-1-1 0,1 1 0,-1-1 1,1 0-1,-1 0 0,1 1 0,-1-1 0,1 0 1,-4-1-1,2 0 0,-10 0 1,1-3 0,-8-4 41,16 6-28,-6-5-3,6 3-9,-5-6 30,7 5 1,-2-3 22,-1-1-33,4 5 32,-1-4 11,2 7-59,0 0 0,0 1 0,0-1 0,0 0 0,0 0 0,1 0 0,-1 0 0,0 1 0,1-1 1,-1 0-1,1 0 0,-1 1 0,1-1 0,-1 0 0,1 1 0,-1-1 0,1 0 0,0 1 0,-1-1 0,1 1 0,0-1 0,0 1 0,-1 0 0,2-1 0,18-9 106,-20 10-110,10-4 47,-1 0 1,1 2 0,1-1-1,-1 1 1,14-1-1,54 1-27,-58 2 40,-4 1-18,-2 1-33,-1 4-122,-11-4-31,0-1-1,0 0 1,0 1 0,0-1-1,0 1 1,0 0-1,-1-1 1,1 1-1,-1 0 1,1 0-1,-1 0 1,0 0 0,0 0-1,0 0 1,0 1-1,1 3 1,-1 12-1667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8:01.22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331 20 767,'0'-2'290,"0"1"-195,0 1 1,0-1 0,0 0-1,-1 0 1,1 1 0,0-1-1,-1 0 1,1 0 0,0 1-1,-1-1 1,1 0 0,-1 1-1,1-1 1,-1 0 0,1 1-1,-1-1 1,1 1 0,-1-1-1,0 1 1,1-1 0,-1 1-1,0-1 1,1 1 0,-2-1-1,0 1-37,0-1 0,0 1 0,0 0 0,0-1-1,0 1 1,0 0 0,0 0 0,0 0-1,-4 1 1,-1 1-4,0 0-1,0 0 0,0 1 0,-13 6 1,0 4 192,0 1 1,1 0 0,-20 21-1,24-20-135,1 1 0,0 0-1,1 1 1,1 1 0,1 0-1,0 0 1,1 1 0,1 0-1,1 1 1,1 0 0,1 0-1,0 1 1,2-1 0,0 1-1,1 0 1,2 1 0,0 32-1,2-46-87,-1-4-13,0 0-1,1 1 1,0-1-1,-1 0 1,2 0 0,-1 0-1,0 0 1,1 0-1,0 0 1,3 5-1,-4-6-9,1 0 0,-1-1 0,1 1 0,-1-1 0,1 1 0,0-1 0,0 0 0,0 1 0,1-1 0,-1 0 0,0 0 0,1-1 0,-1 1 0,1 0 0,0-1 0,-1 0 0,1 1 0,4 0 0,-1-1 0,-1 0 0,1 0 0,0-1 0,-1 1 0,1-1 0,-1-1 0,1 1 0,0-1 0,6-2 0,7-1 105,33-12-1,-44 13-65,-1 0 1,0-1-1,0 0 0,-1 0 0,1-1 1,-1 0-1,8-7 0,-8 6-36,0-1 0,0 1 0,-1-1 0,1 0 0,-2 0 1,1-1-1,-1 1 0,0-1 0,-1 0 0,1 0 0,-2-1 0,3-10 0,-4 18 3,-1 0 0,0 0 0,0 0 0,0 0 0,0 0 0,0 0 0,0 0 0,0 0 0,0 0 0,-1 0 0,1 0 0,0 0 0,-1 0 0,1 0 0,0 0 0,-1 0 0,1 0 0,-1 0 0,0 0 0,1 1 0,-1-1 0,-1-1 0,1 1-4,0 0 0,-1 0-1,1 0 1,-1 1 0,0-1-1,1 1 1,-1-1 0,1 1-1,-1-1 1,0 1 0,0 0 0,-2-1-1,-2 1-33,-1 1-1,0-1 1,0 1-1,0 0 1,-8 3-1,6-1-43,0 1 0,-13 7 0,-16 6-808,16-14-1588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11:28:10.84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211 48 3711,'0'0'-108,"-1"-2"-160,-4-4 414,4 5 159,-1 0-214,-13-18 225,14 17-282,0 1 70,0 0-1,0-1 0,0 1 1,0-1-1,0 0 1,0 1-1,0-1 1,-1-2-1,0 4-48,-8 2-45,-7 2-10,13-1 0,2 0 0,-6 4 11,-35 26 589,41-31-570,2-2-30,-1 1 0,0-1-1,0 1 1,0 0-1,0-1 1,1 1-1,-1 0 1,0 0 0,1 0-1,-1 0 1,1 0-1,-1 0 1,1-1-1,-1 1 1,1 0-1,0 0 1,-1 0 0,1 1-1,0-1 1,0 0-1,0 0 1,-1 0-1,1 0 1,0 0 0,1 0-1,-1 0 1,0 0-1,0 0 1,0 0-1,1 0 1,-1 0 0,1 2-1,0-1 54,1-1 1,6 5-54,-8-5-2,1-1-1,-1 0 1,1 1 0,-1-1 0,1 0 0,-1 0 0,1 1-1,-1-1 1,1 0 0,0 0 0,-1 0 0,1 0 0,-1 0-1,1 1 1,0-1 0,-1 0 0,1-1 0,-1 1 0,2 0-1,-1 0 8,2 0 64,-1 0-1,22 0 688,-21 0-833,22 5-728,-23-4 1059,12-1 533,-12 1-819,8 5 32,-2 2 61,-4 1 93,-1 0-12,-1-7-143,-1 0 0,0 0 0,0 0 0,0 0 0,0 0 0,-1 0 0,1 1 0,0-1 0,-1 0 0,0 0 0,1 1 0,-1-1 0,0 4 0,0 2-33,5 52-30,-5-50 116,1 1 0,-3 13-1,1 6 794,0-28-812,1-1 0,-1 0-1,0 1 1,0-1 0,0 1-1,0-1 1,0 0-1,0 0 1,0 0 0,0 1-1,0-1 1,-1 0 0,-1 1-1,2-2-5,-1 2 155,0-2 8,-3 1-146,1 0 0,-1 0-1,0-1 1,1 0 0,-1 0-1,0 0 1,1-1 0,-1 0-1,1 0 1,-1 0-1,-6-2 1,1-1-19,-1-1 0,1 0 0,-17-12 0,24 15-134,0-1-1,0 1 0,0-1 0,1 0 0,-1 0 0,1 0 1,0-1-1,0 1 0,-2-5 0,1 3-443,1 1 0,0 0 0,-1 0 0,0 0 0,0 0 0,0 1 0,-5-5 0,-13-8-1277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33.39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383 80 4095,'3'-2'-120,"-1"0"0,0 0-1,0-1 1,0 1 0,-1 0 0,1-1-1,0 1 1,-1-1 0,0 1-1,1-1 1,-1 0 0,0 1-1,-1-1 1,1 0 0,0 0-1,-1 0 1,1 0 0,-1 0-1,0 1 1,-10-21 8211,9 23-7702,-6-4-863,5 4 482,1-1-1,-1 1 1,0 0 0,0 0-1,0 0 1,1 0-1,-1 0 1,0 0-1,0 0 1,1 1 0,-1-1-1,0 0 1,0 1-1,1 0 1,-3 0-1,-2 2-13,3-3 10,1 1-1,0-1 1,0 1-1,0 0 1,-1-1-1,1 1 1,0 0 0,0 0-1,0 1 1,1-1-1,-1 0 1,0 1-1,-2 1 1,-2 3 31,-31 17 88,20-13 101,-20 16 0,33-22-202,-11 8 118,-1 0 0,0 0 0,-35 17-1,44-25-42,1-1 0,-1 1 0,1 1-1,0-1 1,0 1 0,1 1 0,-1-1 0,1 1-1,0-1 1,0 1 0,-4 8 0,-5 13 557,10-19-578,-1 1-1,1 0 0,-4 12 1,2-1 70,4-16-108,0 0 0,1 0 1,0 0-1,0 1 0,0-1 1,0 0-1,1 0 0,-1 1 1,1-1-1,0 0 0,0 1 1,1-1-1,0 5 0,0-7-16,2 7 71,-1 1-1,1-1 0,-2 1 1,0-1-1,1 16 0,-2 1 73,2 1-1,1-1 0,11 43 1,-3-12 48,-9-44-142,1 0 0,0 0 0,10 24 0,-10-32-35,0 0 0,0 1-1,0-1 1,1 0 0,-1 0 0,1-1 0,0 1 0,1-1 0,-1 0 0,10 7 0,-11-10-12,0 1 1,0-1-1,0 0 1,0 1-1,0-2 1,0 1-1,0 0 1,0-1-1,0 1 1,1-1-1,-1 0 1,0 0-1,0 0 1,1 0-1,-1-1 1,0 1-1,0-1 1,6-2-1,5-2 25,-1-1-1,25-14 1,-19 9-18,27-13 0,140-78 154,-10-14-3785,-172 113 2775,8-6-747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35.33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64 25 4991,'3'-25'3056,"-3"29"-2720,-19 182 2040,16-156-2182,-5 86 458,-1 55 419,1-49-389,-3 100 127,3-165-90,20-67-654,-7 2-72,1 0-1,-1-1 1,-1 1-1,0-1 1,0 0 0,0 0-1,2-13 1,0 4-18,21-64-128,28-77-324,-51 148 437,1 0 1,1 1 0,0 0-1,0 0 1,1 0 0,0 0-1,1 1 1,0 0 0,1 1-1,-1 0 1,14-9 0,-11 11-4,2 4 32,-11 3 30,0 0 0,1 0 0,-1 0 0,0 0 0,0 0 0,-1 0 0,1 1 0,0-1 1,0 1-1,0-1 0,-1 1 0,1-1 0,-1 1 0,0 0 0,1 0 0,-1 0 0,0 0 0,0 0 0,0 0 0,0 0 0,1 3 0,1 7 171,0 0-1,3 20 1,-5-24-154,3 18 150,0 0-102,10 39 0,-12-58-78,1 0 0,-1 0 0,1 0 0,1 0 0,-1-1 0,1 1 0,0-1 0,1 0 0,-1 0 0,7 6 0,-8-10-93,0 0-1,0 0 0,1 0 0,-1 0 0,0-1 1,1 1-1,-1-1 0,1 0 0,0 0 1,-1 0-1,1 0 0,0-1 0,-1 0 0,1 1 1,0-1-1,0-1 0,-1 1 0,1 0 1,6-3-1,-3 2-142,0-1 1,0 0 0,0-1-1,0 0 1,0 0 0,-1 0-1,1-1 1,9-8-1,-14 11-90,7-11-345,-6 7 313,-1 0 1,1 0-1,-1-1 0,3-8 0,-4 12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35.93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19 186 3711,'0'0'338,"2"2"-148,-1-1-46,0 1 0,0 0-1,0 0 1,0 0-1,0-1 1,-1 1-1,1 0 1,-1 0 0,1 0-1,-1 0 1,0 0-1,1 0 1,-1 0 0,0 0-1,0 0 1,-1 1-1,1-1 1,-1 3-1,-24 75 1905,24-78-1796,-1 12 1064,3-12-1174,4 6 55,-4-6 588,1-1-685,-1 0-67,0 0 0,0-1 0,-1 0 0,1 1 0,0-1 0,0 1 0,0-1 0,0 0 0,0 0 0,0 1 0,0-1 0,0 0 0,0 0 0,0 0 0,0 0 0,0 0 0,0 0 0,0 0 0,0-1 0,0 1 0,0 0 0,0 0 0,0-1 0,0 1 0,-1-1 0,1 1 0,0-1-1,0 1 1,0-1 0,0 1 0,-1-1 0,2-1 0,1-1-15,0 0 0,0-1-1,-1 1 1,0-1-1,1 0 1,-1 1 0,-1-1-1,1 0 1,0 0 0,-1 0-1,1-5 1,4-9 34,20-62 179,6-14-78,-27 84-129,1 1 0,-1-1 0,2 1 0,-1 0 0,2 1 0,-1 0 0,13-12 0,-18 19 40,10-5 78,-10 5-9,8 1 133,-8-1-225,-1 1-1,1 0 1,0 0 0,0 0-1,0 0 1,0 0-1,0 1 1,0-1-1,0 0 1,0 1-1,0 0 1,0-1 0,-1 1-1,4 2 1,-1 0 6,0 1 0,0 0 1,-1 0-1,1 0 1,-1 0-1,0 0 0,0 1 1,-1-1-1,1 1 1,-1 0-1,2 5 0,3 11 195,5 28-1,-10-39-159,4 19 83,-2-8 10,9 27 0,-11-43-150,0 0 0,0 0 0,0 0 0,1 0 0,0 0 0,0 0-1,0-1 1,1 1 0,-1-1 0,5 4 0,5-1-39,-11-7-35,1 0 1,-1 0-1,1 0 1,-1-1-1,1 1 1,-1-1-1,1 1 1,-1-1-1,0 0 1,1 0-1,-1 0 1,0 0-1,0 0 1,0-1-1,0 1 1,4-4-1,3-2-318,0-1 0,7-10-1,-15 17 347,10-12-715,0-1 1,0-1 0,10-20-1,-15 25 171,-2 0-1,1 0 0,-1 0 1,0-1-1,-1 0 0,2-15 0,-4 21 33,-1 1-1,0 0 0,0 0 0,-1-1 1,0-4-1,-1-1-1384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36.29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7807,'4'11'435,"1"-1"1,0 1-1,0-1 0,1 0 0,1 0 0,0 0 0,0-1 0,11 11 0,-11-13-282,-1-1 0,1 0-1,0 0 1,1-1-1,-1 0 1,1 0 0,0 0-1,0-1 1,17 6 0,-20-9-221,0 0 0,-1 0 0,1 0 0,0 0 1,-1-1-1,1 1 0,0-1 0,0-1 1,-1 1-1,1-1 0,0 1 0,0-1 0,-1-1 1,1 1-1,-1-1 0,1 1 0,-1-1 0,0-1 1,0 1-1,7-5 0,-9 6-47,0-1 1,-1 1-1,1-1 0,-1 0 1,1 1-1,-1-1 0,1 0 1,-1 0-1,0 0 0,0 0 1,0 0-1,1-3 0,6-23-3661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36.70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10879,'0'0'232,"12"9"-608,2-6-72,2 2-2072,-2-1-680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37.35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277 1 5375,'0'0'1140,"-2"1"-824,-5 2 101,0 0 0,0 1 0,1-1 0,0 1-1,0 1 1,0-1 0,0 1 0,1 1 0,-6 5-1,8-7-189,-57 73 2551,54-67-2610,1-1-1,-1 1 0,2 0 0,-1 0 1,1 0-1,-4 19 0,5-14-8,1-11-98,1 1 0,0-1 0,1 1 0,-1-1 0,1 1 0,0-1 0,0 1-1,0-1 1,1 6 0,2-1-22,0 1 0,1-1 0,0 0 0,0-1 0,1 1 0,1-1 0,-1 0 0,7 8 0,-2-4-6,-7-6-29,1 0 0,-1 0 0,0 0 0,-1 0-1,1 0 1,2 11 0,6 43 142,-7-30-84,-3-23-42,0-1 1,0 1-1,-1-1 1,0 1-1,0 0 1,0-1-1,-1 1 1,-2 9-1,2-13-13,0 0-1,0 0 0,-1 0 0,1 0 1,-1 0-1,1-1 0,-1 1 0,0 0 1,0-1-1,0 0 0,-1 1 0,1-1 1,0 0-1,-1 0 0,0 0 0,1 0 1,-1-1-1,0 1 0,-3 1 0,1-1-100,0-1 0,0 1 0,0-1 0,0 0 0,-1 0 0,1 0 0,0-1 0,0 0-1,-1 0 1,1 0 0,0-1 0,-1 1 0,1-1 0,-6-2 0,7 2-97,1-1-1,-1 1 1,1-1 0,0 1 0,0-1-1,0 0 1,0 0 0,0-1 0,0 1 0,0-1-1,1 1 1,-1-1 0,1 0 0,0 0-1,-1 0 1,1 0 0,1 0 0,-1 0-1,0-1 1,1 1 0,-1-5 0,-2-8-1359,0-1-2114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38.08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203 0 6015,'0'0'4391,"0"3"-4070,-43 151 2256,6-28-1450,-33 190-111,59-255-866,-30 184 831,41-242-1008,8-45 91,-3 8-123,0 2 0,2-1-1,2 1 1,1 0 0,1 1-1,2 0 1,1 0 0,1 2 0,2 0-1,1 1 1,1 0 0,1 2-1,2 0 1,0 2 0,2 0 0,41-32-1,-25 29-776,-38 26 584,0-1-4,21-12-1330,-12 8 369,-1 0-1,0-1 1,11-9-1,-20 14 685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07:47.6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62 0 9471,'-3'1'264,"-34"13"832,36-11-1169,-8 32-967,-2 0-2455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38.46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34 0 8831,'0'0'264,"-1"2"35,-4 6-56,1-1 1,0 1-1,0 1 1,1-1-1,0 0 0,1 1 1,0-1-1,0 1 0,1 0 1,-1 17-1,2-5 152,1 1-1,0-1 0,8 33 1,-5-38-176,0-1 0,0 0 1,2 0-1,0 0 1,1-1-1,13 21 1,-14-26-166,0 0 0,1 0 1,1-1-1,-1 0 1,1 0-1,1-1 1,-1 0-1,1 0 0,1-1 1,10 6-1,-18-11-50,0 0-55,1 1 0,-1-1-1,1 1 1,0-1 0,0 0 0,-1 0-1,1-1 1,0 1 0,0 0-1,0-1 1,0 0 0,0 1-1,0-1 1,0 0 0,0-1 0,4 0-1,-4 1-466,5-11-605,-5 5 694,0 1 0,-1-1 0,1 0 0,-2 0 0,1 0-1,0 0 1,-1-1 0,0 1 0,-1-8 0,5-19-2533,-1 17 556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38.99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36 75 6143,'1'3'290,"8"36"1380,-9-37-1350,3 10 352,5 18 2304,-5-30-2912,-1 0-52,1 0-1,0 0 1,0 0-1,-1-1 1,1 1-1,0-1 1,-1 1-1,1-1 1,0 0-1,-1 0 0,1 0 1,-1-1-1,1 1 1,2-3-1,1-3-49,0 0-1,-1-1 0,0 0 0,0 0 0,-1-1 1,0 1-1,-1-1 0,0 0 0,4-15 0,0-11-217,-7 33 192,-2-1 1,2 2 66,0 1 1,0-1-1,0 1 1,0-1 0,0 1-1,-1-1 1,1 1-1,0-1 1,0 1 0,-1-1-1,1 1 1,0 0-1,0-1 1,-1 1-1,1-1 1,-1 1 0,1 0-1,0-1 1,-2 0-1,0 1 16,0 0 0,0 0-1,0 0 1,0 0-1,0 0 1,0 1 0,0-1-1,0 0 1,0 1 0,0 0-1,0-1 1,0 1-1,0 0 1,0 0 0,-2 1-1,1 1 29,0 0 1,-1-1-1,1 1 0,0 1 0,1-1 0,-1 0 0,-2 4 0,-3 7 157,1 1-1,0-1 1,-5 17-1,11-28-162,-12 39 992,-14 83 1,25-113-908,0-4-40,-2 13 319,-2 38 0,6-54-367,0 1 0,0-1 0,1 0 0,-1 1 0,1-1 0,1 1-1,-1-1 1,0 0 0,1 0 0,0 0 0,1 0 0,3 7 0,-5-11-38,1 1-1,-1-1 1,1 1 0,0-1-1,-1 0 1,1 0 0,0 0-1,0 0 1,0 0-1,0 0 1,0 0 0,0 0-1,0-1 1,0 1 0,0-1-1,0 0 1,0 1-1,0-1 1,0 0 0,0 0-1,0 0 1,0-1-1,1 1 1,-1 0 0,3-2-1,7-1-100,0-1-1,0-1 1,13-6-1,-10 4-118,25-9-693,-1-2 0,-1-2-1,0-2 1,45-34 0,-74 48 652,16-11-855,-2 0 0,0-2 1,38-45-1,-26 21-1302,-17 27 626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39.59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248 423 5631,'-3'5'55,"-4"8"868,1 1 0,-6 18 1243,12-32-2150,0 0 0,1 0 0,-1 0 0,0 0 0,0 0 0,0 0 1,1 1-1,-1-1 0,0 0 0,0 0 0,0 0 0,1 0 0,-1 0 0,0 0 0,0 0 0,0 1 0,0-1 0,1 0 0,-1 0 1,0 0-1,0 0 0,0 0 0,0 1 0,0-1 0,0 0 0,1 0 0,-1 0 0,0 1 0,0-1 0,0 1 10,0-1 0,1 1-1,-1-1 1,0 1 0,0-1-1,1 0 1,-1 1 0,1-1 0,-1 1-1,0-1 1,1 0 0,-1 1-1,1-1 1,-1 0 0,1 1 0,-1-1-1,1 0 1,0 1 0,2 0 8,1 0 0,0 0 0,0 0 0,0 0 0,0-1 0,0 0 0,0 0 0,0 0 0,-1 0 0,1 0 0,0-1 0,5-1 0,-2 0 60,-1 0 1,-1 0-1,1-1 1,0 0-1,-1 0 0,1 0 1,5-5-1,1-3 78,-1 0-1,1 0 1,-2-1-1,1-1 1,11-18-1,-13 17-168,6-9 34,-1 0 0,18-40 0,-28 55-34,-1-1-1,-1 1 1,1-1-1,-1 0 0,-1 0 1,0 0-1,0 1 1,-1-1-1,0 0 0,0 0 1,-1 0-1,-2-10 1,1 10-66,0 0 1,-1 0-1,0 0 1,-1 0 0,0 1-1,0 0 1,0-1-1,-10-11 1,10 16 52,0-1-1,0 1 1,0 1 0,-1-1-1,1 0 1,-1 1 0,0 0-1,0 0 1,0 1 0,0-1 0,0 1-1,-1 0 1,1 1 0,-1-1-1,-8 0 1,2 1 25,0 0-1,0 1 1,0 1 0,0 0-1,0 0 1,0 1-1,0 1 1,0 0 0,1 1-1,-14 5 1,-7 6 360,1 1 0,-36 25-1,60-37-285,-1 1 0,1 0 1,0 1-1,1 0 0,-1 0 0,1 0 0,0 1 0,1 0 0,0 0 0,0 0 0,0 1 0,1 0 0,0-1 1,1 2-1,-1-1 0,2 0 0,-1 1 0,1-1 0,0 1 0,1 0 0,-1 16 0,2-14-68,0 0 0,1-1 0,0 1 0,1-1 0,0 1 0,1-1 0,0 0 0,0 0 0,1 0 0,0 0 0,1-1 0,0 1 0,1-1 0,0 0 0,0-1 0,1 0 0,0 0 0,0 0 0,1-1 0,0 0 0,1 0 0,-1-1 0,1 0 0,0-1 0,1 1 0,-1-2 0,21 8 0,-7-6-138,-1-1 0,2-1 0,-1-1 0,0-1 0,1-1 0,-1-1 0,1-1 0,-1-1 0,41-9 0,-50 7-226,0-1 1,0 0 0,0-1 0,-1 0-1,0-1 1,19-13 0,66-61-2659,-30 24 166,-49 42 257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40.61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22 486 2303,'0'0'-296,"-4"2"-607,3-1 1243,0 0 0,1-1 0,-1 1 1,0 0-1,0 0 0,1 0 0,-1-1 0,0 1 1,1 0-1,-1 2 0,-6 21 1968,5-17 785,12-7-2750,-7 1-301,-1-1 0,0 0-1,0 0 1,0-1-1,1 1 1,-1 0-1,0-1 1,3 0 0,11-7 157,-1 0 0,1-1 0,-2 0 0,1-1 0,18-18 0,2 0 167,-4 5-262,-1-2 1,0-1 0,25-30-1,-51 49-91,0 1-1,0 0 1,0-1-1,-1 0 0,0 1 1,0-1-1,-1-1 1,0 1-1,0 0 1,-1 0-1,0-1 0,0 1 1,-1-1-1,1 1 1,-2-1-1,1 1 0,-1-1 1,-3-11-1,2 10 4,0 0 0,-1 0-1,0 0 1,-1 0 0,0 0 0,0 1-1,-1-1 1,0 1 0,-1 0 0,1 1-1,-1-1 1,-1 1 0,0 0 0,-8-6-1,12 10 9,-1 1 0,1 0 0,-1-1-1,0 1 1,0 1 0,0-1 0,0 1 0,0-1-1,0 1 1,0 0 0,0 1 0,0-1-1,-1 1 1,1-1 0,0 1 0,0 1 0,-7 0-1,6 0 17,0 1 0,0-1-1,0 1 1,0 1 0,0-1 0,0 1-1,1 0 1,-1 0 0,1 0-1,0 0 1,0 1 0,0 0 0,-4 5-1,-4 5 188,1 1-1,1 0 0,1 1 0,0 0 1,1 1-1,1 0 0,0 0 1,1 0-1,1 1 0,1 0 0,0 0 1,2 0-1,-2 31 0,4-39-137,1-1 0,0 1 0,0-1 0,1 1 0,0-1-1,0 0 1,1 0 0,1 0 0,-1 0 0,8 11 0,-8-15-87,0 0 1,0 0-1,1 0 1,0-1-1,0 0 1,0 0-1,1 0 1,0 0-1,-1-1 1,1 1-1,0-1 1,1 0-1,-1-1 1,0 1-1,1-1 1,-1 0-1,12 2 1,-6-3-27,-1 1 1,1-1-1,0-1 0,17-1 0,-5-2-705,37-11 0,52-18-5373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41.4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450 0 6783,'0'0'3184,"-2"1"-2608,1 0-405,-1 0 0,0 0 0,1 1 0,-1-1 0,1 1 0,0-1 0,-1 1 0,1 0 0,0-1 0,0 1 0,0 0 0,0 0 0,0 0 0,1 0 0,-1 0 1,0-1-1,1 1 0,0 1 0,-1 1 0,-1 9 390,-2 25 1,5-18-422,0-1 0,2 1-1,0 0 1,1-1 0,1 0-1,1 0 1,1 0 0,14 28 0,-20-46-141,-1 1 0,1-1 0,0 0 0,0 0 0,-1 1 0,1-1 1,0 0-1,1 0 0,-1 0 0,0 0 0,0 0 0,0 0 0,1 0 0,-1 0 1,0 0-1,1-1 0,-1 1 0,0-1 0,1 1 0,-1-1 0,1 1 0,-1-1 1,1 0-1,-1 1 0,1-1 0,0 0 0,-1 0 0,1 0 0,-1-1 1,1 1-1,-1 0 0,1-1 0,1 0 0,0 0 21,0 0 0,0 0 0,-1 0 0,1-1 0,0 1 0,-1-1 0,1 0 0,-1 0 0,0 0 0,1 0 0,-1 0 0,0-1 0,0 1 0,3-5 0,10-27 96,22-66 0,-19 49-308,-17 46 171,3-11-68,1-24-42,-5 38 200,0 1-57,1 1 0,-1 0 0,0 0 0,0-1 0,0 1 0,0 0 0,0-1 0,0 1 0,0 0 0,0-1 0,0 1 0,-1 0 0,1-1 0,0 1 0,0 0 0,0 0 0,0-1 0,0 1 1,0 0-1,-1 0 0,1-1 0,0 1 0,0 0 0,0 0 0,-1-1 0,1 1 0,0 0 0,0 0 0,-1 0 0,1 0 0,0-1 0,-1 1 0,1 0 0,0 0 0,0 0 0,-1 0 0,1 0 0,0 0 0,-1 0 0,1 0 0,0 0 0,-1 0 0,1 0 0,0 0 0,0 0 0,-1 0 0,1 0 0,0 0 0,-1 0 0,1 0 0,0 0 0,-1 0 0,1 1 0,0-1 0,0 0 0,-1 0 0,1 0 0,0 1 0,-2 0 59,0 0 0,0 0 0,0 1 0,0-1 0,1 0-1,-1 1 1,-1 2 0,1-1 17,0 1 0,0-1 0,0 1 0,1 0 0,0 0 0,0 0 0,0 0 0,0 0 0,0 5 0,-1 42 473,2-28-475,1 39 82,19 117 1,-2-19 155,-17-148-287,-1 0-1,0 0 1,-1 0-1,-4 19 1,5-28-25,-1 1 0,0-1 0,0 0 0,0 1 0,0-1 0,-1 0 0,1 0-1,-1 0 1,0 0 0,0 0 0,0 0 0,0 0 0,-1-1 0,1 1 0,0-1 0,-1 0 0,0 0 0,0 0 0,0 0 0,-4 2 0,2-3-29,0 0 1,0 0 0,-1-1 0,1 1-1,0-1 1,-1-1 0,1 1 0,0-1-1,-1 0 1,-6-2 0,-10-1-277,-53-9-995,1-3 1,0-4 0,-80-32-1,146 49 844,0 0-1,1 0 1,-1-1-1,1 0 1,-1 0-1,1-1 1,0 0-1,1 0 1,-1-1-1,1 1 0,0-1 1,0-1-1,1 1 1,-5-9-1,-3-7-2815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42.8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45 47 5631,'0'0'1496,"2"2"-986,26 21 944,-26-22-1258,0 0-4,12 6-6,-6-6-187,10-1 19,-4 0 35,0 0 1,0-3-44,-2-1-24,-2-1-56,-9 5 56,0-1 1,0 1-1,0-1 0,0 0 0,0 0 0,0 0 0,0 0 0,0 0 0,0 1 0,-1-1 0,1-1 0,0 1 1,-1 0-1,1 0 0,-1 0 0,1 0 0,-1 0 0,1 0 0,-1-1 0,0 0 0,3-15-50,-4 14 70,0 0-1,0-1 38,-4-4-33,-3 1 17,-14 0 266,21 7-278,0 0 0,1 0 0,-1 0 0,0 1 0,0-1 0,1 0 0,-1 0 0,0 1 0,0-1 0,1 0 0,-1 1 0,0-1 0,1 0 0,-1 1 0,0-1 0,1 1 0,-1-1 0,1 1 0,-2 0 0,1 1 48,-15 11 585,0 0-1,1 1 1,-25 31-1,32-35-292,0 1 0,1 0 0,0 1 0,1 0 0,1 0 0,-1 0-1,-3 14 1,8-21-258,0-1 1,0 1-1,1-1 0,-1 1 0,1-1 0,0 1 0,0-1 0,1 1 1,-1-1-1,1 1 0,0-1 0,1 0 0,-1 1 0,0-1 0,1 0 1,0 0-1,3 5 0,-3-6-80,0-1 0,0 1 1,1-1-1,-1 1 0,1-1 0,-1 0 1,1 0-1,0 0 0,-1 0 0,1 0 1,0-1-1,0 1 0,1-1 0,-1 0 1,0 0-1,0 0 0,0 0 0,1-1 1,-1 1-1,0-1 0,1 0 0,-1 0 1,6-1-1,-2 0-19,0 0 0,0-1 0,0 0 1,-1 0-1,1 0 0,-1-1 0,1 0 0,7-6 1,7-5-676,19-17 0,11-8-1300,-32 28-339,33-14 0,-50 24 1580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43.38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271 1 6271,'0'0'1408,"0"2"-870,0 8-63,-1 1 0,0-1 0,-1 0 0,0 0 0,0 0 0,-1 0 1,-5 9-1,0 5 42,-48 179 1182,-24 68 100,59-211-1246,-34 102 750,46-129-1032,2 1 1,-7 67-1,13-78-172,0 0-1,4 26 1,-2-42-121,0 0 0,0 0 0,0 0 0,1 0 0,1 0 0,-1-1 0,1 1 0,0-1 0,0 0 0,1 0 0,4 7 0,-7-13 13,-1 1-1,1-1 1,-1 1-1,1-1 0,-1 1 1,1-1-1,-1 1 1,1-1-1,0 1 1,-1-1-1,1 0 1,0 1-1,-1-1 0,1 0 1,0 0-1,0 1 1,1-1-21,-1 0 15,0 1 0,0-1-1,0 0 1,-1 0 0,1 0-1,0 0 1,0 0 0,0 0-1,0 0 1,-1 0 0,1-1 0,0 1-1,0 0 1,-1 0 0,1-1-1,0 1 1,0 0 0,-1-1-1,1 1 1,0-1 0,0 0-1,1 0-47,2-2-36,1 0 0,0 0 0,-1 0 0,0-1 0,1 0 0,-2 0 0,1 0 0,0-1 0,-1 1-1,0-1 1,0 0 0,5-9 0,-1-4-229,0 0 0,6-26 0,18-98-1971,-28 120 1532,-1 1-1,-1 0 1,-1-1 0,-5-38-1,4 47-169,1 0 0,0 0 1,2-21-1,1 5-408,-2 10-387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43.8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72 253 7167,'-12'4'551,"0"0"-1,0 1 0,-23 12 4215,38-17-4459,4 1-142,0-1 0,0-1 0,0 0 0,1 0 1,-1 0-1,0-1 0,10-3 0,51-24 684,-41 17-555,144-58 708,38-17-1012,-156 61-255,32-13-2634,-79 37 2307,-3 1 157,-1-1 0,1 1 0,0 0-1,-1 1 1,1-1 0,0 1-1,0-1 1,-1 1 0,1 0 0,5 0-1,6 4-2971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44.6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219 361 7551,'0'0'2552,"-2"1"-2040,-30 13 1136,1 1-1,-49 33 1,71-43-1513,6-4-104,0 1 1,1-1-1,-1 1 1,1 0-1,0-1 0,-1 1 1,1 0-1,0 0 1,-2 3-1,-15 13 33,1 2-82,17-18-69,0 0-109,2 9 196,-1-10 2,0-1 1,1 1-1,-1 0 1,1-1-1,-1 1 1,1-1-1,-1 1 1,1-1 0,-1 1-1,1-1 1,-1 1-1,1-1 1,-1 0-1,1 1 1,0-1-1,0 1 1,12 1 7,1-4-20,-7 1 10,-1-1 0,0 0 0,1-1 0,10-5 0,-8 2 10,2-3 1377,-9 14-1557,-3-4 140,-1 3 17,6 20-19,-4-22 22,1 1 0,-1-1 0,1 0 1,0 0-1,0 0 0,0 0 1,0 0-1,0 0 0,0 0 0,0 0 1,1 0-1,-1 0 0,1-1 0,0 1 1,-1 0-1,1-1 0,0 0 1,0 1-1,0-1 0,0 0 0,0 0 1,0 0-1,0 0 0,0 0 1,0-1-1,1 1 0,-1-1 0,0 1 1,1-1-1,1 0 0,3 0 1,-1 0-1,0-1 1,1 0-1,-1 0 1,1 0-1,11-5 1,37-18-83,-22 8 97,-11 7 32,0-1 0,26-17 1,-40 21-47,1 0 0,-2 0 0,1-1 0,-1 0 0,0 0 0,0-1 0,-1 0 0,7-10 0,-7 8 4,4-6 18,-1 0 1,0 0 0,9-28 0,-14 32-17,10-29-86,11-57 0,-18 59 73,13-60 85,-18 89-79,-1 8 222,-15 6 106,10 0-262,-1 0 0,0 1 0,1-1 0,0 1 0,0 0 0,1 0 0,-1 1 0,1-1 0,-4 10 0,-1-1 36,-7 16 250,-18 49-1,14-28-24,11-32-90,0 1-1,2 0 1,0 0 0,2 0-1,-5 40 1,9-49-144,0 1 0,0-1 0,2 0 0,-1 1 0,1-1 0,1 0 1,-1 0-1,2 0 0,0 0 0,0-1 0,1 0 0,9 15 0,-4-11-44,0 0 0,1 0 0,1-1-1,0-1 1,1 0 0,0-1 0,1 0 0,0-1-1,24 13 1,-31-20-69,0 0 0,0-1 0,0 1 0,1-1 1,-1-1-1,1 0 0,0 0 0,13 0 0,2-2-554,38-6 0,4-8-1392,41-19-4635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45.89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231 4 6783,'0'0'290,"3"-1"39,-3 1-222,1 0 0,0-1 0,0 1 1,0 0-1,0-1 0,1 1 0,-1 0 0,0 0 0,0 0 0,0 0 0,0 0 1,0 0-1,0 0 0,0 0 0,0 0 0,0 1 0,0-1 0,0 0 0,0 1 0,0-1 1,0 1-1,0-1 0,0 1 0,1 0 0,0 1 5,-1 0-1,0-1 1,0 1-1,0 0 1,0 0-1,0 0 1,0-1-1,0 1 1,0 0 0,-1 0-1,1 0 1,0 3-1,0 7 189,0 1 0,0-1 0,-2 19 0,0-27-208,-3 47 389,-3-1 0,-2 0 0,-28 91 0,27-114-393,0-1 0,-22 36 0,-34 45 424,-11 21 29,56-82-282,20-44-371,6-29-3396,3-9 2320,-7 31 1000,20-67-2772,-19 63 2563,-1-1 0,1 1 0,-2-1 0,0 0-1,-1-16 1,-15-82-3001,16 102 3616,0 0 0,1 0 1,-1 0-1,1 0 0,0 0 1,1 0-1,-1 0 0,4-8 1,0-1 198,-1 4-148,2-1 0,-1 1 0,1 1 0,1-1 0,0 1 0,0 0 0,12-11 0,6-9 323,-4 5 3,2 1 0,1 0-1,0 2 1,2 1 0,46-29-1,-62 44-422,-1 1-1,1-1 0,-1 1 0,2 1 0,-1 0 1,0 1-1,1 0 0,-1 0 0,22-2 0,-30 6-122,0-1-1,0 1 0,0-1 1,0 1-1,0 0 0,0 0 0,0 0 1,0 0-1,-1 0 0,1 0 1,0 0-1,3 4 0,-3-3 28,2 2 9,0-1-1,-1 2 0,1-1 0,-1 0 1,0 0-1,0 1 0,0 0 0,-1 0 1,0 0-1,0 0 0,0 0 1,-1 0-1,3 9 0,-1 7 256,-1 0 0,0 24 1,-2-41-314,0 22 236,0-1 0,-2 1-1,-6 31 1,6-47-181,-1 1 0,0 0 1,0-1-1,-1 0 0,-1 0 1,1 0-1,-2 0 0,1-1 1,-1 0-1,-9 11 0,11-17-80,1 0 0,0 0 0,-1-1 0,0 1 0,1-1 0,-1 0 0,0 0 0,0 0 0,0 0 0,-1-1 0,1 0 0,0 1 0,-1-2 0,1 1 0,-9 0 0,7-1-115,0 0-1,-1-1 0,1 1 1,0-1-1,0 0 0,0-1 0,0 0 1,0 0-1,1 0 0,-12-6 1,7 2-634,0 0 0,-17-16 0,23 19 438,1 0-1,0-1 1,0 0 0,0 0 0,1 0 0,-1 0 0,1 0 0,0 0 0,0-1-1,-2-5 1,-2-14-1500,1-2-1754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07:48.2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52 10111,'20'-12'-7,"1"1"-1,1 1 0,23-8 1,-43 18-131,-3 2 266,-5 7-5,0-1-1,0 1 1,-1-1-1,0-1 1,-1 1-1,0-1 1,-11 8-1,17-14-395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46.96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360 19 7679,'0'0'2664,"2"2"-2344,0 5-186,1 1 0,-1-1 0,0 0 0,-1 0 0,0 1 0,0-1 0,0 1 0,-1-1 0,-1 15 0,-14 73 743,12-81-758,-13 75 563,1-5 493,-37 117 0,-6 4-123,57-204-1056,-5 21 5,-10 26-1,12-41-2,1 1 1,-1 0-1,0-1 0,0 0 0,-1 0 0,-7 9 0,11-16-15,0 1 0,1 0 0,-1-1 0,1 1 1,-1-1-1,0 1 0,0-1 0,1 1 0,-1-1 0,0 1 0,0-1 0,1 0 0,-1 0 0,0 1 0,0-1 0,0 0 0,0 0 0,1 0 0,-1 0 0,0 0 0,0 0 1,0 0-1,0 0 0,0 0 0,1 0 0,-1 0 0,0-1 0,0 1 0,0 0 0,0-1 0,1 1 0,-1 0 0,0-1 0,-1 0 0,0-1-42,0 0 0,0 0 0,1 0 0,-1 0 0,0 0-1,1 0 1,0 0 0,-3-5 0,-4-16-517,0 0 0,-7-39-1,9 34-166,-15-42 0,4 28 63,-16-43-1080,33 81 1715,-1 0 0,1 0 0,-1 0-1,1 0 1,0 0 0,1 0 0,-1 0-1,1 0 1,0 0 0,0 0 0,0 0-1,0 0 1,0 0 0,1 1 0,0-1 0,3-4-1,0 0 74,0 0 1,1 1-1,0 0 0,0 0 0,13-11 0,21-16 1014,-2-2 0,44-52 0,-24 19 211,109-104 0,-161 167-1138,2 1 1,-1 0-1,0 0 0,1 1 0,0 0 0,0 0 0,0 1 0,1 0 1,-1 1-1,1 0 0,-1 0 0,1 0 0,9 1 0,-13 0-59,0 1-1,0 0 0,1 1 0,-1-1 0,0 1 0,0 0 1,0 0-1,-1 1 0,1-1 0,0 1 0,0 0 0,-1 0 0,1 1 1,-1-1-1,0 1 0,0 0 0,0 0 0,0 1 0,0-1 1,-1 1-1,1 0 0,-1 0 0,5 8 0,-2-1 25,-1 1-1,-1 0 0,0 0 0,0 0 1,-1 0-1,-1 1 0,0-1 1,1 19-1,-3 2 7,-1-1-1,-5 37 1,4-55-62,0 0 0,-2-1 0,1 1 0,-2-1 0,1 0 0,-2 0 0,0-1 0,0 1 0,-2-1 0,1-1 0,-1 1 0,-1-1 0,0-1 0,0 0 0,-1 0 0,-18 14 0,16-15-68,0 0-1,-1-1 1,0 0 0,-1 0 0,1-2 0,-21 8 0,27-13-11,0 0 0,0 0 0,1-1 0,-1 0 0,0 0 0,0 0 0,1-1 0,-1 0 0,0 0 0,1-1 0,-1 0 0,1 0 0,-1-1 0,1 0 1,0 0-1,0 0 0,1 0 0,-1-1 0,0 0 0,1 0 0,0-1 0,0 0 0,1 0 0,-6-6 0,5 3-44,3 6 66,1 0 1,0 0-1,-1 0 1,1 0-1,0 0 1,0-1 0,0-2-1,0 0-12,0-1 0,0 1 1,1 0-1,0-1 0,1-5 0,1-9 50,0 17-46,0 0 7,0-1-74,4-4 40,-6 8 69,0 0 0,0-1 0,0 1 1,0 0-1,0 0 0,0 0 0,0 0 1,0 0-1,0 0 0,0 0 0,1 0 1,-1 0-1,0 0 0,0-1 0,0 1 1,0 0-1,0 0 0,0 0 0,0 0 0,0 0 1,0 0-1,0 0 0,1 0 0,-1 0 1,0 0-1,0 0 0,0 0 0,0 0 1,0 0-1,0 0 0,0 0 0,0 0 1,1 0-1,-1 0 0,0 0 0,0 0 1,0 0-1,0 0 0,0 0 0,0 0 1,0 0-1,0 0 0,0 0 0,1 0 1,-1 1-1,3 0 41,0 1 0,-1-1 0,1 1 0,0 0 0,-1 0 0,1 0 0,-1 1 0,1-1 0,-1 0 0,0 1 0,0 0 0,0-1 0,2 5 0,4 8 233,8 23 1,2 1 218,-11-26-404,0-1 0,0 0 0,2-1 0,-1 1 0,13 10 0,-17-18-104,1 0-1,0 0 0,0 0 1,0-1-1,0 0 0,1 0 1,-1-1-1,1 0 0,0 0 1,-1 0-1,1 0 0,0-1 1,0 0-1,11 1 0,-2-2-233,-1-1-1,1 0 0,0-1 1,22-6-1,57-21-2264,-93 28 2468,15-4-696,-1-1-1,0-1 1,-1 0 0,0 0-1,0-2 1,22-17 0,-30 19 200,0 0 1,0 0-1,-1 0 1,8-16-1,-3 5-510,-3 5-23,-3-1-972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47.6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179 93 7423,'0'0'5080,"0"3"-4545,-1 28 367,-1 15 121,-1-17-241,2 54-1,-1 6 28,-1-59-538,0-6 105,1 0 0,3 40 0,1-21 36,-2-27-131,5 33-1,-2-34-481,0-1 0,-2 0-1,1 17 1,-16-34-1107,-12-19-640,1-2 0,-39-46 0,58 61 1636,0 0 0,0 0 0,1 0-1,1-1 1,0 1 0,0-1 0,1 0 0,0 0 0,0-1 0,1 1 0,1 0-1,0-1 1,0 0 0,1-13 0,3-11-52,1 0 0,17-66-1,-17 84 712,2 1 0,0 1-1,0-1 1,2 1 0,0 0-1,0 0 1,1 1 0,1 1-1,1-1 1,0 1 0,0 1-1,2 0 1,-1 1 0,27-18-1,-36 27-194,0 0-1,0-1 1,1 2 0,-1-1-1,1 0 1,-1 1-1,1 0 1,0-1-1,-1 2 1,1-1-1,0 0 1,0 1 0,-1-1-1,1 1 1,0 0-1,0 1 1,0-1-1,-1 0 1,1 1-1,0 0 1,0 0-1,-1 0 1,1 1 0,-1-1-1,1 1 1,-1 0-1,1 0 1,-1 0-1,0 0 1,0 0-1,0 1 1,0-1 0,-1 1-1,1 0 1,2 4-1,11 15 238,-1 0 0,-1 1 0,-1 0 0,-1 1 0,9 28 0,36 132 538,-44-138-532,-10-34-255,0 0 0,0 0-1,-1 0 1,-1 1 0,1 15 0,-3-23-111,1 1 0,-1-1 0,0 0 1,0 1-1,-1-1 0,1 0 0,-1 0 1,0 0-1,-1 0 0,1 0 0,-1 0 1,0-1-1,0 1 0,-6 5 1,0-1-87,-1-1 1,0 0 0,-1 0 0,0-1 0,0 0 0,-1-1 0,0 0-1,0-1 1,-24 7 0,27-9-179,0-2 0,0 1 0,0-1 0,0-1 0,0 0-1,0 0 1,0-1 0,-9-1 0,1-1-495,0-1 1,1 0-1,-22-10 1,31 11 411,-1 0-185,0 0 0,0-1 0,0 0 0,0-1 0,-6-5 0,-30-29-4275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49.30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0 142 8575,'12'-18'868,"24"-24"0,-33 40-732,1-1 1,-1 1-1,1 0 0,0 0 0,0 1 0,0-1 0,0 1 0,0 0 0,0 0 0,0 0 0,0 1 0,1-1 1,4 1-1,0 0 154,0 1 0,0 0 0,0 0 0,-1 1 0,1 0 0,-1 0 0,1 1 0,13 6 0,-9-3-85,0 1-1,0 1 1,-1 0-1,17 14 1,-5 1 126,0 2 1,-2 1-1,24 34 0,-38-49-211,19 27 336,35 62 0,-61-97-434,1 0 0,-1 1-1,0-1 1,1 1 0,-1-1-1,-1 1 1,1-1 0,0 1-1,-1 0 1,0-1 0,0 1-1,0-1 1,0 1 0,-1 0-1,1-1 1,-1 1 0,0-1-1,0 1 1,-3 5 0,2-4-1,-1-1 1,0 0-1,0 1 1,-1-1-1,1 0 0,-1 0 1,0-1-1,0 1 1,0-1-1,0 0 0,-1 0 1,-9 4-1,-16 7-29,0-2 0,-42 12 0,-66 8-48,122-29 35,3 1-85,-27 2 0,36-6 95,1 0 0,0 0 1,-1 0-1,1 0 0,0 0 0,0-1 1,-1 0-1,1 1 0,0-1 0,0 0 1,0-1-1,0 1 0,-5-3 0,0-5 11,7 8-19,0-1-1,0 1 0,0-1 0,0 0 1,0 1-1,0-1 0,1 0 1,-1 0-1,0 0 0,1 1 1,0-1-1,-1 0 0,1 0 1,0 0-1,0 0 0,0 0 1,0 0-1,1 0 0,-1 1 1,0-1-1,1 0 0,-1 0 0,1 0 1,0 1-1,1-4 0,0 3 12,-1-1-1,1 1 0,-1 0 0,1 0 0,0 0 0,0 0 1,0 0-1,0 1 0,1-1 0,-1 1 0,0-1 0,1 1 0,-1 0 1,1 0-1,4-2 0,-5 4 86,1-1-1,0 0 1,-1 0 0,1 1-1,0 0 1,-1-1 0,1 1-1,-1 0 1,1 0 0,-1 1 0,0-1-1,1 0 1,-1 1 0,4 2-1,0 1-54,18 9 318,0-1 1,45 17-1,-56-26-298,1 0-1,0 0 1,0-2-1,0 0 1,0 0-1,0-2 1,16 0-1,22-3-163,0-2 0,-1-3-1,54-15 1,-93 19-84,0-1 1,-1 0-1,1-1 1,-1 0-1,0 0 0,17-15 1,56-57-1705,-55 51 1148,-2 1-487,-1 0 0,-1-2 0,22-31 0,-46 58 855,0-2 279,-1 1 1,1-1 0,-1 1-1,1-1 1,-1 1 0,0-1-1,0-4 1,-4-7 371,-1 5-254,0 1-46,3 4 73,-2-5-20,2-3-20,10-23-460,-8 33 380,0 2 86,1 0 0,-1 0-1,0 0 1,0 0 0,1 0 0,-1-1 0,0 1 0,0 0 0,0 0 0,1-1 0,-1 1 0,0 0 0,0 0 0,0 0 0,0-1 0,0 1-1,0 0 1,0-1 0,1 1 0,-1 0 0,0 0 0,0-1 0,0 1 0,0-1 0,0 1 0,0 0 0,0 0 0,0-1 0,0 1 0,0 0 0,0-1 0,0 1 0,0 0 0,0 0 0,0-1 0,0 1 0,1 0 0,-1 0 0,0-1 0,0 1 0,0 0 0,0 0 0,1-1 0,-1 1 0,0 0 0,0 0 0,1 0 0,-1-1 0,10-21-252,-8 18 203,2-6 53,7-8 161,-9 16-109,-1 1 268,13-19 5531,-15 22-5504,-16 27 291,1 2 1,-12 35 0,24-57-553,-37 98 746,34-87-682,1 1 0,1 0 0,-2 28 0,6-45-161,1 1 0,0-1 0,0 0 0,1 1 0,-1-1 0,1 1 0,0-1 0,0 0-1,1 0 1,-1 0 0,1 0 0,0 0 0,0 0 0,0 0 0,4 5 0,-4-8 24,0 1 0,0-1 0,-1 0 0,1 0 0,0 0 0,0 0 0,0 0 0,0 0 0,0 0 0,1-1 0,-1 1 0,3-1 0,1 2 9,4 0-22,1-1 1,-1 0-1,1 0 1,-1-1 0,1-1-1,-1 1 1,1-2-1,-1 1 1,12-4 0,2-2 21,0-1 1,38-19 0,-50 21 9,1 0 0,-1-1 0,-1 0 0,1-1 0,-1 0 0,-1-1 0,0 0 0,0-1 0,0 0 0,-2 0 0,1-1 0,-1 0 0,-1-1 0,8-15 0,-4 2-78,-1-1 0,-1 0 0,-2-1 0,0 0 0,-2-1 0,-1 1 0,1-49 0,-5 73 37,0 0 0,0 0 0,0 1 0,-1-1 0,1 0 0,-1 0 0,0 0 0,1 0 0,-1 1 0,0-1 0,-1 0 0,1 1 0,0-1 0,-1 1 0,0-1 0,1 1 0,-1 0 0,0-1-1,0 1 1,-4-3 0,2 3 22,-1-1 0,1 1 0,-1 0 0,1 0 0,-1 0 0,0 1 0,0 0 0,0 0-1,0 0 1,-10 0 0,-8 0-49,0 0 0,0 2-1,0 1 1,0 1 0,-35 8-1,45-7-230,0 0-1,1 1 1,-1 0-1,1 0 0,1 2 1,-1-1-1,1 2 0,0-1 1,1 2-1,-1-1 1,-9 12-1,16-15-368,0 0 0,1 0 0,-1 0 0,-4 10 0,1 1-4011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50.06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66 37 4735,'0'0'5702,"2"-1"-5252,10-5-49,-1 1 0,1 0 0,0 0 0,1 2 0,-1-1 0,1 1 0,22-1 0,-32 4-332,0 0-1,0 0 0,0 0 0,0 1 1,0-1-1,0 1 0,0 0 1,0 0-1,0 0 0,0 0 1,0 0-1,0 1 0,-1-1 0,1 1 1,0 0-1,-1 0 0,0 0 1,1 0-1,-1 0 0,0 1 0,0-1 1,0 1-1,0-1 0,-1 1 1,1 0-1,-1-1 0,0 1 1,1 0-1,-1 0 0,-1 0 0,2 6 1,0 1 23,-1 1 0,0-1 1,0 1-1,-1-1 0,-1 1 0,0-1 1,0 1-1,-4 10 0,-5 19-5,-2 0 0,-1-2 1,-3 1-1,-1-2 0,-1 0 0,-2-1 0,-2-1 0,-40 49 0,57-76-88,3-6 2,0 1 0,0-1 0,-1 0 0,1 1 0,-1-1 0,1 0 0,-1 0 0,1-1 0,-1 1 0,0 0 0,-3 0 0,1 2 23,3-3-14,1 0 0,-1 0 0,1 0 0,-1 0 0,0 0 0,1-1 0,-1 1 0,-3 1 1,4-4-119,-5-7 14,6 9 91,-1-1-1,1 0 1,0 1-1,0-1 1,0 0-1,0 1 1,0-1-1,0 0 1,0 1-1,0-1 1,1 0-1,-1 1 1,0-1 0,0 1-1,0-1 1,1 0-1,-1 1 1,0-1-1,1 1 1,-1-1-1,1 0 1,0-1-7,1-4-8,0 2 13,0 1 1,0-1-1,0 1 1,1-1-1,-1 1 1,1 0 0,3-3-1,-2 1 81,1 1-1,-1-1 1,1 1-1,5-3 1,-8 5 146,0 2 6,2 0-143,-1-1 0,0 1-1,0 0 1,1 0 0,-1 0-1,0 1 1,0-1 0,0 1-1,1-1 1,-1 1 0,6 3-1,22 13 513,9 4 74,78 31 0,-93-45-576,0 0 1,1-2 0,0-1-1,27 1 1,104-7-60,-142 2-386,0-2 0,-1 0 0,0 0 0,1-2-1,13-4 1,-23 6 116,-1 0 1,1 0-1,-1 0 0,1-1 1,-1 1-1,0-1 0,0 0 1,0-1-1,0 1 0,0-1 0,-1 1 1,0-1-1,1 0 0,-1-1 1,-1 1-1,1 0 0,3-9 1,0-3-510,-2-1 0,1 0 0,-2 0 0,0 0 1,-1 0-1,-1-1 0,0 1 0,-3-18 0,1 18 198,0 1-1,1-1 1,1 0-1,1 1 1,0-1-1,5-16 1,-1-9-1474,-3 30 760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38:50.43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78 121 8703,'0'0'3960,"-2"2"-3416,-4 6-286,0 0 0,1 0-1,0 1 1,1-1 0,0 1-1,0 0 1,1 0 0,0 0-1,-2 12 1,-11 93 857,12-80-1107,0 11-84,2 1 0,4 54 0,-2-69 59,0-23 16,0-1-1,0 1 1,1 0-1,0-1 0,0 1 1,4 12-1,13 22-186,-17-41 188,0 0-1,0 0 0,0 0 1,0-1-1,1 1 0,-1-1 1,0 1-1,0-1 0,1 1 1,-1-1-1,0 1 0,1-1 1,-1 0-1,0 0 0,1 0 1,-1 0-1,1 0 1,-1 0-1,3-1 0,-3 1 4,2 0-3,1-1 0,0 0 0,-1 0 0,1 0 0,-1 0 0,0 0 0,1-1 0,-1 0 0,0 1 1,0-1-1,0 0 0,0-1 0,0 1 0,2-4 0,5-4-15,0-1 1,9-15-1,-10 14 19,7-12 11,-1 0 0,-1 0 0,-1-2 0,15-40 1,25-110 81,-19 55-69,-25 93-26,-4 15 8,-1 1 1,0-1 0,-1 0-1,0 0 1,0-17 0,-2 28 8,-1 1 1,-1 0-1,1-1 1,0 1 0,0-1-1,0 1 1,-1 0 0,1-1-1,-1 1 1,1 0-1,-1-1 1,0 1 0,1 0-1,-1 0 1,0 0 0,0 0-1,0-1 1,0 1-1,-2-1 1,1 0 34,0 1 0,0 0 0,-1 0 0,1 0 0,0 0 0,-1 0 0,1 0 0,-1 1 0,1-1 0,-4 0 0,-4 1 78,1 0 0,0 0 0,-1 1 0,-17 4 0,13-2-107,0 2 1,0-1-1,1 1 0,-1 1 0,-16 11 0,11-5-587,0 1 1,1 1-1,-21 21 0,-25 29-5326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0:50.86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44 0 1279,'0'0'5724,"0"3"-5649,1 4-34,0 0 0,-1 0-1,0 1 1,0-1 0,-2 9 0,0 5 25,2-16-59,-4 18-18,-4 60 302,5-35-24,-8 49 341,4-11 119,1 58-376,4-110-613,2-33 163,1 0 0,-1 0 0,1 0-1,0 0 1,-1-1 0,1 1 0,0 0 0,-1 0-1,1 0 1,0-1 0,1 2 0,1 1-289,8 8-1242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0:52.15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0 178 2175,'0'0'800,"3"0"-704,21-1 179,-21 1-86,8-3 203,-1 0-167,-1 0 0,1 0-1,-1-1 1,12-7-1,-18 9-183,0 0-1,0 0 1,-1 0-1,1-1 1,-1 1-1,4-5 1,5-5 39,-1 3 4,-2 0 0,12-14 1,25-28 97,-36 43-241,2-1 44,-2 2 26,-7 6 0,8 26-2710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0:52.78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69 2431,'2'0'422,"47"-21"1988,-44 19-2155,6-4-138,34-16 235,-19 9-117,-22 11-283,4 0 44,-6 1 36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0:53.42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 3071,'0'0'2064,"1"2"-1885,2 2-124,-1-1-15,0 0-1,0-1 1,1 1 0,-1 0 0,0-1 0,1 0 0,0 0 0,5 4-1,7 4 526,0-1 0,22 10 0,-24-13-500,-10-5 127,-1 1-112,9 5-64,1 3-16,8 4 86,-19-14-78,1 1 0,-1-1 1,0 0-1,0 0 0,1 0 0,-1 0 0,0 0 0,0 0 1,1 0-1,-1 0 0,0 0 0,0-1 0,2 1 0,0-2-100,1 1-1,-1 0 0,0-1 0,0 0 0,0 1 1,0-1-1,-1-1 0,1 1 0,0 0 1,2-4-1,0 1-336,-1 0 1,0 0-1,-1 0 1,1-1-1,3-6 0,-2 0-1275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0:54.51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19 0 2687,'0'0'264,"-1"2"35,-10 19 1805,10-19-1978,0 0 0,0 0 0,0 1 1,0-1-1,1 0 0,-1 1 0,1-1 0,-1 1 0,1 2 0,0-3 2,2 7-8,-1-4-43,0 0 0,1-1 0,0 1 0,0-1 0,0 1 0,0-1 0,1 0 0,0 0 0,0 0 0,0 0 0,0 0 0,6 4 0,15 22 354,44 59-111,-26-41-76,-19-25-78,28 39 0,-3-3-528,-38-48 44,-8-9 121,4-1-887,-1 0 788,-1 0 0,1-1 0,0 0 0,-1 0 0,6-1 0,20-15-2812,-17 7 2153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07:57.3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807 1911 4223,'66'-21'-46,"-2"0"816,100-20 1,-148 38-846,-1 1-1,1 0 1,30 2 0,-43 1-37,-3 2-314,-1 4 330,-1-1-1,0 1 0,0 0 1,0-1-1,-1 1 1,-5 8-1,-24 37 267,30-47 272,-6 21-87,9-15-548,1-5 151,-2-4-12,1 0-1,0 0 0,-1 0 0,1 0 0,0-1 0,0 1 0,1 0 1,-1 0-1,0 0 0,0-1 0,1 1 0,2 1 0,-3-1 32,1 0-38,0 0-1,1-1 0,-1 1 0,0 0 0,1-1 0,-1 1 1,1-1-1,-1 0 0,1 1 0,0-2 0,0 1 0,-1 0 1,1 0-1,0-1 0,0 1 0,4-1 0,3 0-183,1 0 0,18-3 1,-20 2 117,-4-1-43,7-2 84,22-11 98,-18 2 291,-10 6-92,1 0 155,-1-1 0,0 0 0,0 0 0,0-1 0,-1 1 0,4-10 0,-7 11-235,2 1 112,8-7-169,-3 4-74,1-1 0,-8 8 0,0 0 0,0-1 0,0 1 0,0 1 0,0-1 0,0 0 0,1 0 0,-1 1 0,1 0 0,-1-1 0,4 0 0,4-2 0,0-2 0,1 2 0,-1 0 0,1 0 0,0 1 0,0 0 0,21-2 0,0-1 0,-10 3-26,1 1 0,-1 1-1,1 1 1,24 3-1,-18-1 15,2 1 240,47 10-1,-52-7 41,1-1 0,47 2 0,-57-7-228,-8 0-37,0 0-1,-1 0 1,1-1 0,13-2-1,25-5 70,-31 6 43,25-7 0,41-15 286,1 4 1,110-13 0,-167 30-373,18-1 47,64-1 0,-27 4-108,-50 0 4,54 4 0,-81-3 33,1 0-1,-1 0 0,1 0 0,-1-1 0,0 0 0,1 0 0,-1 0 1,7-3-1,21-3 37,86-14 227,-37 5-369,-37 9 35,62-9 68,-86 14 39,-1 0-1,31-10 1,7-2-35,-19 2-11,-25 8 13,22-5-1,-23 6-19,0-1 0,-1 0 0,20-9 0,2-1 7,-28 12 9,-1 1 0,1-1 1,-1 1-1,0-1 0,0 0 0,0-1 0,0 1 0,0-1 1,0 0-1,-1 0 0,7-6 0,-2 0-1,-1 1 4,0 0 0,-1 0-1,0 0 1,-1-1 0,6-10-1,19-49 66,-14 27-45,-12 31 10,-1-1 1,-1-1-1,0 1 0,0 0 1,-1-1-1,-1-15 0,1-1 89,0-69-116,-2 85 5,0 0-1,-1 1 0,0-1 0,0 1 0,-2 0 1,1-1-1,-1 1 0,-10-18 0,12 24-19,-1 0-1,0 0 1,0 0 0,-1 0-1,-7-8 1,-1-2 3,-11-23 162,-45-68-30,12 30-12,16 26-106,-27-30-14,40 53 1,-164-150 34,166 157-53,-1 2 0,-1 0 0,0 2 0,-2 1 0,-39-15 0,-131-29 31,-116-2 437,163 34-307,124 22-148,-1 0-20,0-1 0,-45-16 0,46 11 19,-75-27-104,82 32 99,1 1 1,-1 0-1,-26-1 1,-51-5 77,48 4-32,-53 0-1,0 6 81,-63 0 164,7-2 101,32 1-250,18 6 0,-20-2-269,103 1 112,-31 6-1,12 0 14,-35 7 16,70-13 0,0 1 0,-1-1 0,1 2 0,1 0 0,-14 8 0,-18 11 0,30-18 0,-1 0 0,2 1 0,-17 13 0,19-13 16,0 0-1,-13 9 0,6-6 3,-1 1-25,0-1 0,-1-1 0,-34 14 0,27-13 30,-25 15 1,34-14 62,0 0 1,1 1-1,1 1 1,-12 14-1,21-23-77,-14 17 6,1 0-1,1 1 1,-15 28-1,-33 75-212,36-65 210,2-8 209,-18 56 1,39-93-114,1-4-76,1 0-1,0 1 0,0-1 1,2 1-1,-1 0 1,1 13-1,0-2 71,-2 34-23,2-51-61,-1 13 111,0 0 0,3 32-1,-1-46-129,1-1 0,-1 1 0,1-1 0,0 0-1,0 1 1,0-1 0,1 0 0,0 0 0,0 0-1,0 0 1,0 0 0,0 0 0,1-1 0,0 1 0,-1-1-1,5 4 1,3 4 8,27 32 109,-26-31-164,0 1 1,-1 0-1,13 23 0,-10-14 64,0-1 0,2 0 0,20 22 0,-25-32-7,1 0 1,0 0-1,1-2 0,1 1 0,-1-2 0,22 12 0,-12-9-9,35 16 0,-52-26 0,19 12 0,-16-9-2,24 18 19,36 20 503,-14 6-327,-51-45-184,1 0 0,-1 0 0,1-1 0,0 1 0,0-1 0,0 0 0,0 0 0,8 3 0,3 1 28,-1 1-27,42 17 93,-36-17-78,7 2-21,0-1-1,0-2 0,38 5 0,84 0 18,-53-5-15,-76-3-215,-1 0 0,0 2-1,0 0 1,0 1 0,19 9-1,-17-5-584,-1 2 0,0 0-1,-1 1 1,30 28-1,-16-15 241,-24-18 369,1-1 1,1 0-1,-1-1 1,1 0 0,21 7-1,60 26-2294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0:55.12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503 0 1023,'0'0'990,"-3"1"-581,-3 3-188,1-1-1,0 1 0,0 0 1,0 1-1,0-1 1,1 1-1,-1 0 0,1 0 1,0 0-1,1 1 1,-1 0-1,-2 7 0,-18 25 682,-1-1 0,-48 55 0,-28 40-232,-18 79-418,83-142-340,13-32-87,-4 9-783,16-18-1833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0:56.43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42 187 127,'0'0'3104,"1"2"-2741,-1 14 95,0 0-1,-1 0 1,-1 0-1,-1 0 1,-5 19-1,-2 22 623,1 4-957,3-1 0,3 1 0,6 95 0,10-29 69,-11-115-128,0-7 0,1 4-25,-2-6-98,0 3 5,1-10 146,0-10-46,4-23-134,-5 33 88,-1-17 0,-1-31 0,2 7-43,-2 39 22,1 0 0,1 1 0,1-11-1,-2 16 20,5-29-83,1 1 1,12-33-1,0 4 5,-15 43 82,1 1 1,1 0-1,0-1 0,0 2 1,1-1-1,12-18 0,152-186 8,-148 191-7,2 1 1,0 1 0,40-29-1,-44 41 125,-18 10-64,14-2 96,-14 3-125,-1 1-22,-1-1-1,1 1 0,0 0 1,-1 0-1,1-1 1,0 1-1,-1 0 0,1 0 1,-1 0-1,1 0 1,0 0-1,-1 0 0,1 0 1,0 0-1,-1 0 0,1 1 1,0-1-1,-1 0 1,2 1-1,-1-1-3,1 1 1,0-1-1,-1 1 0,0-1 0,1 1 0,-1 0 1,1 0-1,-1 0 0,0 0 0,0 0 1,0 0-1,1 0 0,-1 0 0,0 1 1,0-1-1,-1 0 0,1 1 0,1 1 1,1 3 43,-2-3-34,1 0-1,-1 0 0,0 0 0,0 0 0,0 0 1,0 0-1,-1 0 0,1 0 0,-1 0 1,0 0-1,0 0 0,0 1 0,0-1 0,0 0 1,-1 0-1,-1 5 0,-1 5-28,-2 0-1,-7 18 1,10-28 19,-2 7 18,-1-1-1,-1 0 0,1 0 1,-2-1-1,1 1 1,-10 8-1,-48 40 258,53-48-241,-8 5 45,-38 21-1,3-3-35,-132 91-1767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0:57.12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35 2175,'0'0'3695,"3"1"-3534,3 2-71,1 0 0,0 0 0,-1-1 0,1 0 0,1 0 0,-1 0 0,0-1 0,0-1 0,0 1 0,15-2 0,5-1 551,44-11 1,8-2 100,-64 14-618,0-2 0,20-5-1,-1-1-298,-29 8 218,4 0-53,-6 0-86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0:57.52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59 1 2559,'-1'2'1182,"0"7"-506,0-1-1,0 1 1,1 10 0,0-8-393,-1 0 1,-2 17-1,-44 359 1200,47-382-1474,-1 7-56,-1-1-170,2 1 0,1 18-1,6 25-2686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03.66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199 57 895,'0'0'76,"3"0"16,20-3 222,-21 2-60,0 1-135,80-13 1182,-80 13-889,0-2-188,24-13 312,-19 10-444,-2 1-31,-2 3-10,16-3-23,-12 1 110,-4 2-84,0 0 0,0 0 0,0 0 0,0 0 0,0 1 0,0-1 0,1 1 0,4 0 0,-4 0-11,-1 1 0,1-1 0,0 1 0,-1 0-1,1 0 1,-1 0 0,1 0 0,5 4 0,-7-4-113,-1 1 22,1 0 73,14 13 82,-8-8-96,-6-5-8,0-1 1,-1 1-1,0 0 0,1 0 1,-1 0-1,0 0 0,0 0 1,0 0-1,0 0 0,0 2 0,0-2 5,0 0 61,-1 1-1,1 9-14,-2 9-42,0-17-10,-1-1 5,2-1 8,-1 1-1,0-1 1,1 0-1,-1 0 1,0 1-1,0-1 1,-3 4-1,-21 21 105,10-10-107,5-7-13,0 0 1,-13 12-1,-10 0-13,25-16-30,-15 6 216,20-10-231,-4 5 44,-3 0 15,1-2 11,7-4 21,3-3-32,4-5-21,-4 5 42,1 2-53,8-5 21,0 1 26,-8 3 306,1 0-214,7-1-74,-3 0 27,-6 2-57,0 0 0,-1 0 0,1-1 0,0 1 1,-1 0-1,1 0 0,0 0 0,-1 0 0,1 0 0,-1 0 1,1 0-1,0 0 0,-1 1 0,1-1 0,0 0 1,0 0-1,19 7 2,-17-5-14,-1-1 3,9 8 277,-10-8-243,1 1 0,-1 0 0,0-1 0,1 1 0,-1 0 0,0 0 0,0 0 1,0 0-1,0 0 0,0 0 0,-1 0 0,1 0 0,-1 0 0,1 0 0,-1 0 0,0 0 0,0 1 0,0-1 0,0 0 0,0 0 0,0 0 0,-1 4 0,0-3 36,1-1 6,-2 3-34,1 0-1,-1 0 1,0 0 0,-1 0 0,1 0 0,-1-1 0,0 0 0,0 1 0,0-1-1,-6 6 1,-6 4 27,-24 17-1,23-18-75,4-5 16,1 0-1,-2-1 0,1 0 1,-1-1-1,0-1 0,-19 6 1,-3-1-639,-47 5-1,66-13-622,-28-1 0,27-2 124,1 1-252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04.39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25 5375,'31'-24'1928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05.92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215 17 3199,'0'0'158,"1"-1"22,1-1-116,16-8 254,-9 7-303,-7 3 2,-1-1 0,0 1 0,1 0 0,-1 0 0,0 0 0,0 0 0,1 1 0,-1-1 0,0 0 0,0 0 0,1 1 0,-1-1 0,0 1 0,0-1 0,0 1 0,3 1 0,19 16 402,-17-13-286,0 1-69,0 0 0,-1-1 0,1 2 0,-1-1 0,6 10 0,-9-12-43,0 1-1,0-1 1,0 1-1,0-1 0,-1 1 1,0 0-1,0-1 0,1 8 1,-1-6-2,-1 2 32,-2 16 69,1-17-52,0 0 0,-1 0 1,0 0-1,-5 13 0,-14 13 35,20-31-98,0 0 0,-1 1 0,1-1 0,-1 0 1,0 0-1,0 0 0,0-1 0,0 1 0,0 0 0,0-1 1,-3 2-1,-24 20 75,21-14-80,2-2 0,-4 2 0,-7 0 0,7-2 0,1-3-14,-13 10 142,19-12-187,-2 5 34,4-5 61,4-1 58,6 2-28,-7-2-120,0-1-14,15-1-4,16-13 159,-30 13-95,0 0 0,1 0 1,-1 0-1,0 1 0,1-1 0,6 1 0,13 1 6,-21-1 75,10 2 168,-8-2-134,-3 0-107,33 4 399,45 12-1,-76-17-376,0 1-5,16 9 72,-8-2-69,-10-4 1,1-1-1,0 0 0,0 1 1,-1-1-1,1 1 0,-1-1 1,0 1-1,0 0 1,0-1-1,0 1 0,0 0 1,-1 0-1,1 0 0,-1 0 1,0 0-1,0 0 0,0 0 1,0-1-1,0 1 0,-1 0 1,1 0-1,-1 0 0,-1 3 1,-2 6 5,0 0 0,-1-1 1,-1 0-1,-8 12 0,-166 231 202,153-219-293,16-21-17,-2 0 1,0 0-1,-24 18 0,-49 29-570,59-46-38,-18 6-1740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07.53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1 123 2175,'0'-2'60,"1"-4"-51,-1 3 33,0 0 1,0 0-1,1 0 1,-1 0-1,1 0 1,0 0-1,0 0 1,0 0-1,0 1 1,2-5-1,-1 5 118,8-8 128,-10 10-287,5-5 98,0 1-1,1 0 1,-1 0-1,1 0 1,12-5-1,-5 3-34,-5-2 0,-5 5-10,6-2-44,-7 3 40,1 0 0,-1 1 0,0-1 0,1 1-1,0 0 1,-1 0 0,1 0 0,0 0 0,-1 0 0,1 1-1,0-1 1,0 1 0,0 0 0,0-1 0,3 2-1,-1-1 44,-3 0 33,1 1 2,36 9 380,-36-9-433,-1 0-10,21 7 127,-20-7-64,8 6 58,-9-5-60,0-1-71,0 0-1,-1 0 0,0 0 0,1 0 0,-1 1 1,0-1-1,1 0 0,-1 1 0,0-1 0,0 1 0,0-1 1,0 1-1,1 2 0,3 8 26,-3-7-68,0-1-1,-1 1 1,1 0 0,0 9-1,0-4-4,-1-7 7,0 0-1,0-1 1,0 1 0,-1 0-1,1 0 1,-1 0-1,0 0 1,0 0-1,0 0 1,0 6-1,-2 0 30,0 3 11,-2 23-133,4-32 63,0 0-1,-1 0 1,1-1-1,-1 1 0,1 0 1,-3 4-1,-3 20 70,2 30-53,-3-30 0,6-23 0,0 0 0,0 0 0,0 0 0,0 1 0,0-1 0,1 0 0,0 0 0,0 7 0,0-1 8,0 0 0,0 0 0,-1 0 0,0-1 0,-1 1 0,0 0 0,-6 17 0,-5 25 56,10-33-69,2-12 4,0 1 0,0-1 0,-1 1 1,0-1-1,-1 0 0,-4 11 1,-17 19 10,15-24-10,6-9 0,-12 6 0,5-2 0,-1-3 0,-7-1 48,16-4-5,-2 0 74,2-1-21,-6-2-37,6 2-146,0 0-19,-5-2 38,5 2 182,2 0-119,-1 1 0,0 0 0,1-1 0,-1 1-1,1-1 1,-1 1 0,0-1 0,1 1 0,0-1 0,-1 1-1,1-1 1,-1 0 0,1 1 0,0-1 0,-1 0 0,1-1-1,0-3-8,0 1-1,0-1 0,1 0 0,-1 1 1,1-1-1,1 0 0,-1 1 1,0-1-1,1 1 0,0 0 0,0 0 1,5-7-1,4-10 68,-5 8-48,-6 11-5,0 1 0,1 0 0,-1 0 0,1-1 0,0 1 1,-1 0-1,1 0 0,0 0 0,0 0 0,-1 0 0,1 0 0,0 0 0,1-1 0,11-10-34,-12 11 92,0 0-13,0-1-1,1 1 0,-1 0 0,0 0 1,1 0-1,-1 0 0,1 0 0,-1 0 1,1 0-1,-1 0 0,3 0 14,-4 1-55,1 0 14,0-1 0,0 1-1,0 0 1,1-1-1,-1 1 1,0 0 0,0 0-1,0 0 1,1 0-1,-1 0 1,0 0 0,0 0-1,0 0 1,1 1 0,-1-1-1,0 0 1,0 1-1,0-1 1,0 1 0,1-1-1,-1 1 1,0 0-1,1 0 1,1 2 66,0 0 1,1 0-1,-1 1 1,4 5-1,-3-4-43,3 2-9,-2 0-1,1 0 0,-1 0 1,0 1-1,0-1 0,-1 1 0,0 0 1,3 10-1,9 21 4,-14-35-164,-1-1-96,0-1 0,0 0 0,0 0 0,0 0 0,0 0 0,0 0 0,1 0 0,-1 0 0,1-1 0,2 3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10.44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73 1 2303,'0'0'-82,"-2"0"51,-20 0 1592,20 0-1507,-8 0-58,-1 5-55,-1 0 964,10-4-851,-9 1 1428,13-1-1386,4 2-4,1 0 0,-1 0 0,1 1-1,-1-1 1,0 1 0,0 1 0,-1-1-1,1 1 1,-1 0 0,7 9 0,64 117 1094,-60-101-1102,2-1 0,0-1 0,2-1 0,1-1 0,1-1 0,44 39 0,-61-59-164,1 0-1,0-1 0,0 1 1,0-1-1,0-1 0,1 1 1,-1-1-1,1 0 0,0-1 1,0 1-1,0-2 0,0 1 1,0-1-1,0 0 0,1 0 1,-1-1-1,11 0 0,-12-1-127,-4 0-311,2 0 0,-1 0 0,0 1 0,0-1 0,0 1 0,0 0 0,0 0 0,0 0 0,5 1 0,2 3-335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10.91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451 0 3199,'-106'52'440,"78"-40"8,0 1 0,1 1 0,0 2 0,-36 28 0,48-31-252,0 1 0,2 0-1,0 2 1,-18 25-1,10-6-416,-23 48 0,25-41-2083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08:50.78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66 1151,'0'0'167,"3"-1"-112,8-4-59,5-5-34,-14 7 66,-1 0-8,1 2 250,0 0-158,3 1 56,0-1-1,-1 0 1,1-1 0,7-2-1,-1-1-113,2-4-44,-1-1-10,-3 2-14,-7 7 8,1 3 74,0 1-1,-1 0 0,1 0 1,-1 0-1,3 4 0,-4-5-3,0 0 0,3 7 0,3 1 2,-5-8-57,0-1 300,0 0-255,8 0-58,-7-1-6,-2 1 16,0-1 0,0 1 0,0-1-1,0 1 1,-1-1 0,1 1-1,0 0 1,0 0 0,0-1-1,-1 1 1,1 0 0,0 0-1,-1 0 1,2 1 0,4 7 36,-3-4 22,1 5 30,-3-7 119,2 9 296,-3-9-326,13 0-814,-10-2 698,-1-2-115,8-2-19,-7 3 155,-1-1-34,7-3-33,-7 3 578,1 2-891,7 1 342,-7-1 52,-1-2-4,1 0-65,15-9 138,-17 9 401,2 0-518,7-2-33,-7 3 71,-1 0-272,8 3 180,-7-2 32,-3-2-77,0 1 43,0 0 0,1 0-1,-1 0 1,0 0 0,0 0 0,0 0-1,0 0 1,0 0 0,0 0 0,1 0-1,-1 0 1,0 0 0,0 0 0,0 0-1,0 0 1,0 0 0,1 0 0,-1 0-1,0 0 1,0 0 0,0 0 0,0 0-1,0 0 1,1 0 0,-1 0 0,0 0-1,0 1 1,0-1 0,0 0 0,0 0-1,0 0 1,0 0 0,1 0 0,-1 0-1,0 0 1,0 0 0,0 1 0,0-1-1,0 0 1,0 0 0,0 0 0,0 0-1,0 0 1,0 1 0,3 2-4,15-1 395,-15-2-37,-1 0-272,7-3-53,-7 2 65,9 3-343,-4 1 718,5 3-427,0 3-88,-2 0 44,-6-6 57,5 2 11,-7-3 0,4-2-9,-3 0-7,19-5-23,36-3-217,-53 7 246,4-2-33,-7 2 96,1 1-63,27-10-161,-21 6 107,-7 3 53,0 0 1,0-1-49,23-3-128,-8 4 390,-4 1-288,0 3-33,2 1 5,-12-4 186,-1 1-83,11 2-44,0-1 6,-11-2 575,4 0-745,-2 2 134,17 3 99,-5-3-15,0-2-10,10 0-44,-22-1-2,3-2 48,-1 0-25,2 0 17,22-2-19,-2 1-161,-15 3 143,-8 0 32,5 0-43,-7 1 137,4-2-226,18 4-13,-12 1 113,-12-3-9,1 0-1,-1 0 1,1 1 0,-1-1 0,0 0-1,1 0 1,-1-1 0,0 1-1,1 0 1,-1 0 0,2-1-1,-1 0-1,0 1-1,0-1 0,0 1 0,0 0 0,0 0 1,0 0-1,0 0 0,2 0 0,8 1 55,0-4-33,-10 3 32,0-1 1,7-2-58,-7 3-27,1 0 66,7-2-39,-8 2-66,1 0-8,23-8 300,-24 6-51,0 1-230,6-2-9,-6 2 47,0 0-11,8 0 32,-5 1 32,6 1-53,-9 0 170,1-1-192,0 0 28,19 10 385,-19-9-61,-1-1-245,8 2 0,-4-1-10,4 1-58,5 2-80,-12-3 30,-1-1 74,1 1 39,22 0 14,-10-2-73,1 0 0,-1-1 0,-2 3 11,21 2 106,-18-2-117,-1 1 0,1 0 0,-4-2 16,-9 0 64,-1 0 16,9-1 0,-9 0-30,1 1-120,7-3-14,-8 3 30,1-1 96,7-2 10,-7 3-29,-1-1-98,26-6-73,-4 0 152,-22 7 1,5-1-8,4 0 8,-9 1 32,1-1 1,7 0-54,-8 1-54,1 0-20,0-1 34,22 4-102,8 1 486,-23-1-280,-7-3-25,-1 1-76,9 3 54,-6-2-49,25 9-96,-8-1 308,-19-9-239,-3-1 54,1 0 0,0 0 0,0 0 0,-1 0 1,1 0-1,0 0 0,0 0 0,0 1 0,-1-1 0,1 0 0,0 0 0,0 1 0,-1-1 0,2 1 0,32 16 257,-8-4-380,-14-8 138,3-2 1,-12-3-2,0 0-1,-1 0 0,1 0 1,0 0-1,0 0 0,0-1 0,0 0 0,0 1 0,0-1 1,2-1-1,4-1 29,25-12 257,-14 5-140,-16 8-111,6-4-22,-1-2 32,-7 6-10,1 2-214,7-1 107,-8 0 26,1 1 96,28-2-120,-21 1 104,16-5-66,10-4-16,-21 6 51,-2 1 42,18-9 86,12 1-32,-38 10-150,10 0 32,78-3 142,-91 4-198,1 0 14,7 0 53,-5 0 43,8-2-33,2 2-10,18 4-38,-22-3 96,-9 0 49,1-1-166,22 2 11,-22-2 116,-1 0-14,11-1-44,2 0-10,13-3 11,-25 4 42,-1 0 1,3-1-65,0 0-1,0 0 1,0 1 0,-1 0 0,1 0 0,5 0 0,-3 1 65,6 1-54,2 2-43,-2-1 22,-4 0-33,-6 0 53,18 5-62,-14-6 82,11 2 3,-12-4 185,-2 0-139,0-1-36,18-6-36,18-6 0,-38 13 72,1-1-14,7 0-58,-7 1-44,-1 0 90,2 0-14,25 6 147,-19-3-179,-5-3 57,5-1 11,-5 0 0,5-2 0,-7 3 64,-1 0-94,2-2-112,20 11-126,1-2 203,-21-7 16,-2 1 115,1 0-76,7 1-58,25 9-144,-8 0 130,-19-8 45,-1 0-1,0-1 1,1-1 0,14 3 0,-8-2 19,2 2-60,-1-1-45,5 1 42,-14-3 19,3-2-55,21 1-11,-15 1 117,1 0 11,26 3-117,-32-4-11,4 0 64,34 0 43,-27 1-58,-18-2 13,23-6 171,-11 3-173,-2 1-40,-11 2 166,1 0-68,-2 1-55,19-5 15,-10 5-101,-7 0 62,24-6 61,-1-1-40,-21 7 47,7-2-43,1 0-54,-7 2-10,5-2 26,-8 2 96,0 0 10,9-2-29,4-1-87,-4 2 44,-9 1 27,3 0-147,-3 0 101,16 5-98,-14-3 174,9 4-38,-8-4-14,3-1 50,-6 0-43,24 0 54,-1-1 56,-18-1-190,-5 1 70,16 6 56,-14-5-97,6 3 43,-9-3 57,-2-1-50,1 0-1,-1 0 0,1 0 0,-1 0 0,0 0 1,1 0-1,-1 0 0,1 0 0,-1 0 1,0 0-1,1 0 0,-1 0 0,1 0 1,-1 0-1,0 0 0,1 1 0,-1-1 1,0 0-1,1 0 0,-1 0 0,0 1 0,1-1 1,-1 1-1,1-1 1,-1 0-1,0 1 1,1-1 0,-1 0-1,0 0 1,1 1 0,-1-1-1,1 0 1,-1 0 0,0 0 0,1 1-1,-1-1 1,1 0 0,-1 0-1,0 0 1,1 0 0,-1 0-1,1 0 1,-1 0 0,1 0-1,42-1 20,1-4 28,-42 5-86,1 0 64,7 0-32,-5 0-43,8 2 32,2 0 11,1-1 0,-13 0-5,-1-1 0,2 1 0,-1-1-1,0 0 1,0 0 0,0-1 0,0 1-1,3-1 1,3 0-10,33 5 3,-19-2 22,19 5-20,-24-5 20,-1-2-10,0 2 0,-2-2 0,1 0 0,-1-2 0,0 2 0,13-1-22,-11 3-11,-1 1 88,-3 0-40,18 5 225,-29-8-299,1 1-62,22 9 100,-22-9-33,-1 0 1,11 6 42,0 2 22,0 0 32,-1 0-33,-1-2 5,-8-5 54,-1-1-1,20 14 46,-17-14-173,8 1 44,15 1 83,-26-2 18,1-1 8,7 3-36,-8-2-150,1-1-16,25 3 10,-24-3 122,0 1 0,1-1 0,-1-1 0,0 1 0,8-2 0,1-2 40,0 0 0,-9 2-10,8-2-44,1 0-10,0 2-14,-8 1-34,7 1 76,1 0-28,-10 0-32,27 1 202,-21 0-168,-4 0 26,0-1 0,1 0 0,-1 0 0,11-1 0,-1-1-32,1-1-55,-1 0 44,8-2 46,2 1 2,-20 3-51,22 0-28,-9 1 46,-2 1 0,10 1-27,-16 2 1,81 16-89,-81-17 152,-4-1-22,1-1 1,-1 1-1,0-2 0,8 2 1,1-1-86,-10 0 29,1-1 55,0 1 0,0-1 0,0 0 0,0-1-1,0 1 1,-1-1 0,1 0 0,7-3 0,-7 3 50,7-4-10,2 1-44,-1-1-24,-9 4-45,-5 1 58,22 0-10,-13-2-66,-6 2 87,17-5 172,-15 4-236,-2-1 51,24-15 66,15-15 5,-29 23-68,3-4-11,-14 12 5,17-6 13,-15 4 0,-1 1-7,19-3-7,13 1-164,-21 3 160,66-3 65,-64 4-97,-1 1 32,8 4 45,-3-4-14,-15 0-63,8 1 32,2-1 11,1 1 0,-1-2 0,-2 0 11,-8 0 32,8 2-33,8 2-19,-17-1-11,3 3-4,5 0 24,-1 0 172,1 0-1,0-1 1,0-1-1,1 0 1,0 0-1,-1-1 1,19 2 0,-10-5 113,0 0 0,38-5 1,-46 4-238,-3-1 52,-5-1-106,32-2 8,-34 5 423,-3-1-544,1 1 0,-1 0 1,1 0-1,0 0 0,-1-1 1,1 1-1,0 0 0,0 0 1,-1 0-1,1 0 0,0 0 0,-1 0 1,1 1-1,0-1 0,-1 0 1,1 0-1,0 0 0,-1 1 1,1-1-1,0 0 0,-1 0 1,1 1-1,-1-1 0,1 1 1,-1-1-1,1 1 0,-1-1 1,1 1-1,-1-1 0,1 1 1,-1-1-1,1 1 0,-1-1 1,0 1-1,1 0 0,-1-1 1,0 1-1,1 1 0,-3 23-3997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12.04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57 1 3071,'1'2'290,"1"4"-102,-1 0 0,1 0-1,-1 1 1,-1-1 0,1 0 0,-1 0 0,-1 12 0,-11 45 872,4-27-889,-7 23 56,9-36-16,-6 36-1,8-31-130,1-13-26,0-3-58,3-10-126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12.77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25 34 1791,'-2'5'0,"0"-1"0,1 1 0,0-1 0,0 1 0,0-1 0,1 1 0,-1 6 0,1 2 0,-12 105 352,10-94-190,1 56 328,2-68-431,3 1 17,-3-10 41,4-4-103,-1 0 0,1 0 0,-1 0 0,1 0 0,-1-1 0,0 1 0,0-1-1,1 0 1,-1 0 0,-1-1 0,1 1 0,0-1 0,-1 0 0,1 0 0,-1 0 0,3-4-1,7-8-60,-1 0-1,15-23 1,101-186 2108,-131 221-1866,3 2-190,0 1 1,-1 0 0,1 0 0,0-1 0,0 1 0,0 0 0,0 0 0,0-1 0,0 1 0,0 0-1,-1 0 1,1 0 0,0-1 0,0 1 0,0 0 0,0 0 0,-1 0 0,1-1 0,0 1 0,0 0 0,-1 0-1,1 0 1,0 0 0,0 0 0,-1-1 0,1 1 0,0 0 0,0 0 0,-1 0 0,1 0 0,0 0 0,-1 0-1,-9 0 14,-1 0-1,1 1 0,0 0 1,-1 0-1,1 1 0,0 0 0,0 1 1,-14 6-1,3 0-348,0 1-1,-37 23 1,45-23-312,2-1-914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13.65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94 3327,'2'1'1232,"2"1"-1125,0-1-1,0 1 0,0-1 0,0 0 0,1 0 0,-1 0 0,0-1 0,1 0 0,-1 0 0,0 0 0,1 0 1,-1 0-1,0-1 0,1 0 0,-1 0 0,5-2 0,6-2-77,0-1 0,0 0-1,16-11 1,-23 12-133,0 0 0,-1-1 0,9-7 0,-9 7-183,25-22-1801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14.52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3 1919,'0'0'224,"3"0"-96,35 3 614,-36-3-492,12-2 901,0-1 162,-7 13-1031,-5-6-212,0 0 1,-1 1 0,0-1 0,0 0-1,0 1 1,-1-1 0,1 1 0,-1-1-1,0 1 1,-1 6 0,1-4 13,-8 188 1196,7-41-549,2-84-830,-6-12-3647,5-43 1764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15.98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133 0 1407,'0'0'2591,"-2"1"-2366,-18 8 447,18-9-448,-22 7 672,19-7-736,-1 1 0,1-1-1,-1 0 1,1-1 0,0 1-1,-1-1 1,1 0-1,0-1 1,0 1 0,-6-3-1,-8-3-44,18 6-183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23.80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413 7 1023,'0'0'264,"-2"-1"-184,-2 0 17,-20-4 512,-18 9 208,30-1-809,11-3-13,-1 1 0,1-1 0,0 0 0,0 1 0,0-1 0,0 1-1,-1-1 1,1 1 0,0 0 0,0 0 0,0-1 0,0 1 0,-1 2 0,-6-1 63,3-1 1,0 0 1,1 1 0,-1-1-1,0 1 1,-5 3 0,-14 5 432,22-10-332,1 0-120,-1 0 0,1 1 0,0-1 0,0 0 0,-1 0 0,1 1 0,0-1 0,-1 1 0,1-1 0,0 1 0,0 0 0,0-1 0,0 1 0,0 0 0,0 0 0,-1 1-1,-10 5 562,4-1-613,1-2-51,7-4 61,-15 16 7,-1 1 113,7-8-161,-10 5 51,17-12 83,1-1 7,-6 6-18,-2 3-64,2 1-16,-42 51 128,11-12 776,37-48-840,-7 10 128,6-10-142,1 0 4,-4 15-30,3-13-24,1 0 0,0 0 0,0 0 0,1 0 0,-1 0 0,1 8 0,0-3 0,0 20-88,-1-8 88,1-19 0,5 18 0,-4-9-33,1-1-1,6 16 1,-5-16 73,-2-8 46,0 0 8,7 21-128,-7-21-74,0 0 26,8 12 65,-7-11 30,3 1 42,4 3-56,20 11 39,-22-15 2,-5-2-40,0 0-1,1 0 0,-1 0 0,0 0 1,1-1-1,-1 1 0,1-1 0,-1 1 1,1-1-1,-1 0 0,1 0 1,-1 0-1,4-1 0,16 1-77,6-3 14,1 1 64,0-1 54,-9 0-43,-17 3-11,18 1-54,-16 1 47,19-4 67,7 0-49,-29 2-2,1 0-1,0-1 1,0 1 0,-1 0 0,1-1-1,-1 0 1,1 1 0,0-1-1,-1 0 1,1-1 0,-1 1 0,3-2-1,1-1-4,-2 2-17,0 0-1,0 0 0,0 0 0,0 0 0,-1-1 0,1 0 0,-1 0 0,0 0 1,6-6-1,3-4 23,-10 10-5,4-13 111,-4 13-94,-1 2-21,0-1-1,0 1 0,-1-1 1,1 0-1,-1 1 1,1-1-1,-1 1 1,0-1-1,1 0 1,-1 1-1,0-1 0,0 0 1,0 1-1,0-1 1,-1 0-1,1 1 1,0-1-1,-1-2 0,1 1 5,0-1-12,-7-11 130,5 12-116,2 2 1,-13-12-74,-2-5 67,8 8 0,0-6-2,6 15 13,-3-4 34,3 4-47,1 0 0,-1 0 0,1 1 0,-1-1 0,0 0 0,1 0 0,-1 1 0,0-1 0,0 1 0,0-1 0,1 0 0,-1 1 0,0-1 0,0 1 0,0 0 0,0-1 0,0 1 0,0 0 0,0 0 0,0-1 0,0 1 0,0 0 0,0 0 0,0 0 0,0 0 0,0 0 0,0 0 0,0 1 0,-2-1 0,1 1 19,-10 2 26,7-2-37,1 1 1,-1 0 0,1 0-1,0 0 1,0 0 0,-1 1-1,-3 3 1,0 0 828,11-7-880,-1 0 1,0 0 0,0 0-1,0 0 1,0 0 0,0 0 0,0-1-1,0 1 1,3-4 0,1 1-88,10-8-579,12-2-1697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24.82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72 2175,'0'-2'55,"0"1"0,0 0-1,0 0 1,0 0 0,1-1-1,-1 1 1,0 0-1,1 0 1,-1 0 0,1 0-1,-1 0 1,1-1-1,0 1 1,-1 0 0,1 1-1,0-1 1,0 0-1,0 0 1,-1 0 0,1 0-1,0 1 1,2-2-1,4-1 198,0 1-1,0 1 0,0-1 0,13 0 0,-13 1-275,1 0-1,-1 0 1,0-1-1,1 0 1,-1 0-1,0-1 1,11-5-1,-1 0-893,-14 6 280,6-4-514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25.74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42 14 2303,'0'0'376,"-1"-1"-194,-3-8 479,2 6-100,2 3-531,-1 0 0,1 0 0,0 0 1,0 0-1,0-1 0,0 1 1,-1 0-1,1 0 0,0 0 0,0 0 1,0 0-1,0 0 0,-3 2 636,2-2-636,1 0 1,0 0-1,0 1 0,0-1 0,0 0 1,0 0-1,0 0 0,0 0 0,0 1 1,0-1-1,0 0 0,0 0 0,0 0 1,-9 21 475,6-11-392,1 0 1,-3 18-1,1 21 352,0 35 52,3-51-412,0-20-50,1-1-1,0 0 1,1 1 0,2 12-1,1-9-55,1-3-14,-4-12 3,1 0 1,-1-1 0,1 1-1,-1 0 1,1 0 0,-1-1-1,1 1 1,-1-1 0,1 1-1,0-1 1,-1 0 0,1 1-1,0-1 1,0 0 0,-1 0-1,1 0 1,0 0 0,-1-1-1,1 1 1,0 0 0,-1-1-1,1 1 1,0-1 0,2-1-1,4-1-89,0-1 0,-1 0 0,11-7 0,32-24-1017,2-5-1101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26.39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1 109 2175,'0'0'1232,"1"3"-1040,1 12 432,0 0 0,1 27 0,-3-25-543,1 0 0,6 25 0,0-11-33,-4-11-2,2 0 0,0 0 0,2-1-1,0 0 1,1 0 0,0 0 0,2-1-1,18 25 1,-20-32-50,1-3 57,5 0 267,-4-16 64,-7 4-325,1 0-1,-1 0 0,1-1 0,-1 1 1,-1-1-1,1 0 0,-1 0 0,0 0 1,0 0-1,2-7 0,1-10 97,4-26-1,-7 33-96,21-104 18,-17 94-101,1 1 0,19-42-1,-11 33-123,-11 22-167,0 1-1,1-1 1,0 1 0,1 0-1,0 0 1,10-11-1,-2 8-1791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36.98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119 218 1279,'0'0'1536,"-2"1"-1456,0 0-69,-16 9 954,6-2-63,9-5-858,-1 0 28,1 0 1,-1 1 0,1-1 0,-1 1 0,1 0-1,-5 8 1,7-11-132,0 1-9,-4 6 26,1-1 90,2-4 25,-3 15-34,2-11-31,-1 5-11,-2 22 72,5-29-5,0 4 0,-5 25 270,0-7-323,5-25-11,1 1 0,-1 0 0,1 0 0,-1 0 0,1-1 0,0 1 0,0 0 0,0 5-1,-3 112-87,3-108 99,-2 29 160,2-39-225,0 1-63,1 8 106,1 3 11,-3-3 11,2-6 32,18 48-171,-15-39 138,1 0-10,-1 1 0,-1-3-10,-3-10 148,2-1-74,6 4-21,-6-5-53,0 0 1,0 1-1,0-1 0,0 0 0,0 0 0,1 0 1,-1-1-1,0 1 0,0 0 0,0-1 1,3 0-1,-3 0-44,12-4 10,-13 4 112,41-27-92,-36 23 28,14-12-10,-4-1 62,18-24-99,-18 24 77,-4 5-115,17-26 0,-27 35 124,3-6-33,-1 2 18,0-1 0,-1 0 0,1 0 0,-2 0 0,1 0-1,-1 0 1,-1-1 0,0 1 0,0 0 0,-1-1-1,0 0 1,0 1 0,-1 0 0,-3-13 0,2 12 79,0-1 0,-1 1 0,0 0 0,-1 0 0,0 0 0,-1 0 0,0 0 0,0 1 0,-13-17 0,4 10-11,1-2-1,0 1 0,2-2 1,-14-27-1,-27-84-309,50 124 104,0 1-156,0 0-1,1 0 1,0 0 0,0 0-1,0-6 1,1 10 74,0 0 1,0 0-1,0 0 1,0 0-1,0 0 0,1 0 1,-1 0-1,0 0 1,1 0-1,-1 0 0,1 0 1,0-2-1,3-4-353,3-19-1022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37:06.02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28 0 2815,'0'0'504,"-14"2"72,0-2-576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37.74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9 0 7551,'0'0'167,"-2"2"-112,-4 4-59,5-5-66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41.25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199 87 639,'0'0'1195,"-2"1"-974,-15 15 899,15-15-896,-39 21 1080,39-21-1112,-12 5 136,11-6-308,-6 3 81,-10 16 290,14-13-327,2-2-10,-4 6-44,-5 7-3,-2-1-87,9-9 101,-1 1 173,0 1 1,1 0-1,-7 14 1,8-13-169,0 5-26,3-1 0,0-3-2,1 1-30,3-5 6,0 4 25,2 3 44,3 6-51,-7-19-10,11 16-10,6 9-25,-7-9-24,-4-6 125,1 1 1,13 12-1,-14-16-63,2 0 26,-6-6 32,8 1-33,0-3 1,-3 0 43,-5-1-55,16-7 65,-9 4-74,-3 1-59,26-9-44,-14 5 143,0-2 4,-15 7-34,14-11 0,-14 10-3,-2 0-6,1 1 1,-1 0-1,0-1 1,0 1-1,0-1 1,4-6-1,-3 5 8,21-31 1,-18 28 5,2-4 11,0 0 0,7-15 1,-12 22-24,-2 2-11,-1-1-2,11-26 11,-6 17 9,-3 8 34,0 0-1,-1 0 0,1-1 0,-1 1 0,1-9 0,-2 10 12,0 1 0,0 0 0,0-1 0,-1 1 0,1 0 0,-1 0 0,0-3 0,-4-14 119,2 9-95,-3 1-5,1 0 0,2 6-20,0 0 0,0 0 0,0 0-1,0 0 1,0 0 0,-1 0 0,1 1-1,-1 0 1,0 0 0,1 0 0,-1 0-1,0 0 1,0 1 0,-8-2 0,-4-1 59,-1 2 0,-22-2 0,23 3 3,-15-1-109,8 1 78,0-1 0,-39-9 0,56 10-115,1-1 1,-1 0 0,1 0 0,0 0 0,0 0 0,0-1 0,0 0 0,0 0-1,1 0 1,-1-1 0,1 0 0,0 0 0,0 0 0,0 0 0,0 0 0,-3-7-1,5 8-123,1 0 1,0 1-1,0-1 0,0 0 0,0-5 0,33-24-5344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43.12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206 103 2431,'0'0'506,"-2"1"-220,-31 14 556,31-14-666,-11 7 389,-19 9 108,31-16-609,-1 0 0,0 0-51,-14 11 145,-14 22-235,24-24 279,0 0-1,-8 19 1,-6 9 275,16-33-380,3-3-103,-2 20 137,-3 7-121,4-15-10,-7 26 0,8-33 18,2 43 19,-1-45-46,4 15 55,-3-16-34,3 12-22,-1 7-49,2-2 128,-4-16-69,0-1-3,10 13-4,-9-13 25,-1-3-37,0 1 1,0-1-1,0 1 1,0-1-1,1 1 0,-1-1 1,3 2-1,-1-1 19,0 0 1,0-1-1,1 1 0,-1-1 1,0 0-1,1 0 0,5 1 1,5-2-29,14-3 208,-13 0-170,-2-1-10,0 1-14,0-2-40,-5 1 40,-3-1 62,2-1-53,-1-1 0,1 1 0,-1-2-1,0 1 1,0-1 0,-1 0 0,0 0 0,-1 0 0,6-13 0,-7 13 2,6-13 1,8-17 58,23-43-32,-33 69-28,0 2-55,-1 1 44,2-1 26,0 0 32,0-1-33,-2 3-20,-5 7 15,-1 1 1,1-1 0,-1 0 0,0 1-1,1-1 1,-1 1 0,0-1 0,1 0-1,-1 1 1,0-1 0,0 0-1,1 1 1,-1-1 0,0 0 0,0 1-1,0-1 1,0 0 0,0 1-1,0-1 1,0 0 0,0 1 0,-1-1-1,1 0 1,-3-7-43,1 2 60,1 4 1,-1 0 1,1 0 0,0 0-1,0 0 1,-1 0 0,1 1-1,-1-1 1,0 0-1,1 1 1,-1-1 0,-4-2-1,-21-17 488,25 20-448,0 0-10,-6-4-44,-14-5 71,17 8-58,-1-1 0,0 0-1,1 0 1,-1 0 0,-7-7 0,12 8-35,-1 0 0,0-1 0,1 1 0,0 0 0,-1 0 0,1-1 0,0 1 0,0-1 0,1 1 1,-1-1-1,0 1 0,1-1 0,0 0 0,-1 1 0,1-4 0,0 2-82,0-1 0,0 0-1,0 1 1,0-1 0,1 0-1,0 1 1,0-1 0,0 1 0,3-7-1,14-40-2525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51.61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106 0 2047,'0'0'1080,"0"3"-946,1 3-49,1 24 379,-2-20-220,-2 0 0,1 0 1,-1 0-1,-1 0 0,0 0 0,0-1 0,-1 1 0,-6 10 1,0 2 82,-4 3-43,6-4-237,0 0-1,1 0 1,1 1-1,1 0 1,1 0-1,1 0 1,0 27-1,-3-2-66,3-22-2,0 43 0,3-53 22,0-3 11,0-7 32,1 4-43,-1-7-54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53.21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228 0 1663,'0'0'92,"-3"2"-17,-51 27 566,17-5 106,-30 19 490,65-42-1173,1 0-10,-8 5-44,1 3-10,1 1 0,3 3 0,0 2 0,-9 40 0,11-51 0,-2 19 0,-2 21 0,2-15-73,3-23 55,0-2 26,1-1 1,0 1-1,0-1 1,0 1-1,0 0 1,0-1-1,2 7 0,-2-5-9,6 15-126,-4-17 110,0-1-1,0 1 1,0-1-1,0 0 1,1 0-1,-1 0 1,0 0-1,1 0 1,0 0-1,-1-1 1,1 1-1,0-1 1,6 2-1,23 8-39,33 7 93,-51-14-68,4 4 14,-16-5-19,1 0 2,16 6 29,-7-6 16,1-3-10,-2-7 0,-3-3 0,-3-1 0,-3 8 18,-1 1 0,0-1-1,0 0 1,-1 1-1,1-1 1,0 1-1,-1-1 1,1 0-1,-1-3 1,0 1 22,-1 1 14,-14-47 348,11 43-98,0-1 0,-1 1-1,-8-10 1,11 16-242,0 0 0,0-1 0,-1 1 1,1 0-1,0 0 0,-1 0 1,0 1-1,1-1 0,-1 1 1,0-1-1,0 1 0,-3-1 0,4 2 66,0 0-21,-3 0-145,1 0-1,-1 1 1,1 0 0,-1 0-1,1 0 1,-1 0 0,-7 5-1,10-5-25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41:55.01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253 0 1023,'0'0'890,"-2"2"-630,-7 4 477,0 1 0,-1-1-1,-20 9 1,-10 6 601,29-16-1253,-6 4-28,13-7-21,0 0 0,0 0 0,0 0-1,0 1 1,0 0 0,1 0 0,-7 6 0,8-7-36,-7 8 0,-24 26 126,32-35-139,-3 5 33,0 0 0,0 1-1,0 0 1,1 0 0,-3 8 0,1-1-4,0-1-16,2 2 0,1-1 12,0-2 47,2-7-4,0 4-59,1-5-55,1 6 55,-1-6 47,2 8-33,2 3-10,0 1 0,0-1 0,1 1 0,0-1 11,1-1 42,3 8 18,-8-20-100,2 4-13,9 14-75,-11-16 160,4 3-43,-3-4-43,6 5 22,-1 0-33,6 0 5,-12-6 118,0-1-1,8 5-14,25 18-44,-32-21-35,18 6-27,-8-4 95,7 1-30,-16-6-23,14 2-36,-4-2 89,12-4-31,-22 2-14,10-4-8,3-3-44,-15 5 61,-1 2-3,1-2 31,1 0 0,-1 0-1,0 0 1,0-1 0,-1 1-1,1 0 1,-1-1 0,0 0 0,0 1-1,-1-1 1,1 0 0,-1-5 0,0 8-2,0-10 59,-4-1-17,-10-8-10,13 18-85,-16-19 28,16 21 2,1 1 0,0-1 0,0 1 0,-1 0-1,1-1 1,0 1 0,-1 0 0,1-1 0,0 1-1,-1 0 1,1 0 0,-1-1 0,1 1 0,0 0-1,-1 0 1,1 0 0,-1 0 0,1-1 0,-1 1-1,-7-2 175,-2-2-64,-10-2 4,12 6 0,-17-3 148,-5-3-375,24 4 13,5 1-13,-1 1 0,1-1 0,0 0 0,-1 0 0,1 0 0,0 0 0,0-1 0,0 1 0,0 0-1,0 0 1,0-1 0,1 1 0,-1 0 0,0-1 0,1 1 0,-1-1 0,0 1 0,1-1 0,0 1 0,-1-1 0,1 1 0,0-1 0,0-2 0,0-10-2263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43.2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2303,'0'0'2048,"1"3"-1584,7 31 337,-2-17-598,-2 0-1,0 0 0,-1 1 1,-1-1-1,-1 1 0,0 24 1,-5 2 281,-6 161 1273,6-136-1464,1-42-281,3-25 47,-3 10 102,2-10 97,-4 10-1856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43.91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67 3583,'0'0'4520,"2"1"-4456,5 5 0,-3-4-10,-1-1-40,1 0 1,-1-1 0,0 1 0,1-1 0,-1 1-1,0-1 1,1 0 0,-1-1 0,0 1-1,6-1 1,9-2 333,-5 3-152,18 1 127,-1-2 0,32-6 1,2-3 116,128-27 260,-188 36-708,1 1 1,-1-1-1,0-1 1,0 1-1,0-1 1,5-2 0,-5 2 49,-2 1 44,1 0 8,5-2-46,-6 2-200,9-1-336,-8 2 178,0 16-5020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44.53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22 0 4095,'0'0'968,"-1"3"-608,-4 22 448,4-23-392,0 1-38,-10 32 668,11-33-603,-1 1-246,1-2-395,0-1 250,-1 1 1,1 0 0,0-1-1,0 1 1,-1 0-1,1-1 1,0 1 0,0 0-1,0 0 1,0-1 0,0 1-1,0 0 1,0-1 0,0 1-1,1 0 1,-1-1 0,0 1-1,0 0 1,1-1 0,-1 1-1,0 0 1,1-1 0,-1 1-1,0-1 1,1 1 0,-1 0-1,1-1 1,-1 1-1,1-1 1,-1 1 0,1-1-1,-1 0 1,1 1 0,0-1-1,-1 0 1,2 1 0,-1 0-56,1 0 1,0 0-1,-1 0 1,1 0-1,0-1 1,0 1-1,0-1 1,0 1-1,0-1 1,0 1 0,0-1-1,0 0 1,0 0-1,0 0 1,3-1-1,4 0 59,23 5 354,0-3 1,0 0 0,57-7-1,-58 1-410,-10 1 0,39-1 0,22 1 376,-80 5-377,0-1-1,0 0 0,0 0 0,0 0 1,0 0-1,0 0 0,-1 0 1,1-1-1,0 1 0,4-2 0,4 1-215,6 0-172,9 0-4962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45.19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4991,'0'0'340,"1"2"51,9 21 203,-1-1-1,-1 1 1,-1 0-1,4 28 1,11 102 375,-13-76-553,6 47 428,-15-110-794,0-12-69,-14 2-5628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37:06.44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2 923 6143,'0'-43'72,"-1"15"-48,1 25 28,0 0-1,0 0 0,0-1 1,1 1-1,-1 0 0,1 0 1,-1 0-1,4-6 0,0 2 84,0 1 0,1-1 0,0 1 0,8-9-1,-7 9-132,12-15-5,-3-1 23,-8 12 58,-1-1 0,-1 0 0,0 0 0,0 0 0,3-14 0,0 1 99,-5 10-49,-3 12 0,4-2-92,-4 3-19,0 1 0,0 0 0,0 0-1,0-1 1,0 1 0,0 0-1,0 0 1,0-1 0,0 1 0,1 0-1,-1 0 1,0 0 0,0-1-1,0 1 1,0 0 0,0 0 0,1 0-1,-1-1 1,0 1 0,0 0-1,0 0 1,1 0 0,-1 0 0,0 0-1,0-1 1,1 1 0,-1 0-1,0 0 1,0 0 0,1 0 0,-1 0-1,0 0 1,0 0 0,1 0-1,-1 0 1,0 0 0,0 0 0,1 0-1,2 1 80,1 0-1,0 0 0,-1 0 0,0 0 1,1 1-1,-1-1 0,0 1 1,0 0-1,1 0 0,2 3 0,5 3-73,6 0-65,30 12 86,-31-12-86,-2-1 32,2-1 22,-5 1 42,-3-1 4,-5-4-35,-1 0 1,1 0 0,0 1-1,-1-1 1,4 6-1,2 3 32,19 26-44,-6-12 74,-19-23 48,0 0-78,7 8-44,8 10-101,-15-17 52,-1-1-69,0-1 101,0-1 0,0 0-1,0 1 1,0 0 0,0-1 0,-1 1 0,1-1 0,0 1 0,0 0 0,-1 0 0,1-1 0,0 2 0,1 1 1,3 2 20,0 0-1,0 0 0,-1 1 1,4 5-1,-4-4 44,-2-5 50,-2-1-100,1-1 0,0 1 0,0 0 1,0 0-1,0-1 0,0 1 0,-1 0 0,1 0 0,0 0 1,-1 0-1,1 1 0,1 1-9,16 19-257,-16-20 195,-2-2 61,1 0-1,-1 0 1,0 0-1,0 0 1,1 0-1,-1 0 0,0 0 1,1 0-1,-1 0 1,0 1-1,0-1 1,1 0-1,-1 0 1,0 0-1,0 0 0,0 1 1,1-1-1,-1 0 1,0 0-1,0 1 1,0-1-1,0 0 1,1 0-1,-1 1 0,0-1 1,0 0-1,0 1 1,0-1-1,0 0 1,0 1-1,0-1 1,1 0-1,-1 0 0,0 1 1,0-1-1,0 0 1,0 0-1,1 1 1,-1-1-1,0 0 1,0 0-1,1 0 0,-1 0 1,0 1-1,0-1 1,1 0-1,-1 0 1,0 0-1,0 0 1,1 0-1,-1 0 0,0 0 1,1 0-1,2-2-60,19-20 28,-2-1-1,19-27 1,-16 21 71,3-6-61,-2-1 1,21-41 0,31-81-295,-4 11-516,-16 47-36,39-81-2847,-71 123 2016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46.14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1 419 3583,'0'-3'396,"71"-235"3183,-62 218-3239,1 1 1,1 0-1,13-18 0,-23 35-212,12-15 302,-10 13-348,-2 3 174,1-1-128,-1 0-76,17-10 880,-9 7-836,0 0 0,1 1 0,-1 0 0,1 0-1,14-2 1,2-2 36,2 2-37,-25 6-203,-1 0-82,10 0 174,2 2 16,-1 3 0,0 4 0,-10-5 11,0 0-1,0-1 0,0 1 0,0 1 0,-1-1 1,1 0-1,-1 1 0,0-1 0,-1 1 1,1-1-1,-1 1 0,0 0 0,0 0 0,0 0 1,-1-1-1,1 1 0,-1 0 0,0 0 1,-1 0-1,-1 9 0,-2 5 54,-1 0-1,0 0 1,-15 33 0,15-42 34,1 0 1,-13 19-1,-25 23-136,35-43-3,0-1 51,-1-1-20,3-3-8,4-3 25,-15 7 104,-17 13-83,24-15-60,7-5 53,4-1-565,4 0 612,0-1 0,0 1 0,0-1 1,10-3-1,-3 0-80,-10 4-94,-1-1 24,10 0 66,-1-1 38,-8 2 80,0 1-62,1 0 0,-1 0-1,1 0 1,-1 0 0,0 1-1,1 0 1,-1-1 0,0 1-1,0 0 1,0 1 0,-1-1 0,1 0-1,0 1 1,-1-1 0,0 1-1,1 0 1,-1 0 0,0 0-1,0 0 1,2 7 0,2 3 90,-1 1 1,0 0 0,5 25-1,-9-33-110,0 0-1,0-1 1,-1 1-1,0 0 1,0 0-1,-1 0 1,0-1-1,0 1 0,0 0 1,0-1-1,-1 1 1,0-1-1,0 1 1,-1-1-1,0 0 1,1 0-1,-2 0 1,1 0-1,0 0 0,-7 6 1,-7 6 37,-1-1 0,-1 0 0,-34 21 0,21-15 18,18-11-17,-3 1-28,0 0 0,0-1 0,-22 11 0,38-22-49,0 0 0,0 0 1,0 0-1,0 1 0,0-1 1,0 0-1,0 0 0,0 0 1,0 0-1,0-1 0,0 1 0,0 0 1,0 0-1,0-1 0,0 1 1,0 0-1,0-1 0,0 1 1,0-1-1,1 1 0,-1-1 1,0 0-1,0 1 0,1-1 1,-1 0-1,-1-1 0,0 0-109,0 0-1,1 0 1,-1 0-1,1-1 1,-1 1-1,1-1 0,0 1 1,-1-4-1,1 1-251,0-1 0,1 1 0,0-1 0,0 1 0,0 0 0,1-1 0,0 1-1,0 0 1,0-1 0,0 1 0,3-5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47.99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4095,'0'0'1431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49.10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141 99 3327,'0'0'450,"1"-2"-196,2-5-24,-2 5-37,-1 0-128,-3-18 1771,3 18-1625,-4-10 6,-6-9 167,10 19-282,-7-12 276,6 12-316,-11-9 1287,11 10-1280,-1 1-5,-7 4 0,6-2-10,1-1-48,-1 0 0,2 1 0,-1-1 0,0 1 0,0-1 0,0 1 0,1-1 0,-1 1 0,0 0 0,1 0 0,0 0 0,0 0 0,-1 0 0,0 3 0,-2 4 74,-3 4 63,1-1-1,-8 24 1,-8 21 77,9-19 119,12-36-270,1 9 59,0-5-83,0-3-23,6 16-45,-5-16 103,0-1-24,0 1-1,0 0 1,1 0-1,-1-1 0,1 1 1,3 3-1,-4-4 73,0 10-53,0-1 608,1 4-3144,1-23 588,0-27-36,-3 33 1810,1 0 3,1-8 4,13-42-1202,-12 39-280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49.85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 1 1919,'0'0'5359,"0"2"-5070,-12 173 2362,-1-8-1590,12-91-854,2 302 1154,-1-372-1329,1 15 19,0 0 0,2 0 1,0-1-1,8 29 0,-5-35-61,3-3-33,5-3 32,-12-8 11,0 1 0,0-1 0,1 1 0,-1-1 0,0 0 0,1 0 0,-1 0 0,0 0 0,0 0 0,1-1 0,-1 1 0,0-1 0,0 0 0,1 1 0,-1-1 0,2-1 0,5-3 0,-1 0 0,13-10 0,-4 3 0,11-6 32,-2 0 0,32-30 0,-48 38-20,0 0 0,0-1 0,-1 0 0,-1 0 0,0-1 0,0 0 0,10-22 0,-17 29-22,0 0 0,0 0-1,0 0 1,0 0 0,-1-1-1,1 1 1,-1 0 0,-1 0-1,1 0 1,-1 0 0,0 0 0,0 0-1,0 0 1,-1 0 0,0 0-1,0 1 1,0-1 0,0 0-1,-1 1 1,1 0 0,-1 0-1,-1-1 1,1 2 0,0-1 0,-1 0-1,0 1 1,0-1 0,0 1-1,-7-4 1,-1 4 53,8 4-59,0-1 0,0 1-1,0 0 1,-1 0 0,1 1 0,0-1 0,1 1 0,-1 0 0,0 0 0,0 0 0,1 1 0,-1-1 0,1 1 0,0 0 0,0 0 0,0 0 0,-4 6 0,-3 3 37,2 1 1,-1 0-1,-10 23 1,10-16 268,0 2 1,-10 38-1,16-46-100,0 0-1,1 1 1,0-1 0,2 0 0,0 24-1,0-36-177,1 1-1,-1 0 1,0 0-1,1-1 0,-1 1 1,1 0-1,0-1 1,0 1-1,0 0 0,0-1 1,1 1-1,-1-1 1,1 0-1,-1 1 0,1-1 1,0 0-1,0 0 1,0 0-1,0 0 1,0-1-1,0 1 0,1 0 1,-1-1-1,1 1 1,-1-1-1,1 0 0,-1 0 1,1 0-1,0 0 1,-1-1-1,1 1 0,0-1 1,4 1-1,4-2-1,-1 1-1,1-2 0,-1 0 1,0 0-1,17-6 1,49-25-518,-6 3-482,-52 24 607,-6 2-107,-1 1-1,0-1 0,0-1 1,0 0-1,-1-1 0,0 0 1,0 0-1,17-15 0,-24 18 133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50.60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153 7 3583,'0'0'6032,"-2"-1"-5978,-6-4-17,6 4 96,-13 2 563,-1 6-631,13-4-68,1 0 5,-2 0 19,1 0 0,0 0 0,0 0 0,0 1 0,0-1 0,0 1 0,1-1 0,-1 1-1,1 0 1,-2 5 0,0 1 37,-11 23 245,1 1 0,2 1-1,-10 48 1,20-76-287,1 1-1,0 0 1,0 0 0,1-1-1,0 1 1,1 0 0,-1 0 0,1-1-1,1 1 1,0 0 0,0-1-1,0 1 1,1-1 0,0 0 0,0 0-1,1 0 1,4 6 0,5 3-4,-7-14-12,-2-1-2,10 3 2,0-4 0,-9-1 3,-1 0-1,1 0 1,-1 0-1,1-1 1,-1 0-1,0 0 1,0 0-1,1 0 1,-1 0-1,-1-1 1,1 0-1,0 0 1,-1 0-1,1 0 1,-1 0-1,0-1 1,0 0-1,0 1 1,3-7-1,3-6 16,-1-1-1,-1 0 1,9-29 0,-5 14-11,-10 27-7,3-3 24,-1-1 0,-1 1 1,2-13-1,-1-56 121,-3 75-177,-5 17 368,-19 70 494,15-50-548,7-26-162,0 1 0,1-1 0,0 1 0,1-1 0,-1 1 0,2-1 1,-1 1-1,2-1 0,2 14 0,1-9-77,2 0-33,3-3-10,-9-10-11,0-1 0,1 1-1,-1 0 1,1-1 0,-1 1 0,1-1-1,-1 0 1,1 0 0,-1 1 0,1-1-1,0 0 1,-1 0 0,1 0 0,-1-1-1,1 1 1,-1 0 0,1-1 0,-1 1-1,1 0 1,-1-1 0,1 0 0,-1 1-1,0-1 1,1 0 0,-1 0-1,2-1 1,5-4-137,-1 0-1,1-1 0,6-8 1,-4 6-43,-9 8 160,30-29-2505,34-24 0,-50 44-1000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51.1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259 25 7167,'0'0'447,"-1"-1"62,1-1-277,-1 0-1,0 1 0,0-1 1,0 0-1,0 1 0,0 0 0,-1-1 1,1 1-1,0 0 0,0-1 1,-1 1-1,1 0 0,-1 0 0,-2-1 1,2 1 217,-10 3 332,8-1-676,1 0-1,-1 0 1,1 0 0,-1 1-1,1 0 1,0-1-1,0 1 1,0 1-1,0-1 1,0 0 0,0 1-1,0-1 1,1 1-1,-1 0 1,-1 3-1,-1 0 24,1 1 0,0-1 0,0 1 0,1 0 0,0 0-1,-3 8 1,4-7-68,1 0 0,0 1 0,0-1 0,1 0 0,0 0 0,0 0 0,3 14 0,0-11-46,-1 0-1,1-1 0,1 1 0,0-1 1,1 0-1,6 12 0,4 2-167,23 27-1,-33-45 187,0 2-1,0-1 0,-1 0 1,1 1-1,-2 0 0,1 0 1,-1 0-1,-1 0 1,0 1-1,0-1 0,0 1 1,-1-1-1,0 1 0,-1 0 1,0-1-1,-2 17 1,1-15-113,-1-1 1,0 1 0,-1-1 0,0 0 0,0 0 0,-1 0-1,0 0 1,-1-1 0,0 0 0,0 1 0,-1-2 0,0 1-1,0-1 1,-1 0 0,-10 9 0,0-4-424,0 0 0,-1-1 0,0-1 0,-24 10 1,22-10 75,-4 0-745,-10-1-2774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53.54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147 166 4095,'0'0'264,"2"0"35,12-4-11,-1 0 0,0 0 0,21-12 0,-26 12-217,0 0-1,0-1 0,-1 0 1,1-1-1,-1 0 0,-1 0 0,7-7 1,-2-1 22,-11 10-75,1 2 7,-1 0-4,1 0 0,-1 1 0,0-1 0,1 0 0,-1 1 1,0-1-1,0 0 0,0 1 0,0-1 0,-1-3 0,0 0 29,-1-12 76,-2 12-118,2 3 8,1 1-3,0 0 0,0-1 1,-1 1-1,1 0 1,0 0-1,0 0 0,-1-1 1,1 2-1,-1-1 0,1 0 1,-1 0-1,1 0 0,-1 1 1,0-1-1,1 1 0,-1-1 1,0 1-1,1 0 0,-3-1 1,-3 1 70,0 0 0,0 1 0,-11 1 0,6 0 75,5-1-135,0 1-1,1 0 1,-1 0-1,1 0 1,0 1-1,0 0 0,0 0 1,0 1-1,0-1 1,1 1-1,0 1 1,0-1-1,0 1 1,0 0-1,0 0 0,1 0 1,-5 8-1,-3 5 117,2 1 0,-1 1 0,2-1 0,-7 25 0,4-5 348,2 1 0,2 1 1,-6 69-1,13-95-300,1 0 1,1 25-1,0-33-119,0 1 1,1-1-1,-1 0 0,1 0 1,1 0-1,-1-1 1,7 12-1,-7-15-62,0 0 0,0-1 1,0 0-1,0 1 0,0-1 0,1 0 1,-1 0-1,1 0 0,-1 0 0,1-1 1,0 1-1,0-1 0,0 1 0,0-1 0,0 0 1,0 0-1,0-1 0,0 1 0,0 0 1,0-1-1,0 0 0,1 0 0,-1 0 1,0 0-1,0-1 0,0 1 0,4-1 1,6-2 7,-1-1 0,1 0 0,-1-1 0,1 0 0,13-8 0,41-27-903,68-52-1,13-10-2176,-107 78 251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54.37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127 630 3583,'0'0'792,"0"-2"-492,-7-34 3712,6 36-3968,-1 0-1,1 0 1,-1 1 0,1-1-1,-1 1 1,1-1-1,-1 1 1,1 0-1,0-1 1,-1 1-1,1 0 1,0 0-1,0 0 1,0 0-1,-2 1 1,-16 21 34,12-14 197,-1 4-110,0-1 0,1 2 0,1-1 0,0 1 0,-7 24 0,5-13 175,-5 42 0,11-51-169,4 0-86,3-2-31,-5-13-54,0 0 1,1 0 0,-1-1 0,1 1-1,-1 0 1,1 0 0,-1-1 0,1 1 0,-1-1-1,1 1 1,-1-1 0,1 1 0,1 0-1,-1-1 0,0 1 0,1-1 0,-1 0 0,0 0 0,1 1 0,-1-1 0,0 0 0,1 0 0,-1-1 0,1 1 0,-1 0 0,0 0 0,1-1 0,-1 1 0,0-1 0,0 1 0,1-1 0,-1 0 0,0 1 0,0-1 0,0 0 0,0 0 0,0 0 0,2-1 0,1-2 0,0 0 0,0 0 0,0-1 0,5-6 0,52-96 232,-40 68-184,-12 20-30,0 1 0,-1-1-1,-2 0 1,9-35 0,-10 22 59,0 0 0,-1-42 0,29-339-111,-31 390-38,-4 22 71,0 5 15,-11 37 79,0 21 181,4 0 0,2 1 0,1 75 0,6-107-105,0 0 0,2 0 0,2 0-1,12 52 1,-12-70-90,0 0 1,1-1-1,1 1 0,0-1 0,12 18 1,-12-23-57,0 1 0,0-1 0,1 0 0,0 0 0,0-1 1,0 0-1,1 0 0,15 8 0,-16-11-63,0 0 0,0 0 0,0-1 0,1 0 0,-1 0 0,1 0 0,-1-1 0,1 0 0,14-1 0,-9-1-231,-1 0 1,1-1-1,-1 0 0,0-1 0,1-1 0,11-5 0,58-28-4353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6:59.78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248 4 1535,'0'0'1198,"-2"0"-980,-31-2 1030,31 2-1120,-12-2 64,4 2-128,4 0 115,0 1 0,1-1 1,-1 1-1,0 0 0,0 0 1,0 1-1,1 0 0,-11 4 1,-39 11 478,47-14-576,5-2-37,0-1-1,0 1 1,0 1 0,0-1 0,0 0 0,0 1-1,1-1 1,-1 1 0,0 0 0,1 0 0,0 0 0,-1 0-1,1 0 1,0 1 0,0-1 0,0 1 0,-2 3-1,2-2-10,0 1-1,0-1 1,0 1-1,1-1 1,-1 1-1,1-1 0,0 1 1,1 0-1,-1-1 1,1 1-1,0 0 1,1 7-1,3 14 114,11 36 0,-7-36 101,4 34-1,-7-32-151,-1-6-110,-1-5 105,1-1 0,1 1-1,0-1 1,12 26 0,-15-38-81,0 0 0,0 0 0,1-1 0,-1 0 0,1 1 0,0-1 0,0 0 0,0 0 1,0-1-1,0 1 0,1-1 0,-1 1 0,1-1 0,0 0 0,-1 0 0,1-1 0,0 1 1,0-1-1,0 0 0,1 0 0,-1 0 0,0 0 0,0-1 0,6 0 0,2 0-1,0-1 0,1-1 0,-1 0 1,21-7-1,48-21-85,-38 13 105,-22 11 26,-12 1-55,1-2 13,-7 5 21,0-1-1,0 0 1,0 1-1,0-1 1,2-4-1,3-5 21,-7 10-53,0 1 0,0 0 0,0 0 0,0-1-1,0 1 1,0-1 0,-1 1 0,1-1 0,-1 1 0,1-1 0,-1 1 0,1-3 0,-1 0-3,5-14 2,-6 14 0,0 0 0,-2-13 10,1 13 13,-1 2-2,1-3-6,-1 1 1,1-1 0,-1 1 0,0 0-1,-1 0 1,1 0 0,-1 0 0,1 1-1,-1 0 1,-7-5 0,4 4 10,0 0 0,-1 0 1,0 1-1,0 0 0,-13-3 0,2-1-26,15 5 0,-1 0 0,1 0 0,-1 1 0,0 0 0,1-1 0,-1 2 0,0-1 0,-6 0 0,1 1-14,8 0-146,18-7-2247,-2 0-556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01.0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3 190 3071,'0'0'1774,"0"-2"-1432,-1 0-243,1-1-1,-1 0 1,1 0-1,-1 1 1,1-1-1,0 0 1,0 0-1,0 0 1,1 0-1,-1 1 1,1-1-1,-1 0 1,1 0-1,0 1 1,0-1-1,0 1 0,1-1 1,-1 1-1,1-1 1,1-2-1,30-43 792,-29 43-770,0 0 0,1 1-1,0-1 1,0 1 0,0 0 0,9-5-1,2-1 165,-2 2-2,-1 1-1,21-8 0,-32 14-246,0 0 0,1 1-1,-1-1 1,1 0-1,-1 1 1,1 0 0,-1 0-1,1 0 1,-1 0 0,1 0-1,0 0 1,-1 0-1,1 1 1,-1 0 0,5 1-1,-3 0 5,0 0 0,0 1 0,0-1 0,0 1 0,-1 0 0,1 0 0,5 6 0,37 48 613,-44-55-562,-1 0 6,16 20 82,-16-20-248,0 1-51,0 2 166,1 0 0,-1 1 1,-1-1-1,1 1 0,-1 0 1,0-1-1,0 1 0,0-1 0,-1 1 1,0-1-1,0 1 0,0-1 0,-1 1 1,0-1-1,0 0 0,-4 7 0,4-6-33,-23 35 170,-7 2-724,31-41 396,-9 3-396,11-8 521,-1-1 4,10-13-62,51-70 359,-58 79-222,0 5-62,15-24-70,-10 16 59,4-6 42,-11 16-5,13-11-7,-4 3-25,-2 3-17,3-1 2,-3 5 77,-6 1-72,0 0 0,1 0 0,-1 0 1,0 0-1,1 1 0,-1-1 0,0 1 1,1 0-1,-1-1 0,1 1 0,3 1 1,-1-1-16,0 0 116,0 1 1,-1 0-1,1 0 1,0 0 0,-1 1-1,1-1 1,-1 1-1,8 4 1,-3-1-22,12 5-41,-13-4-88,-5-5 54,2 1 14,9 12 3,-2 2 170,-1 1 0,0 0 0,-1 1 0,11 29 0,-3-9 15,-16-35-162,-1 0 0,0 0 0,0 0 0,0 0 0,1 5 0,-1-1-4,1-1 1,0 0-1,0 0 1,5 11-1,-1-7 43,-6-9-80,1-1-1,-1 1 0,1 0 0,-1-1 1,0 1-1,0 0 0,1-1 1,-1 1-1,0 0 0,0 0 1,0-1-1,0 1 0,0 0 0,0-1 1,0 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44.31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0 591 2303,'0'0'1419,"1"-2"-1098,134-200 1550,-112 170-1502,28-31 0,3-2 120,66-108 1417,-117 168-1870,0 0 0,1 0-1,-1 0 1,1 1 0,1-1-1,-1 1 1,1 0-1,-1 0 1,1 1 0,8-5-1,-11 7 59,-1 3-414,-1-2 247,1 0 47,-1 0-1,0 0 1,1 1 0,-1-1 0,1 0-1,-1 0 1,0 1 0,1-1 0,-1 0-1,0 1 1,0-1 0,1 1 0,-1-1-1,0 0 1,0 1 0,1-1 0,-1 1-1,0-1 1,0 1 0,0-1 0,0 0-1,0 1 1,0-1 0,0 1 0,0-1-1,0 1 1,0-1 0,0 1 0,0-1-1,0 1 1,-3 22-2981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37:08.87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104 82 3455,'0'0'92,"-2"1"-17,-6 4-10,6-3 255,0-3-234,0 0 77,0 1-103,1-1 0,-1 1 1,1-1-1,-1 1 0,1-1 0,0 0 0,-1 0 0,1 1 0,0-1 0,-1 0 0,0-2 0,-1 0-12,1 0 0,0-1 0,0 0-1,0 1 1,1-1 0,-1 0 0,-1-5-1,3 7 449,0-11 448,1 12-882,13-11 337,4 0 284,-17 12-673,0 0-1,-1-1 0,1 1 1,0-1-1,-1 1 1,1 0-1,0 0 0,-1-1 1,1 1-1,0 0 0,0 0 1,-1 0-1,1 0 0,0 0 1,0 0-1,1 0 1,2 0 206,-1 1-136,19 4 139,2 0 0,36 2-1,-50-6-31,-1 0 0,1 1-1,15 4 1,-11 0-166,12 7 13,-23-10 3,1 0-14,0 0 1,0 0-1,0 1 1,-1 0-1,1-1 1,-1 1-1,0 1 1,0-1-1,5 9 0,-4-4 2,0 0-1,0 1 1,3 13-1,4 13 73,-8-25-141,1 0 0,2 22 0,-4-16 56,1-1-1,1 0 1,1 0-1,11 29 1,-5-15-6,-5-13-6,-1-5 11,-3-7 32,-2-1-56,1 0 1,0 0 0,-1-1 0,0 1-1,0 0 1,0 0 0,-2 7-1,2-7-6,-1-1-23,0-1 59,0 0-1,-1 0 1,1 0 0,0 1 0,0-1 0,1 0 0,-1 1 0,0-1 0,1 1 0,-1 3-1,-4 15 37,3-12-83,-1-1 15,1-1 1,-1 0-1,-1 0 1,1 0-1,-1 0 1,-7 9-1,-15 21 69,21-30-49,2-3-30,0 0 0,0 0-1,0-1 1,0 1 0,-1-1 0,-5 5 0,-1-2 14,-2 0 1,-3-2-44,4-2 54,0 0-1,-15 0 1,19-2 0,-1 1 0,1 0 0,1 0 1,-1 1-1,0 0 0,-8 3 0,-24 12-29,23-9 17,0-1 1,-21 6-1,14-5 39,21-8 41,-2 0 173,1 0-134,1-1-108,0 1 0,0 0-1,0 0 1,0-1 0,0 1 0,0-1 0,0 1-1,0-1 1,0 0 0,0 0 0,0 0-1,0 0 1,0 0 0,-2-2 0,2 0 44,-2 0 25,-4-5-4,-1 0 0,9 8-45,0 0-1,0 0 1,0 0-1,0 0 1,-1 0 0,1 0-1,0 0 1,0-1-1,0 1 1,0 0-1,0 0 1,0 0-1,-1 0 1,1 0-1,0 0 1,0 0-1,0-1 1,0 1-1,0 0 1,0 0 0,0 0-1,0 0 1,0 0-1,0-1 1,0 1-1,0 0 1,0 0-1,0 0 1,0 0-1,0 0 1,0-1-1,0 1 1,0 0-1,0 0 1,0 0 0,0 0-1,0-1 1,0 1-1,0 0 1,0 0-1,0 0 1,0 0-1,0 0 1,0-1-1,0 1 1,0 0-1,1 0 1,-1 0-1,0 0 1,0 0 0,0 0-1,0 0 1,0 0-1,0-1 1,1 1-1,-1 0 1,0 0-1,0 0 1,0 0-1,0 0 1,0 0-1,1 0 1,-1 0-1,0 0 1,0 0-1,0 0 1,20 1 238,27 8-220,228 47-210,-259-54-135,1-1-1,-1-1 1,1 0-1,-1-2 1,24-3-1,17-2-1815,-32 5-904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19.51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125 1 4863,'0'0'804,"-2"1"-736,-34 64 688,25-48-418,2 1 0,0 0-1,-10 28 1,4-8 323,10-25-381,0 0-1,2 1 1,-1-1-1,2 1 0,-2 21 1,4 70 683,1-96-886,0 0-1,1 0 0,0 0 1,1 0-1,0 0 1,0 0-1,1-1 0,0 0 1,0 0-1,9 12 0,-7-13-76,0-1 0,0 0 1,0 0-1,1-1 0,0 1 0,0-1 0,13 6 0,-3 0-62,-14-9 59,-1-1 0,1 1-1,0-1 1,0 1 0,0-1 0,0 0 0,1 0 0,-1 0-1,0-1 1,0 1 0,1-1 0,-1 1 0,0-1-1,0 0 1,1-1 0,-1 1 0,0 0 0,0-1 0,7-2-1,-2 0-57,0-1 0,-1 0 0,1-1 0,-1 0 0,0 0 0,9-8 0,24-20-1392,-2-2-2190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0.22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4991,'0'0'619,"2"1"-270,1 1-202,1 1-1,0-1 0,-1 1 0,0 0 0,1 0 0,-1 0 0,-1 1 0,1-1 0,0 1 0,-1 0 1,1-1-1,-1 1 0,0 0 0,2 6 0,2 7 219,0 1-1,4 21 1,-6-18-19,0 2 0,-2-1 0,-1 34 0,0-9 364,7 47 1,-8-92-1116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1.28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1 189 4223,'27'-10'844,"-24"10"-368,-1-1-22,-1 1-343,1 0 0,-1 0 0,0 0 0,1 0 0,-1 0 0,1 1 0,-1-1 0,0 0 0,1 1 0,-1-1 0,0 1 0,0-1 0,1 1 0,-1 0 0,0-1 0,0 1 0,0 0 1,0 0-1,0 0 0,2 1 0,-1 1 3,1 1 1,-1-1-1,0 0 1,0 1-1,0 0 1,0-1-1,1 5 0,1 7 175,0 0 0,4 28 0,-5-8 211,-2 37 0,-1-48-297,-4 123 10,4-135-178,0-10-111,0-2-16,0 0 83,-1 1 0,1-1 0,0 0 0,-1 0 0,1 0 0,-1 0 0,1 0 0,0 0 0,-1 0 0,1 0 0,-1 0 0,1 0 0,0 0 0,-1 0 0,1 0 0,-1 0 0,1 0 0,0 0 0,-1 0 0,1 0 0,0 0 0,-1-1 0,1 1 0,-1 0 0,1 0 0,-1-1 0,-11-5-113,11 6 112,-1-2-28,0 1-1,1-1 0,-1 0 0,0 0 0,0 0 1,1 0-1,-1 0 0,1 0 0,0-1 1,0 1-1,-2-4 0,-8-31-274,5 15 89,5 15 185,0 1 0,0-1 0,0 0 1,1 1-1,-1-1 0,2-7 0,-1-16 37,0 28-2,0 0 0,-1 0 0,1 0 0,0 0 0,0 0 0,0 0 0,0 0 0,1 0 0,-1 0 0,0 0 0,1 0 0,0 0 0,1-3 0,2-7-57,8-24 241,-3 11-349,-7 22 174,1-2 7,-2-13 13,-2 6-35,-1-26 31,3 34 4,-1-1 0,1 1 0,0 0 0,0 0 0,0 0 0,2-5 0,0 1-8,-2 0 19,2 1 0,-1-1 0,1 1 0,5-10 0,0-1-35,-5 11 80,-1 0 0,1-1 0,0 2 0,0-1-1,1 0 1,-1 1 0,7-8 0,-2 4 104,-4 2 1,-3 6-144,0 0 0,0 0 0,0 1 0,0-1 0,0 0 0,0 0 0,1 1 1,-1-1-1,1 1 0,-1 0 0,4-3 0,5-4-33,0 2-46,-6 4 78,6 0 23,-10 2-56,1 0 0,-1-1 0,1 1 0,0 0 0,-1 0 0,1 0 0,0 0 0,-1 1 0,1-1 0,-1 0 1,1 0-1,0 0 0,-1 0 0,1 1 0,-1-1 0,1 0 0,-1 0 0,1 1 0,0-1 0,0 1 0,0 0 22,1-1 99,-2 2-101,1 0-1,0-1 1,0 1-1,-1-1 1,1 1-1,0-1 1,0 1-1,2 1 1,3 6-6,-2 0 5,-1-1 0,-1 1 1,1 0-1,-1 0 0,-1 0 0,0 0 1,0 15-1,-7 66 215,4-74-202,-1 12-42,-1-1 1,-10 32 0,10-44 4,-1-1 0,-1 0 0,0 0 0,-1 0 0,-14 20 0,16-26-24,0 0-94,-1 0 0,0-1 0,-1 1 0,1-1-1,-13 9 1,17-14 70,2-1 29,0-1 0,-1 1 0,1-1 0,-1 1 0,1-1 1,-1 0-1,1 1 0,-1-1 0,1 0 0,-1 0 0,1 1 0,-1-1 1,1 0-1,-1 0 0,1 0 0,-1 1 0,0-1 0,1 0 1,-2 0-1,-7-3-6,9 3 21,-1-1 1,1 1-1,0-1 0,0 0 0,-1 1 0,1-1 0,0 0 1,0 1-1,0-1 0,0 0 0,0 1 0,0-1 0,0 0 1,0 1-1,0-2 0,1-8-63,0 8 46,-1 0 0,1 1-1,0-1 1,-1 1 0,1-1 0,0 1 0,0-1-1,0 1 1,0 0 0,0-1 0,0 1-1,2-2 1,-1 2-4,-2 1 23,1 0-1,0-1 0,-1 1 0,1 0 0,-1 0 1,1 0-1,0 0 0,-1 0 0,1 0 0,0 0 1,-1 0-1,1 0 0,-1 1 0,1-1 0,0 0 1,-1 0-1,1 0 0,-1 1 0,2-1 0,0 1 86,10 10 168,13 23-62,-18-23-181,-1-1 42,-5-8-14,11 3-1464,-10-4 883,10-4-463,-9 2 878,-1 0 1,1 0-1,0-1 1,0 1-1,0 0 0,-1-1 1,1 0-1,-1 1 0,1-1 1,-1 0-1,2-3 1,20-26-630,-20 24 474,1 1 0,-1 0 0,8-8 0,-1 5-443,-1 1-1110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1.7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6527,'0'0'2552,"1"2"-2153,4 10-108,0 0 1,-1 0-1,0 1 0,-1-1 1,3 23-1,0 68 658,-5-66-533,6 45 0,-3-58-266,0-1-1,2 0 1,1 0 0,14 36-1,-19-57-258,0 0-206,2 4 290,4-25-6962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3.08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136 6 2303,'0'0'731,"-2"-1"-318,0 1-295,0-1 0,0 0 0,0 1 0,0-1-1,0 1 1,0-1 0,0 1 0,0 0-1,0 0 1,-1 0 0,1 0 0,0 0-1,0 1 1,0-1 0,0 1 0,0-1-1,0 1 1,0 0 0,0-1 0,0 1-1,0 0 1,1 0 0,-1 1 0,0-1 0,0 0-1,1 1 1,-1-1 0,1 1 0,0-1-1,-1 1 1,1-1 0,0 1 0,0 0-1,0 0 1,0 0 0,-1 2 0,-7 19 480,2 0 0,0 1 0,-7 44 0,13-58-532,-6 25 31,-13 96 396,19-113-392,0 1 1,1 0-1,0 0 0,8 35 0,-7-49-101,0 0 0,0 0 0,1-1 0,0 1 0,0 0 0,0-1 0,0 0 0,6 8 0,3-3 0,-7-8-9,1 1 0,-1-1 1,1 0-1,-1 0 0,1 0 0,0-1 0,-1 0 0,1 1 0,0-2 0,-1 1 0,1 0 0,0-1 0,-1 0 0,1 0 1,4-2-1,10-4-29,-1 0 0,20-11 0,-35 16 33,20-9-123,-1-1-1,-1-1 1,0-1-1,0-1 1,-2-1 0,27-27-1,-44 40 99,1-1 0,-1 1 0,1-1 0,-1 1 0,0-1 0,0 0 0,-1 0 0,1 0 0,-1 0 0,0 0 0,0 0 0,0 0 0,-1 0 0,1 0 0,-1-7 0,0 9 18,-1 0 0,1-1 0,0 1 0,-1 0 0,1-1 0,-1 1 0,0 0 0,0 0 0,0 0 0,0 0 0,0 0 0,0 0 0,-1 0 0,1 0-1,-1 0 1,1 0 0,-1 1 0,1-1 0,-1 1 0,0-1 0,0 1 0,0 0 0,0 0 0,0-1 0,0 1 0,0 1 0,-1-1 0,-3-1 0,0 1 32,1 0-1,-1 0 1,0 0 0,1 1 0,-1 0-1,0 0 1,0 1 0,1 0 0,-1 0-1,0 0 1,-9 3 0,7 0 41,0-1 1,0 1-1,1 1 1,-1-1-1,1 1 1,0 1-1,-7 6 1,2 0 116,1 0-1,0 1 1,0 1 0,1 0 0,1 0-1,1 1 1,-10 23 0,8-16-38,2 1 0,1 0 1,1 0-1,1 1 1,1 0-1,-2 40 0,6-57-99,1 0 0,0-1-1,0 1 1,0 0 0,4 10-1,-5-16-46,1 0 1,-1-1-1,1 1 0,-1 0 0,1-1 0,-1 1 1,1 0-1,-1-1 0,1 1 0,-1-1 0,1 1 1,0-1-1,-1 1 0,1-1 0,0 1 0,0-1 0,1 1 1,1 1-15,-1-1 7,0 0 0,0 0 0,1 1 1,-1-1-1,0-1 0,1 1 0,-1 0 0,1-1 0,-1 1 0,0-1 0,1 1 0,-1-1 0,6-1 0,-4 1-22,1-1-1,0 0 1,-1 0-1,1-1 1,-1 1 0,8-5-1,3-2-210,-1-1-1,0-1 0,14-13 1,-24 19 121,114-104-2417,-67 58 598,-22 24-614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4.69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4095,'0'0'4982,"1"2"-4774,2 4-94,0 0 1,-1 0 0,0 0 0,-1 0-1,1 0 1,-1 0 0,1 11-1,-2 51 597,-1-33-345,1-15-206,-1 6-134,7 49 0,-5-69 5,-1 0 0,0 0 0,0 11 0,-1-8-30,1-1-1,0 1 1,1-1 0,0 1 0,3 14-1,-2-19 24,-1 16 64,-1-18-82,-1 2-65,0 6 59,1-8 137,1 0-73,-1 1-30,1 0 15,-1 0 0,1 0-1,-1 0 1,1 0 0,0 0 0,0 0-1,1 0 1,-1-1 0,0 1 0,1 0-1,0-1 1,-1 1 0,1-1 0,0 0-1,0 0 1,1 1 0,-1-2 0,3 3-1,-3-2 48,1-2-16,10 3-64,1-3-5,26-7 220,-38 7-279,11 2 176,18 5 62,-26-5-191,20 1-71,-21-2 63,22-2 57,-18-1-155,-1 1 0,1-1 0,0 0 0,0-1 1,-1 1-1,0-2 0,1 1 0,11-9 0,-7 4-976,0-2-1,0 0 0,19-21 1,-13 11-2011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5.2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12 5503,'0'0'675,"2"-1"-294,-1 0-313,1 0 54,0-1 0,0 1 1,0 0-1,1 0 0,-1 0 1,0 1-1,0-1 0,1 0 1,-1 1-1,0 0 1,1-1-1,-1 1 0,0 0 1,5 0-1,-5 2 32,1-1-1,0 0 1,-1 1 0,1 0-1,-1 0 1,1 0-1,-1 0 1,0 0 0,0 0-1,0 0 1,0 1 0,0-1-1,0 1 1,-1-1-1,1 1 1,1 3 0,2 5 46,-1-1 1,0 0 0,3 16 0,2 20 289,-2 1 1,-2 0 0,-3 84-1,-1-100-266,7 47-1,-2-21-80,-7-22-2177,-13-31-3634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6.04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25 11 6783,'1'1'290,"5"5"-31,-1 1 0,0-1 1,-1 1-1,1 0 1,-1 0-1,-1 0 0,1 0 1,-1 1-1,-1-1 0,1 1 1,-1 0-1,1 11 1,0 10 78,0 1 0,-3 31 1,0-33-218,0-16-112,-3 80 155,2-78-113,-1 0-1,-1 0 1,0-1 0,-8 22-1,10-31-50,-1 1 0,0-1-1,0 0 1,0 0 0,-4 6-1,3-6-11,2-2-58,-1-1-79,1-1 122,0 0 1,0 0-1,0 0 1,1 1-1,-1-1 0,0 0 1,0 0-1,0 0 0,1 0 1,-1-1-1,0 1 1,0 0-1,0 0 0,1 0 1,-1-1-1,0 1 0,0 0 1,1-1-1,-1 1 1,0 0-1,0-1 0,1 1 1,-1-1-1,1 1 0,-1-1 1,0 0-1,-1-1-21,1 0-1,0-1 0,-1 1 1,1 0-1,0 0 0,0-1 1,1 1-1,-2-5 1,0-5-65,0 0 0,1-22 0,1 27 133,0-34-25,8-65-1,-6 92 16,1 1-1,0 0 1,1 0 0,0 0 0,1 0-1,1 1 1,0 0 0,15-22-1,-13 22 91,2 0 0,-1 1 0,1 0 0,1 1 0,0 0 0,1 1 0,-1 0 0,2 1 0,24-13 0,-35 20 207,1 1-56,2-1-59,0 1 0,0 0 1,0 0-1,0 0 1,0 1-1,10 2 0,-10-2-168,-1 1-1,0-1 1,1 1-1,-1 1 1,0-1-1,0 0 1,0 1-1,-1 0 1,1 0-1,0 0 1,-1 0-1,0 1 0,0-1 1,0 1-1,0 0 1,-1 0-1,1 0 1,-1 0-1,0 0 1,0 1-1,-1-1 1,1 1-1,-1-1 1,0 1-1,0-1 1,-1 1-1,1 5 1,0 42 321,2 0 1,2 0 0,23 97-1,-25-139-345,0 0 0,1-1 0,0 1 0,1-1 0,0 1 0,0-2 0,10 13 0,-5-11 0,16 1-249,-24-10 90,12-5-369,-13 3 424,0 0-1,1 1 1,-1-1 0,1 0-1,-1 0 1,0 0-1,0 0 1,1 0 0,-1 0-1,0 0 1,0 0-1,0-1 1,0 1 0,0 0-1,-1-1 1,1 1-1,0 0 1,-1-1 0,1 1-1,-1-1 1,1 1-1,0-3 1,-1 2-77,1-1-44,0 1 0,-1 0 1,1-1-1,-1 1 0,0 0 1,1-1-1,-1 1 0,0 0 1,0-1-1,-1 1 0,1 0 1,0-1-1,-1 1 0,0 0 1,0-3-1,-6-10-2846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6.4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1 110 6527,'0'0'2979,"2"0"-2598,44-13 188,-1-1 0,70-34 0,-60 25-1989,-19 11-2291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7.02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6655,'0'0'787,"2"1"-342,1 2-356,0-1 0,-1 0-1,1 1 1,-1-1 0,0 1-1,1 0 1,-1-1 0,0 1 0,0 0-1,-1 1 1,1-1 0,-1 0-1,0 0 1,1 1 0,-1-1-1,-1 1 1,1-1 0,0 1-1,-1-1 1,0 5 0,1 11 382,-1 1 0,-4 28 0,2-31-227,1 2-2,-2 5-73,1 1 0,1 0 1,1 0-1,6 39 0,-3-48-169,0-4-58,-2-10-252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37:10.15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494 536 3455,'0'0'2360,"-2"0"-2112,-8 0-34,8 0 764,1 2-850,1-1-101,-1 0-1,1 0 0,-1 0 1,1 0-1,0 0 0,0 0 1,-1 0-1,1 0 0,0 0 0,0 0 1,0 0-1,0 0 0,0 0 1,0 0-1,0 0 0,1 0 1,-1 0-1,0 0 0,1 0 1,-1 0-1,0 0 0,1 0 1,-1-1-1,1 1 0,-1 0 0,1 0 1,0 0-1,-1 0 0,2 0 1,-1 0-21,16 12 206,-8-9-159,0 0 1,14 3-1,-14-4-48,-3-1 7,0 0 0,1-1 0,-1 0-1,10 1 1,-15-2-8,10 1 40,0 1 0,15 4 0,4 2-2,-18-3-108,-10-3 73,1-1 62,-1 1-1,7 10-14,1-2-58,-6-6-55,7 10 63,-9-9 28,5 15-19,-1-3-13,10 35 54,-14-49-51,1 8-48,-5-9-55,-4 4 113,-1 0 0,0 0-1,0 0 1,0-1 0,-1 0-1,0 0 1,0-1 0,-13 6-1,9-7 173,-1 0 1,1 0-1,-1-1 0,-17 0 0,20-2-30,1 0 0,-1-1-1,-17-3 1,-13-2 74,-342-40 84,349 40-535,23 5 78,0-1 0,1-1 0,-1 0 0,-11-5 0,9 1 119,10 5 38,0 1 0,1-1 0,-1 0 0,1 0 0,0 0 1,0 0-1,0 0 0,0 0 0,0 0 0,0 0 0,0-1 1,1 1-1,-1 0 0,1 0 0,-1-1 0,1 1 0,0 0 0,0-1 1,0 1-1,0 0 0,1-1 0,-1 1 0,1 0 0,-1-1 0,2-2 1,0 1 23,-1-1 1,1 1 0,0 0 0,1-1 0,-1 1 0,1 0-1,0 0 1,0 1 0,0-1 0,1 1 0,5-5 0,37-24 672,73-35 0,-34 20-64,-10-2-235,96-81 1,-39 26-363,-10 29 74,-52 34-348,-51 28-374,26-24 0,-9 8-938,0 2-2514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7.4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1 117 7935,'11'3'320,"0"0"0,-1 0 0,1 1-1,-1 0 1,18 10 0,-15-7-135,-9-5-78,1 1 0,0 1-1,-1-1 1,0 1 0,0-1-1,0 1 1,0 0 0,-1 1 0,1-1-1,3 8 1,1 2 126,-1 0 0,7 18-1,-1 3 181,-3-8-165,1-1 0,19 36-1,-25-54-242,0 0 0,1-1 0,0 1 0,0-2 0,0 1 0,1-1 0,0 1 0,0-2 0,0 1 0,1-1 0,14 7 0,-8-7-5,-10-4 0,-1 0 0,1-1 0,-1 1 0,1-1 0,-1 0 0,1 0 0,0 0 0,-1-1 0,1 1 0,-1-1 0,1 0 0,-1 0-1,0 0 1,1 0 0,-1-1 0,0 1 0,0-1 0,0 0 0,0 0 0,5-4 0,-3 1 1,-1 0 1,-1 1-1,1-1 1,0 0-1,-1-1 1,0 1-1,0 0 1,-1-1-1,0 0 0,0 0 1,2-8-1,4-19 59,12-60 152,3-165-173,-23 255-81,-1 1 0,1 0 0,-1-1 1,1 1-1,-1 0 0,-2-5 0,1 1-81,1 4-148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8.0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33 26 4479,'0'0'563,"-1"2"-246,-4 47 1144,-12 73 1489,13-102-2738,1 1 0,1 0 1,2-1-1,-1 1 0,2 0 0,1-1 0,8 38 0,-10-57-224,1 1 1,-1-1-1,1 1 0,0-1 0,0 1 0,0-1 0,-1 1 1,1-1-1,0 0 0,1 0 0,-1 1 0,0-1 0,0 0 1,2 1-1,-2-1 16,0-1 6,0 1 0,0-1 0,0 0 0,0 1 0,0-1-1,0 0 1,0 0 0,0 0 0,0 0 0,0 0 0,0 0 0,0 0 0,0 0 0,0 0 0,0 0 0,0 0-1,0-1 1,0 1 0,0 0 0,0-1 0,0 1 0,1-2 0,20-11 91,-10 2-65,1 0 0,-1 0 0,-1-1 0,0-1 0,-1 0 0,13-21 0,-9 10 45,-2 0 0,0-1 0,9-31 0,-17 45-37,-1-1 0,0 0 0,-1 0 0,1-23 0,-3 30-38,0 1-1,0 0 1,0 0-1,-1-1 1,1 1-1,-1 0 1,0 0 0,0-1-1,-1 1 1,1 0-1,-1 0 1,0 1-1,0-1 1,-1 0 0,1 1-1,-1-1 1,-3-3-1,4 5-3,0 0 1,0 1-1,-1-1 0,1 1 0,-1 0 0,1-1 0,-1 1 0,0 0 0,1 1 0,-1-1 0,0 0 1,0 1-1,1-1 0,-1 1 0,0 0 0,0 0 0,0 0 0,-5 1 0,-3 2 39,-1 0 0,1 0 0,-14 7 0,-5 1 75,5-3-485,23-7-138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29.60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162 153 3327,'9'-1'133,"0"0"-13,-1 0 1,0 0 0,0-1 0,15-5-1,-21 6 294,0 0-106,17-12 325,-18 11-340,1 1-5,13-17 342,-6 3-618,-9 9-12,0 3-2,1-15 2,-2 13 0,-1 2 0,1-1 0,0 1 0,0 0 0,-1 0 0,1 0 0,-1 0 0,0 0 0,0 0 0,0 0 0,0 1 0,0-1 0,-1 1 0,1 0 0,-1-1 0,0 1 0,-5-3 0,-4 0-10,10 4 9,0 1 0,0 0 0,0 0 1,0 0-1,0 0 0,1 0 0,-1 0 1,0 0-1,0 1 0,0-1 0,0 1 0,0 0 1,0-1-1,0 1 0,1 0 0,-1 0 1,0 0-1,1 0 0,-1 0 0,1 0 0,-1 1 1,-1 1-1,-3 3 51,1 1 0,0 0 0,1 0 0,-5 8 0,-2 5 210,-6 6 275,1 2 0,2 0 1,0 0-1,2 1 0,-12 45 1,10-23-171,6-26-132,1 1-1,1 0 0,-5 52 0,11-74-205,1 1 0,-1 0 0,1-1 0,0 1 0,0-1 0,0 1 0,1-1 0,-1 1 0,1-1 0,0 0-1,0 1 1,1-1 0,0-1 0,-1 1 0,5 5 0,-5-7-23,0 0-1,0-1 1,0 1-1,0 0 1,0-1-1,0 0 1,0 1 0,1-1-1,-1 0 1,0 0-1,1 0 1,-1 0-1,1-1 1,-1 1-1,1 0 1,-1-1-1,1 0 1,-1 0 0,1 0-1,-1 0 1,1 0-1,0 0 1,-1-1-1,1 1 1,-1-1-1,1 0 1,-1 0 0,0 1-1,4-3 1,13-10-57,0 0 0,0-1 0,-1-1 0,27-30 0,-9 10-300,15-10-593,2 2 0,1 3-1,78-43 1,-103 65 2,34-17-2195,-40 26 1539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0.11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6399,'7'26'679,"-2"1"0,5 45 0,-5 57 728,-4-94-1043,-6 119 790,2 24-412,4-160-668,1 43 170,3-1-1,16 73 0,-19-126-225,0 0 0,0-1-1,4 9 1,3-4-41,-8-10-9,-1-1 0,1 1-1,0-1 1,0 1 0,0-1-1,-1 0 1,1 0 0,0 1-1,0-1 1,0 0 0,0 0-1,0 0 1,0 0 0,-1 0-1,1 0 1,0 0-1,0 0 1,0 0 0,0-1-1,0 1 1,0 0 0,1-1-1,0 0-80,-1 0 0,1-1 0,-1 1 0,1 0 0,-1-1 0,1 1 0,-1-1 0,1 1-1,1-4 1,0-1-237,1-1-1,-1 1 1,0-1-1,3-13 0,-3 3-454,-1 1-1,0-1 0,-1-27 0,-1 39 533,0-22-1983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0.48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1 177 8575,'21'-6'444,"0"-1"-1,0-1 1,0-2-1,-1 1 0,-1-2 1,30-22-1,-38 25-445,15-18-1,-17 17-227,0 1 0,12-10-1,-14 13-15,-5 3-57,1 0 0,-1 0-1,0 0 1,1 1 0,-1 0 0,1-1 0,0 1 0,-1 0 0,1 0 0,0 0 0,0 1-1,-1-1 1,1 0 0,4 1 0,-2 1-885,6 5-791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1.44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304 552 4223,'0'0'3046,"-2"2"-2774,-49 33 836,-45 34 175,81-56-1158,-1 1 0,2 0-1,-24 30 1,29-32-43,0 0-1,1 0 0,1 0 0,0 1 0,1 0 1,0 1-1,1-1 0,1 1 0,0 0 0,-2 19 1,6-15-56,3-2-38,4-3-36,3-4 36,-8-8 2,0 0-1,0 0 0,0 0 0,0-1 0,0 1 1,0-1-1,0 1 0,0-1 0,1 0 0,-1 1 0,0-1 1,0 0-1,0 0 0,0-1 0,0 1 0,1 0 1,-1-1-1,0 0 0,0 1 0,0-1 0,0 0 1,0 0-1,0 0 0,-1 0 0,1 0 0,3-3 1,3-3-42,1 0 1,-1-1 0,13-17-1,-13 15 52,16-19-25,-2-2 0,-1 0 0,33-66 0,-53 95 68,-3-3 31,2 5-54,0 0 1,0 0-1,0-1 0,0 1 1,0 0-1,0 0 1,0-1-1,0 1 0,0 0 1,0-1-1,0 1 1,0 0-1,0 0 0,-1 0 1,1-1-1,0 1 1,0 0-1,0 0 0,0-1 1,0 1-1,-1 0 1,1 0-1,0 0 0,0 0 1,0-1-1,-1 1 1,1 0-1,0 0 0,0 0 1,-1 0-1,1 0 0,0 0 1,0-1-1,-1 1 1,-1 1 24,0 0 0,0 0 0,0 0 0,0 0 0,0 0 0,0 0 0,0 0 0,0 1 0,0-1 1,1 1-1,-1-1 0,0 1 0,1 0 0,-2 2 0,0 2 19,0-1 1,0 0-1,1 1 1,-4 9-1,4-5-43,-1 0 0,1 0 0,1 0-1,0 0 1,0 0 0,1 0-1,0 0 1,3 15 0,2-11-21,-3-9 11,1 0 6,13 9-2,-14-12-20,0 0 1,0-1-1,1 1 1,-1-1-1,0 0 1,1 0-1,-1 0 1,0 0 0,1 0-1,-1 0 1,1-1-1,0 1 1,-1-1-1,1 0 1,4 1-1,-3-2 2,0 0 0,0 1 0,0-1 0,0 0 0,0-1 0,-1 1 0,1-1 0,0 1 0,5-5 0,-2 1 11,0-1 0,0 0 0,0 0 0,-1 0 0,0-1 0,0 0 0,-1 0 0,8-12 0,75-140 42,-65 118-229,-1 0 1,-3-1-1,-1-1 1,-2-1-1,-3 0 1,10-50-1,29-178-669,-48 249 848,-4 7 11,0 16-8,0-1 0,0 1-1,0-1 1,0 1 0,-1-1 0,1 1 0,0-1 0,0 1-1,-1 0 1,1-1 0,0 1 0,-1-1 0,1 1-1,0 0 1,-1-1 0,1 1 0,0 0 0,-1 0-1,1-1 1,-1 1 0,1 0 0,-1 0 0,1-1 0,-1 1-1,1 0 1,-1 0 0,0 0 0,0 0 3,0 0 1,-1 0-1,1 0 1,0 1-1,-1-1 1,1 0-1,0 1 1,0-1-1,-1 1 1,0 0 0,-3 2 23,0 0 0,1 0 1,0 0-1,-6 6 1,0 2 43,0 1 0,1 0 0,0 0 0,1 1 1,0 0-1,-10 26 0,-25 90 511,37-108-483,-16 56 630,3 1-1,-10 97 1,25-135-458,2 1-1,2-1 1,1 0 0,2 1 0,2-1 0,13 52 0,-15-81-263,1 1-1,0-1 1,0 0-1,10 17 1,-12-25-25,0 0 1,0 0 0,0 0 0,1 0 0,-1 0 0,1 0 0,0-1-1,-1 1 1,1-1 0,0 0 0,1 0 0,-1 0 0,0 0 0,1-1-1,-1 1 1,1-1 0,-1 0 0,7 1 0,-2-1-62,1-1 1,-1 0-1,1 0 0,-1-1 1,1 0-1,-1-1 0,0 0 1,0 0-1,9-4 0,11-5-487,32-19-1,68-39-2204,-67 37-1541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3.03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0 231 4479,'17'-4'177,"-1"-1"1,0 0-1,26-14 0,-21 10 65,25-8-1,96-20 1119,-127 31-1099,0 1-1,0-2 1,-1 0-1,0-1 1,0 0-1,21-18 1,-18 14 63,-1 1 0,2 0 0,23-10 0,-37 19-316,0 0-1,0 0 1,0 1 0,0 0-1,0 0 1,6-1-1,0 0-472,-14 7-456,-17 18-2298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3.40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413 1 7935,'4'6'149,"-1"1"-1,0-1 1,0 1-1,-1 0 1,0 0-1,0 0 1,0 1-1,-1-1 1,0 0-1,-1 1 1,0-1-1,0 0 1,0 1-1,-1-1 1,-1 8-1,-17 62 1746,-38 99-1,52-163-1810,0 0 0,-1 0-1,-1-1 1,0 1 0,-1-1 0,0-1 0,-1 0 0,0 0-1,-1 0 1,0-1 0,0-1 0,-1 0 0,0 0 0,-1-1-1,-18 10 1,23-15-81,-10 6 50,-1 0 0,-30 9 0,43-16-92,1-1 0,0 0 0,-1 0 1,1 0-1,-1-1 0,0 0 0,1 0 0,-1 0 0,1 0 0,-1-1 0,1 1 1,-1-1-1,1 0 0,-1-1 0,1 1 0,0-1 0,-5-2 0,7 3-51,0-1 0,0 0 0,0 0 0,1 1 0,-1-1 0,0 0 1,1-1-1,0 1 0,0 0 0,-1 0 0,1 0 0,0-1 0,1 1 0,-1 0 0,0-1 0,1 1 0,-1-1 0,1 1 0,0-1 0,0 1 0,0-1 0,0 1 0,1-5 0,0-5-419,1 1-1,1-1 1,6-18-1,-1 9-571,0 1 0,18-31-1,-9 24-1749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3.80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8191,'5'13'274,"0"1"1,-1 0-1,-1 0 0,0 0 0,-1 0 0,1 23 0,-8 89 2126,4-109-2311,-6 42 540,4-37-382,1 1-1,0 22 0,3-22-136,0 1-1,2-1 0,6 28 1,0-16-36,-5-23-70,-3-10-256,-1-13-4180,0 6 4119,0 1 1,0-1 0,-1 0-1,0 1 1,-2-8 0,-9-16-2654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4.1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1 192 5887,'75'-25'1320,"21"-3"520,-77 21-1713,-16 3-127,1-2-91,-3 5 71,1 0-44,-1-1 1,0 0-1,0 1 1,1-1-1,-1 0 1,0 1-1,0-1 1,-1 0 0,1 0-1,0 0 1,-1 0-1,1 0 1,-1 0-1,1 0 1,-1 0-1,0 0 1,0 0 0,0 0-1,0 0 1,0 0-1,0 0 1,-2-3-1,2-6-32,0 7 26,1 0-1,0-1 0,0 1 0,1 0 1,2-6-1,-2 3-53,-1 5 28,-1-1 0,3-7 16,5 0 3487,-8 15-3124,0 0 0,1-1-1,0 1 1,0 0 0,2 5 0,-2-6-203,0 1 0,0-1 0,0 1 0,0 0 0,0 5 0,-1 5 280,-1 1 0,0-1 0,-4 19 0,3-22 14,0 1-1,1 17 1,-1-3 9,2-15-93,2 23-1,0 10 172,-3-39-413,1 0 1,0-1-1,1 1 0,-1 0 0,1-1 1,0 1-1,0 0 0,3 5 0,0 4-34,1-3-40,-4-10-102,15-34-5291,-14 27 4910,0 0-1,0 0 0,0 1 1,0-1-1,1 1 1,0-1-1,0 1 0,0 0 1,7-6-1,3 2-1941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37:13.44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22 237 2943,'0'0'1179,"0"2"-1103,-1 1-62,-1 6 67,0-1 0,-1 1 1,0-1-1,-7 14 2437,12-23-2358,7-1 20,0-1-1,0 0 0,-1 0 0,12-7 0,-6 4-147,7 0-32,-16 6 0,0 0 0,15 0 4,-15 1-12,5 2 122,-1-2-55,0 1-6,0-1-1,1-1 1,-1 0-1,0 0 1,0-1-1,11-2 0,-5 1-52,2 6 0,-3 5 0,-11-4 33,1-1-1,-1 0 0,0 0 0,0 1 1,0 0-1,-1-1 0,3 7 0,11 41 426,-2-7-118,-7-28-171,1-1 0,0 0 1,2 0-1,0 0 0,12 14 0,-13-19-68,0-1 0,1 0 0,0-1 1,0 0-1,1-1 0,0 0 0,18 10 0,-23-16-89,-1 0-1,0 0 0,1 0 1,-1 0-1,1-1 0,-1 0 1,1 0-1,-1 0 0,1-1 1,0 0-1,-1 0 0,11-2 1,-7 0-42,-1 0 1,0-1-1,0 1 1,1-2-1,-2 1 1,1-1-1,11-8 1,3-5-255,-1 0 0,-1-1 0,-1-2 0,21-25 0,74-105-1279,-4 8 595,-84 110 346,2 2 1,44-36-1,-3 12-1530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4.5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119 0 10239,'0'9'193,"-1"1"0,0-1 0,0 0 0,-1 0 0,-4 13 0,-21 42 1144,27-64-1336,-4 9 165,-10 16 411,2 2 0,2-1 1,0 2-1,-8 40 0,6 47 174,12-101-708,2-2-43,-1-10-106,2-2-1405,-1-1 1409,-1 1 0,0-1-1,0 1 1,0-1 0,0 0 0,0 1-1,0-1 1,0 0 0,0 0-1,0 1 1,-1-1 0,1 0-1,0 0 1,0 0 0,0-2 0,11-19-1279,-10 12 716,0 1-1,0-1 1,-1 0-1,0 1 0,-1-1 1,0-11-1,-1 4-1136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4.9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76 8319,'37'-17'1551,"-19"8"-698,35-11-1,33-7-621,-84 26-354,6-1-108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5.30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60 13 5887,'0'0'2238,"2"1"-1853,0 1-268,1-1 0,-1 0 1,1 0-1,0 0 0,-1 0 0,1 0 0,0-1 0,0 1 1,-1-1-1,6 1 0,36-1 976,-28-1-698,-15 1-364,0 0 0,1 0 1,-1 0-1,0 0 0,1 0 0,-1 0 0,0 0 0,0-1 0,1 1 0,-1 0 0,1-2 0,28-7-1,-16 5-119,-9 2-469,0 1 1,0 0-1,10-2 0,-19 6-789,-12 8-1701</inkml:trace>
  <inkml:trace contextRef="#ctx0" brushRef="#br0" timeOffset="1">1 270 10751,'8'3'156,"0"-1"0,0 0 0,0 0 0,0-1 0,0 0 0,0 0 0,1-1 0,-1 0 0,0 0 0,1-1 0,-1 0 0,0 0 0,13-5 0,32-12-370,93-47 0,-143 64-454,14-16-2916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5.8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164 269 8063,'0'0'3104,"1"2"-2673,0 6-114,0 1-1,0 0 1,0-1-1,-1 1 1,-1 0-1,0-1 1,0 1-1,-2 9 1,-24 73 484,18-63-606,-6 11 16,9-28-145,2 1 0,-7 24-1,3 4 3,-14 61 234,18-87-292,0 5-45,3-15 6,-3 1-116,3-4 84,0 0 0,1 0 0,-1 0 0,0 0 0,0 0 0,0 0 0,1 0 0,-1 0 0,0-1 0,0 1 0,0 0 0,0-1 0,-1 1 0,1-1 0,0 1 0,0-1 0,0 1 0,0-1 0,0 0 0,-1 1 0,1-1 0,0 0-1,0 0 1,-2 0 0,2-1 9,0 1-1,0 0 0,0-1 0,0 0 0,0 1 0,0-1 0,0 0 0,0 1 0,0-1 0,0 0 1,0 0-1,0 0 0,1 0 0,-1 0 0,0 0 0,1 0 0,-1 0 0,0 0 0,1 0 0,0 0 1,-1 0-1,1 0 0,0-1 0,-1 1 0,1 0 0,0 0 0,0-3 0,-1-11-241,1 1 0,0-1 0,1 0 0,0 0 0,4-15 0,2 0-155,14-41 0,-3 19 37,-2 5 213,1 1 0,39-71 1,-42 91 729,-2-1 1,17-50-1,-20 47 65,2 1 0,17-32 0,-16 43-254,-11 17-302,-1 1 0,0-1 0,1 0 1,-1 1-1,1-1 0,-1 1 0,1-1 0,-1 1 0,1-1 1,-1 1-1,1-1 0,0 1 0,-1-1 0,1 1 1,0 0-1,-1-1 0,1 1 0,0 0 0,-1 0 0,1 0 1,0-1-1,-1 1 0,1 0 0,0 0 0,0 0 1,-1 0-1,2 0 0,1 2 28,0 1 0,-1-1 0,1 0 0,-1 1 0,0-1 0,0 1 0,0 0 1,0 0-1,0 0 0,-1 0 0,1 0 0,-1 0 0,0 0 0,1 0 0,-2 1 0,1-1 0,0 0 0,0 6 0,1 9 160,-1 0 0,-2 22-1,1-28-102,-2 18 72,-1 0 0,-1 0 0,-2 0 0,-1 0 0,-1-1 0,-2 0 0,-15 32 0,23-57-184,0 1-1,0-1 0,-1 0 0,0 0 1,1 0-1,-2-1 0,1 1 1,0-1-1,-1 1 0,1-1 0,-1 0 1,0-1-1,0 1 0,0 0 1,-1-1-1,1 0 0,-6 2 1,9-4-94,1 0 1,-1 0 0,0 0 0,0 0-1,0-1 1,1 1 0,-1 0 0,0 0-1,1 0 1,-1-1 0,0 1 0,0 0-1,1-1 1,-1 1 0,0-1 0,1 1-1,-1-1 1,1 1 0,-1-1 0,1 1-1,-1-1 1,0 0 0,-11-16-1412,10 14 1260,-10-14-1560,-14-16-2964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8.63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39 137 3839,'0'0'563,"1"-2"-246,4-7-113,0 1 0,1 0 0,0 0 0,0 0-1,1 0 1,0 1 0,0 0 0,1 1-1,8-6 1,2 0 317,0 1-1,1 0 1,21-8-1,-37 19-296,-1 0-154,0 0-1,1 0 0,-1 0 1,0 1-1,1-1 0,-1 1 0,0 0 1,1 0-1,-1 0 0,0 0 1,0 0-1,0 0 0,0 1 1,0-1-1,0 0 0,0 1 0,2 2 1,-1 0 9,0-1 0,0 1-1,-1 0 1,1 1 0,-1-1 0,0 0 0,3 9 0,4 16 32,-2-1-1,-1 1 1,-1 0-1,-1 0 1,-2 1-1,-1-1 1,-1 1-1,-1-1 1,-7 37-1,5-54-93,1-1-1,-2 0 0,1 0 0,-1 0 0,-1-1 0,0 0 1,-1 1-1,0-2 0,0 1 0,-1-1 0,0 0 1,-1 0-1,-14 13 0,7-9 16,-1-1 0,-19 11 0,5-3-11,15-9-21,11-9 0,-15 4 0,12-3-1,5-2 2,0-1-1,0 1 1,1 0 0,-1-1 0,0 1 0,0-1-1,0 1 1,0-1 0,-1 0 0,1 0 0,0 0 0,0 0-1,0-1 1,-2 1 0,-8-1 52,-2 0 1,4 0-58,8 1 24,4-1 96,39-10 268,-18 5-221,26-4 0,-41 9-96,0 1-1,0 0 0,0 0 1,0 1-1,0 0 0,0 0 1,-1 1-1,1 0 0,0 1 1,-1-1-1,1 1 1,-1 1-1,0 0 0,0 0 1,0 0-1,11 10 0,-11-8-44,1 0-1,-1-1 0,1 1 1,0-1-1,0-1 0,1 0 1,0 0-1,13 4 0,-18-7-53,-1 0 0,1 0 0,0-1 0,0 1 0,0-1 0,0 0 0,0 0 0,0-1 0,0 1 0,0-1-1,7-2 1,0 0-71,19-6-1436,0-1-1,51-27 1,-50 22-495,3-3-1170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9.24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196 94 6015,'1'3'366,"0"1"-183,0 1 1,0 0-1,0-1 1,-1 1-1,0 0 1,0-1-1,-1 10 1,-7 38 1565,3-27-1196,-3 9 116,6-28-574,1 1 0,-1-1 0,1 1-1,0 0 1,0 0 0,1-1 0,0 1 0,0 0 0,1 0-1,1 8 1,-1-12-85,0-1 0,0 0 0,0 1-1,0-1 1,1 0 0,-1 0 0,1 0-1,-1 0 1,1 0 0,0 0 0,0 0-1,0 0 1,0-1 0,0 1 0,0-1-1,0 0 1,0 1 0,1-1 0,-1 0-1,1 0 1,-1-1 0,1 1 0,-1 0-1,1-1 1,-1 0 0,1 1 0,-1-1-1,1 0 1,-1 0 0,1 0 0,4-1-1,-3 0-4,1 0-1,-1 0 0,0 0 0,1 0 1,-1 0-1,0-1 0,0 0 1,0 0-1,0 0 0,0 0 1,0-1-1,-1 0 0,1 0 0,4-4 1,-1 0 5,-3 3 5,-1 0 1,1-1-1,-1 1 0,0-1 1,0 0-1,0 0 0,-1 0 1,1 0-1,-1-1 0,0 1 1,-1-1-1,0 1 0,2-12 1,-2 0 21,0-1 0,-1 1 0,-3-23 0,2 21 22,-2 0 1,-8-29 0,10 43-47,-1-1 0,0 1 1,0 0-1,0 0 0,-1 0 1,0 1-1,0-1 0,0 1 0,0-1 1,-1 1-1,0 0 0,0 0 1,-7-5-1,8 7-11,1 1 0,-1 0 0,1 0 0,-1 0 0,0 1 0,1-1 0,-1 1 0,0 0 0,0-1 0,1 1 0,-1 0 0,0 0 0,1 1 0,-1-1 0,0 1 0,-4 1 0,-5 1 4,0 1 1,-13 7-1,22-10-6,-29 14-215,-36 22 1,55-29 118,0 1 1,0 0 0,1 1 0,1 0-1,-12 14 1,21-22-192,23 7-3151,4-2 284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39.99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207 14 5503,'44'-6'1010,"-27"3"-275,0 0 0,32 1 0,-40 3-531,-1 1 0,1 0 0,-1 0 1,0 1-1,0 0 0,0 0 0,0 1 0,0 0 0,7 5 0,-14-8-182,0-1-1,0 1 1,-1 0-1,1-1 1,0 1-1,-1 0 1,1 0-1,0-1 1,-1 1-1,1 0 1,-1 0-1,1 0 0,-1 0 1,1 0-1,-1 0 1,1 1-1,1 3 56,2 5 53,0 0 1,0 0-1,-1 1 1,0-1-1,-1 1 1,0 0-1,-1 0 1,0-1 0,-1 1-1,-1 22 1,-1-16-10,-1 0 1,-1 0-1,0-1 1,-1 1-1,0-1 1,-12 22-1,9-23-105,-2 1 1,0-2-1,-1 1 0,0-1 0,-1-1 0,-1 0 0,0-1 0,-25 18 0,-11 4-14,-67 34-1,90-54 22,15-8-8,-3 3 16,-1-1-1,-31 11 1,44-19-85,1-1-63,0 1 116,0 0 0,0-1 0,0 1 0,0-1 0,0 0 0,0 1-1,1-1 1,-1 0 0,0 1 0,0-1 0,0-2 0,0-3-5,1 5-2,0-2-11,0 1 0,-1 0 0,1-1 0,1 1 0,-1 0 0,0-1 0,1 1 0,-1 0 0,1-1 0,-1 1 0,1 0 0,0 0 1,0 0-1,2-4 0,0 3 5,-1-1 1,1 1 0,0 0 0,0 0 0,0 0-1,1 0 1,4-3 0,4-1 59,0 1 1,0 0-1,1 1 0,13-5 1,-15 7 68,0 1 1,1 0-1,0 0 1,-1 1-1,1 0 1,0 1-1,-1 1 1,1 0-1,13 3 1,9 3 211,59 21 0,-56-14-244,-26-9-51,0 0 1,0-1-1,1 0 0,0-1 1,-1-1-1,24 3 0,-28-5-224,0 0 0,0-1 0,-1 1 0,12-4 0,-15 4-11,-1-2-1,1 1 1,0 0 0,-1-1-1,1 1 1,0-1 0,-1 1 0,0-1-1,1 0 1,-1 0 0,4-5-1,1-1-527,0-1 0,-1 0 0,0 0 0,0-1 0,6-13 0,-5 9-611,0 1-1154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1:47:40.4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69 204 7807,'-9'27'1303,"-7"44"-1,6-26-447,-2-1-155,-6 34 340,16-70-954,1 1 0,1-1 0,-1 1 0,2-1 0,-1 1 0,1-1 0,2 10 0,-1-13-6,4 6-64,5-1-16,-8-8 8,1 0-1,0 0 0,0-1 0,-1 0 1,1 1-1,0-1 0,0-1 1,0 1-1,0-1 0,0 1 0,0-1 1,0 0-1,1-1 0,-1 1 0,0-1 1,7-1-1,6-3 1,1 0-1,22-11 1,-5 1 71,-1-2 1,57-35-1,-80 44-72,0 0 0,-1 0 0,0-1-1,-1 0 1,0-1 0,0 0 0,-1 0 0,0-1 0,-1 0-1,-1 0 1,11-23 0,-7 4 66,-2 0 0,-1-1 0,-1 0 0,-1 0-1,1-62 1,-6 89-73,0 0 0,-1 0 0,1-1-1,-1 1 1,1 1 0,-1-1 0,-1 0-1,1 0 1,0 0 0,-4-6 0,3 8 0,0-1 1,1 1 0,-1 0 0,-1 0 0,1 0 0,0 0-1,0 0 1,-1 0 0,1 1 0,-1-1 0,1 1 0,-1-1-1,0 1 1,0 0 0,-3-1 0,-4 0 10,-1 0-1,1 1 1,-1 0 0,1 1-1,-1 0 1,1 0 0,0 1-1,-1 0 1,1 1-1,0 1 1,-1-1 0,1 1-1,1 1 1,-1 0 0,-10 6-1,0 1 9,2 0-1,-1 1 0,1 1 1,1 1-1,1 1 0,-18 19 1,14-12 5,0 2 1,-18 31 0,38-55-67,0 0 1,-1 1-1,1-1 0,-1 1 0,1-1 0,0 1 0,0-1 1,-1 1-1,1-1 0,0 1 0,0-1 0,-1 1 0,1-1 1,0 1-1,0-1 0,0 1 0,0-1 0,0 1 0,0 0 1,0-1-1,0 1 0,0-1 0,0 2 0,2-2-460,0 1 0,-1-1 0,1 0 0,-1 0 0,1 0 0,0 0 0,-1 0 0,1 0 0,2-1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7T17:10:37.23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0 101 895,'0'0'2154,"0"-3"-1830,0-5 48,0 6 364,2 0-511,15-14 403,-16 15-499,11-7 429,-2 3-292,53-31 1086,-55 31-1224,-7 4 10,1 0 38,0-1-110,0 0-26,17-4 396,-7 4-389,-10 2 154,-1 0-196,0 0-1,0 1 0,0-1 0,0 0 0,0 1 0,-1-1 1,1 1-1,0-1 0,0 1 0,0 0 0,-1-1 1,2 2-1,0 0-9,8 6-43,-6-5 76,6 6-18,1 2-10,1-2 0,1-1 0,17 8-53,51 26 525,-59-28-291,-20-12 11,-1-2-167,0 1 0,-1-1 0,1 1 0,0-1 0,0 1 0,0-1 0,0 1-1,-1 0 1,1-1 0,0 1 0,-1 0 0,1 0 0,0 0 0,0 1 0,4 7-4,-4-7 288,-1 0-255,-5 21-12,-1-14 43,1-4-10,3-2-57,0-1-1,-1 1 1,1 0-1,-1-1 1,0 1-1,-4 2 1,-1 1-2,-5 8 6,10-12-2,-16 8-9,-7 5-25,4-4-61,11-6 145,-20 13 0,23-13-87,0 0 0,1 1 0,-1 0 0,2 1 0,-1 0 0,1 0 0,-1 0 0,-4 9 0,5-7 42,-6 8-7,2 1-1,-9 20 1,5-12 14,-20 34 0,31-57 22,-3 3-33,5-6-19,1 0 1,0 0-1,-1 1 1,1-1-1,0 0 1,-1 0-1,1 0 1,0 0-1,-1 0 1,1 0-1,0 0 1,-1 0-1,1 0 1,0 0-1,-1 0 1,1 0-1,0 0 1,-1-1-1,1 1 1,0 0-1,0 0 1,-1 0-1,-4-3 5,4 2-4,0 0 1,0 0-1,0 0 0,0 0 1,0-1-1,0 1 0,0 0 1,0 0-1,0-1 0,0 1 1,1-1-1,-1 1 0,1 0 0,-1-1 1,0-2-1,1 4-3,-2-13-10,11-28-108,-6 3 65,-3 37 58,1-1 1,-1 1-1,0 0 0,0 0 1,1-1-1,-1 1 0,0 0 0,1 0 1,-1 0-1,1-1 0,0 1 1,1-2-1,5-11 131,-1-8 114,-5 20-124,-1 0 2,3-22 480,-1 21-559,-1 0-1,1 0 0,0 1 0,0-1 1,0 0-1,0 1 0,0-1 0,1 1 1,3-4-1,-3 4 13,4-5-12,0 1-1,1 0 1,0 1-1,1 0 1,-1 0-1,1 0 1,0 1-1,0 1 1,0 0-1,1 0 1,-1 0 0,16-1-1,4 1 167,0 1 0,57 4 0,189 5-381,-256-8-43,-15 0-183,0 0 0,1 1 1,-1 0-1,0 0 0,1 0 0,-1 0 0,1 1 1,-1 0-1,7 2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7T17:10:38.64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14 178 1279,'0'-3'-98,"-2"-20"-44,2 21 78,-3-11-64,0-3 583,-1-4 3690,3 18-3953,3-1-72,0 1 0,-1-1-1,1 1 1,-1-1 0,1 1-1,0-4 27,14-20 721,-15 25-727,2-1-85,0 0 0,0 1 0,-1-1-1,1 0 1,-1 0 0,3-3 0,-2 2-38,3 0 12,1-1-1,-1 1 1,1 0-1,0 0 1,0 0-1,0 1 0,0 1 1,9-2-1,-6 1 26,-1 0-1,0 1 1,1 1-1,15 0 1,-6 1 46,13-2-49,-16 0 178,1 1 0,-1 0 1,24 5-1,-35-3-133,-1 0-58,1 1-1,0 0 0,-1 0 1,0 1-1,1-1 0,5 8 0,-8-8-13,0 0-1,0 0 0,0 0 1,-1 0-1,1 1 0,0 3 0,5 14 14,-7-15-16,-1-1-15,2 0 24,-1 1-1,0 0 0,0 0 0,0 0 0,-1 0 0,-2 8 0,1-3 55,2-9-72,0-1-1,0 1 1,0 0 0,-1-1-1,1 1 1,0 0-1,-1-1 1,0 1-1,1-1 1,-1 1 0,0-1-1,0 1 1,-1 0-1,-9 17 41,-10 23-42,10-24-3,-2 0 0,0-1-1,-1 0 1,-32 29-1,-22 26 89,-9 38-52,70-100-11,6-8 21,-3 3 15,4-1-45,15-14 161,0-1 134,1 0-1,33-14 1,-11 11 20,0 1 0,1 3 0,0 1 0,0 2 0,74-5 0,-99 12-234,0 1 0,0 0 0,0 1 0,-1 0 0,1 1 0,0 1 0,-1 0 0,0 1 0,0 0 0,0 1 0,0 0 0,20 16 0,-29-20-159,-3-1-20,1 1 0,0-1 0,-1 0 0,1 0 0,0 0 0,0 0 0,0 0 0,0-1 1,-1 1-1,1 0 0,0-1 0,4 1 0,17-8-5072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37:24.58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68 255,'0'0'3351,"1"-2"-3195,0-1-56,2-1-67,9-7 2895,-7 8-2874,6-1-43,0 1-14,11 2 69,-15 0-18,-3 0-31,21 2 46,-11 0 19,35-2 284,-44 1-367,8-3-29,-1 0-16,56-16 921,-23 10-649,-43 8-162,1 1-10,12 1-44,1-1-10,-3 2 11,-12-2-7,0 0 0,0 1-1,0-1 1,0 0 0,0 0 0,0 1 0,0-1-1,0 1 1,-1-1 0,1 1 0,0-1-1,0 1 1,0-1 0,0 2 0,5 3 46,8 9-38,-12-9-10,-1-2 5,0-1 46,6 10 75,-4-8-74,0 0-65,0 0 0,-1 0 1,1 0-1,-1 1 0,3 5 1,2 5-57,8 10-8,3 4 75,-2 1 64,-13-26-64,0 1 0,1 18 0,-3-12-39,0 0-1,0 1 0,-1-1 1,-1 0-1,0 1 0,-1-1 1,-5 21-1,3-18-16,-1 0 1,-1 0-1,0 0 1,0 0-1,-14 18 1,11-20 23,5-6 77,0 0-1,0-1 1,-1 0 0,0 0 0,-9 8 0,0-1 62,0 0-118,-18 14 0,17-15-76,-16 16 1,9-8 22,11-8 53,2-1 22,6-7 32,-5 5 1015,9-7-1045,0-1 0,0 0-1,1 0 1,-1 0 0,0 1-1,0-1 1,0 1 0,0-1-1,0 1 1,0-1-1,2 2 1,15 5 493,15-3 34,-16 0-428,-5 1-83,1 0 1,-1 1-1,0 0 1,0 1 0,13 11-1,11 6-160,-33-21-83,1-1 0,0 0 0,0 0 0,0 0 0,0-1 0,0 1 0,0-1 0,0 0 0,1 0-1,-1 0 1,0-1 0,1 0 0,4 0 0,7-3-2705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7T17:10:39.52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65 7295,'11'-4'0,"19"-12"0,-11 2 12,-12 10 95,2 1 202,4-6 5255,-10 7-6397,11-10-3590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7T17:10:41.20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99 95 2303,'35'-94'5160,"-34"97"-5096,0 23 197,-3 40-1,0-41 27,1 8 195,-9 47 0,7-68-457,0 0 0,-1 0 1,0 0-1,0 0 0,-1-1 0,-1 1 0,-7 10 1,9-17-31,-22 30 226,25-33-88,-8 9 184,6-9-198,2 0 74,-1 0 0,0 0 0,1 0-1,-1 0 1,0-1 0,0 1 0,-4 1 0,6 0-275,-3 7-24,3-8 146,-1 1 136,-1 24 270,1-11-392,-3-1-44,1-3 13,2-9 346,1-1-262,-2 11-86,2-1-7,1-11 2,0 1 0,0-1 0,0 0 0,0 1 0,0-1 1,1 0-1,-1 0 0,0 0 0,1 0 0,-1 0 0,0 0 1,1 0-1,-1 0 0,1-1 0,1 2 0,1-1 10,-1 0-1,0-1 0,1 1 0,-1 0 1,1-1-1,-1 0 0,1 0 0,-1 0 1,1 0-1,-1-1 0,6-1 1,-6 2-10,13-4 139,0-1 0,0 0 0,-1-1 0,24-12 0,16-7-554,116-26-4433,-168 51 4576,8-3-180,18-5-568,-27 8 876,1-1-128,39-6-1628,-40 6 1883,1 1 0,-1-1 0,1 0 0,-1-1 0,1 1 0,-1 0 0,1-1 0,-1 1 0,0-1 0,2-2 0,6-3 176,-2 0 129,0 1 0,9-11 0,0-2 664,-15 17-200,7-7 349,-1-2 1054,-8 14-2011,-2 38 256,2-39-288,-1 1 6,-4 27 169,3-19-107,0 0 0,-1 19-1,2-18-37,0 0-1,-5 19 0,4-19-58,0 0 0,-1 20-1,-6 122 21,8-134-208,-5 30 1,0 2-2948,4-33-886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7T17:10:42.10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112 8 5631,'5'0'0,"21"-4"0,-13 1 2272,-5 14-1593,-8-10-641,1 0 0,-1 0 0,1 1 0,-1-1 0,0 0 0,1 1 0,-1-1 0,0 0 0,0 1 1,0-1-1,0 0 0,0 1 0,0-1 0,-1 3 0,-4 19 156,3-19-192,-4 13 8,0-1 1,-14 24-1,0 2 785,19-39-612,-1 1-1,1 0 1,1-1-1,-2 8 1,2-7-72,-1-1 115,1-1-136,0 2-106,0 1 78,0 1 0,1-1-1,-1 1 1,1-1-1,2 10 1,1-5-74,-3-8-96,0 1-20,2 7 194,-2-8-2,4 3 1,1 3-12,-3-6-33,0 1 1,0-1 0,0 0 0,1 0-1,-1 0 1,1 0 0,-1-1-1,1 1 1,-1-1 0,1 0 0,7 1-1,-6-1-2,-2 0 46,-1 0 18,25 3 260,-25-3-150,0-1-9,0 1-149,4 0 51,-1 0 1,0 1-1,0-1 1,0 1 0,0 1-1,5 2 1,-8-4-80,-1 0 1,1 0 0,-1 1-1,0-1 1,0 0-1,1 1 1,-1-1-1,0 1 1,-1-1 0,1 1-1,0-1 1,0 1-1,-1 0 1,1 0-1,0-1 1,-1 1 0,0 0-1,1 0 1,-1-1-1,0 1 1,0 0-1,0 0 1,-1 2 0,0 14 11,-2 1 1,-1-1 0,0 1 0,-1-1 0,-1 0-1,0 0 1,-11 17 0,5-11 54,-2 0 0,-1 0 0,-1-2 0,-23 26 1,29-37 19,0 0 0,-1-1 0,-1 0 0,-13 9 0,13-12-50,-1-3-33,11-4-54,1 0 0,0 0-1,0 0 1,0 0 0,-1 0-1,1 0 1,0 0 0,0 0-1,-1-1 1,1 1 0,0 0-1,0-1 1,0 1 0,0-1-1,0 1 1,0-1 0,0 1-1,0-1 1,0 0 0,-2-1-1,2 0-146,0 1 0,-1-1 1,1 0-1,0 0 0,0 0 0,0 0 0,0 0 0,1 0 0,-1 0 0,0-4 0,0-1-400,0-1-1,1 1 1,-1-1-1,2 0 1,1-11-1,3-2-774,8-14-1296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7T17:10:42.59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1919,'9'0'7589,"-9"11"-3111,-1-4-4357,0-2-917,1-5 833,-1 1 0,1-1 0,-1 1 0,1-1 0,0 1-1,-1 0 1,1-1 0,-1 1 0,1 0 0,0-1 0,0 1 0,-1 0 0,1-1-1,0 1 1,0 0 0,0 0 0,0 0 0,-2 10 54,2-9-70,0 0 0,0 0 0,0 0 0,1 1 0,-1-1-1,0 0 1,1 0 0,0 0 0,-1 0 0,3 3 0,-3-3-6,1 0 49,5 0 15,0 1-1,-1 0 0,9 5 1,-5-3-9,-6-4-6,-1 0 0,11 1 0,-1-4 0,-7 0-311,0 0-1,0 0 1,0 0 0,0 0-1,-1-1 1,1 0 0,-1 0-1,1 0 1,-1 0-1,7-8 1,-1 0-2192,-6 7 1837,20-20-2876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7T17:10:43.27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0 115 6911,'28'-10'0,"-2"0"-19,7 0-14,65-27 602,-76 28-614,36-15-445,-9 9-1964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7T17:10:47.96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1 102 1919,'0'0'1568,"2"-1"-1472,9-4-16,2-3-64,0 2-16,11-5 410,-14 8 463,-8 2-824,0 1 643,13-2 772,-13 1-1384,8-5-64,-3-1-14,1 2-1,-1-1 0,1 1 1,0 1-1,0-1 0,1 1 1,-1 1-1,1-1 0,0 2 1,0-1-1,11-1 0,7-1-2585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1:29.58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1332 114 1407,'-1'-3'153,"0"0"0,-1 0 0,1 0 0,0 0-1,0 0 1,1-1 0,-1-3 0,-3-15 552,3 20-481,1 0-184,-1 1-1,0-1 1,0 1-1,1-1 0,-1 1 1,0-1-1,0 1 1,0-1-1,0 1 0,-1 0 1,1 0-1,-2-1 0,2 0 57,-1 0 0,-12-15 91,13 15-54,-2 2-69,-8-2-10,0 0-33,9 2 32,-12 0 75,-17 4 224,19-4-272,0 0-78,-34-2 115,18-2-290,23 3 183,-1 0 0,0 1 0,1-1 1,-1 1-1,-6 1 0,8-1 33,-1 1 15,-17-2 96,-1 1-156,18 0 41,0 0 0,-1 0 0,1 0 1,0-1-1,-1 0 0,-8-2 0,7 0 91,-15 1 113,7 3-174,2 2-15,-1 0-58,-28 10-70,40-12 94,-1-1 0,0 1-1,0-1 1,1 1 0,-1-1 0,0 0-1,-4-1 1,-22 1 24,8-1-91,15 1 101,-28 2 145,23-1-135,3 0-1,-15-5 2,-17-3-142,17 0 149,21 6 19,-1 1 7,-3-3-34,-3 1-26,-20 3 306,17-2-348,-1 2-68,9 0 70,-18 2-35,15 1 22,5-2 4,-1 1 1,0-1-1,0 0 0,0 0 0,-6 2 0,5-1 4,-17 3 47,15-4-135,2 0 41,-16 10-73,-19 6 202,28-14-22,4 0-60,0 0 0,0 0 0,0 0 0,-6 6-1,0-1 31,9-6-21,-1 0 0,1 0 0,0 1 1,0-1-1,-4 5 0,-15 15-143,0-2 130,-165 185 321,181-198-285,6-6 176,0-1-147,-6 9-58,1 0-40,3-6 96,0 1 0,0 0-1,1-1 1,-4 11 0,-3 9 3,6-17-46,0-1-1,1 1 0,0 0 0,0 0 0,-1 8 0,1-2 18,1-8 17,0 8-33,-8 52-10,6-49 11,0-2 42,2-9 1,-1 8-44,-1 0-24,3-11-34,-1 1 76,0 7-28,1-5-43,1 5 22,0-7-33,0-1 1,20 20 53,-10-14-11,3 0 22,-2 1 32,10 9-43,-19-17-54,-1 1-10,7 3 26,-7-4 96,1 0 10,9 1-14,4-3-44,50-20 104,-21 10-305,-13 5 255,-17 4-11,0-2 1,-1 2-50,-3 1 1,-2 2-57,13 4-3,-19-3 35,0-1-44,-1-1 0,8 3 128,-7-2 0,-1 0 0,7 4 4,-8-5-61,-1 1 0,1-1-1,-1 0 1,1 1-1,0-1 1,-1 0 0,1 1-1,-1-1 1,1 1-1,-1-1 1,1 1 0,-1-1-1,0 1 1,1-1-1,-1 1 1,0-1 0,1 2-1,3 6 141,3 2-151,-5-5-55,3 8 55,-1 3 47,-1-2-43,-2-9-43,2 5 43,-2-4 53,2 4 11,-3-8-21,2 0-75,6 6 32,-6-6 53,3-1 15,-2 2-70,15 0 0,-15-3-62,9 2 11,-7-2 96,8 1-33,2 0 1,-2-1 42,-8 0 1,8 0-44,8-1-42,19 10 0,-27-8 43,-8 0 32,15 3-30,-12-4-53,-5-1 24,9-2 5,-1 0 22,-6 1 42,4-4 11,9-3-25,-14 8-60,-1 1 3,-1 0-46,0-1 11,11-4 53,1 1 43,-1-1-33,0 1 1,-8 3 42,12-6 5,-15 6-45,22-4-84,-8 2 71,7-2 3,-22 5 1,22 1-113,9-1 299,-16 0-190,6-2-43,-3 4 7,-14-2 38,10 3 41,9 3-29,-20-6-43,1 0 1,-2 0 25,25 3 201,-16 0-202,4-1-55,32 14 70,-38-14 47,-7-1 10,-1-1-14,1 2-47,1-1-8,17 0-19,-8-4-29,-10 2 118,-1 0-1,5-4-29,-5 3-98,0 1-62,10-5 110,1-2 11,-2 0 0,5-1 4,-14 9 4,13-12-4,0-1-9,-6 5 5,0-3 43,-1 0-43,-3-2-43,1 2 47,-5 10 65,1-1-1,4-4-29,-4 4-38,-2 0 63,2-7 4,-2 7 80,0-1-84,-1-13-42,-1 13-12,1 0-50,2-14-93,7-12 186,-2 8-66,-5 19-11,3-4-3,-1 4-26,8-19-22,-6 10 86,-3 7 32,4-4-43,-5 6-32,1 1 64,5-4-11,-5 4 32,0 0 1,6-5-54,-6 5 10,-1-2 48,4 0-9,4-14-28,-4 4-21,0 0 0,-2 1 11,-2 9 6,0 0-1,0 0 1,-1 0-1,1 0 1,-1 0 0,0-1-1,0 1 1,0 0-1,0 0 1,0 0 0,-1-4-1,-1-3 42,1-1 0,0-13 0,0-31-68,-2 15-104,3 38 294,0-12-20,-4 11-123,4 3-79,0-1 0,-1 1 0,1 0-1,0 0 1,-1-1 0,1 1 0,0 0 0,0 0 0,-1-1 0,1 1-1,0 0 1,0-1 0,0 1 0,-1 0 0,1-1 0,0 1 0,0-1 0,0 1-1,0 0 1,0-1 0,0 1 0,0-1 0,0 1 0,0 0 0,0-1-1,0 1 1,0-1 0,0 1 0,0-21-3197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1:30.41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 6 2303,'0'0'0,"-13"-5"-928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1:32.25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3807 1 3199,'0'0'703,"-1"2"-606,-21 32 349,18-28-433,0 0-1,0 0 1,-1 0 0,0 0 0,0 0-1,0-1 1,-1 0 0,0 0 0,-10 6-1,1-1-153,9-5 140,0-1-1,0 0 0,-1 0 0,0 0 1,-8 2-1,-8 6 172,-10 9 225,-61 42-94,48-25-237,22-19-48,2-4 172,13-10-111,0 1 0,0 0 0,-11 12 0,9-8-77,-4 7 2,5-9-40,2-3 12,-13 7 122,18-12-70,0 1 42,1 1-4,-3 1-19,-1 0-1,1 0 0,0 1 1,1 0-1,-8 7 0,3-1-63,-2-1-1,1 0 1,-14 8-1,17-13 41,-1 0-1,0 0 1,1-1-1,-1 0 1,0 0-1,0-1 1,-1 0-1,1 0 1,-14 1-1,-1-3 93,0 0 0,-26-4-1,-25-1 128,52 6-236,1 2-1,0 0 1,0 2-1,1 0 1,-37 14-1,7-2 16,28-10 23,-61 17 249,69-22-305,-41 4 4,51-5 10,-9 3 0,-8 7 0,10-6-1,1 1-1,0 0 0,0 0 0,1 1 1,-16 14-1,13-10-9,-1 1 0,-1-2 1,0 0-1,-26 15 0,23-18 48,0-1 0,0 0 0,-24 4 0,20-5 22,-31 11 1,24-5-14,6-3-61,1 1-1,-22 13 1,10-3 90,10-7-61,2 1 0,0 2 1,-28 23-1,15-5 50,1 1 1,2 1-1,-34 50 0,48-59-16,-1 0 0,-1-2 0,-40 40 0,27-36-58,-71 46-1,-43 11 115,-58 39 195,185-109-285,0 1 1,0 1-1,2 1 1,0 0 0,1 1-1,1 1 1,-15 27-1,9-10-17,1 2 0,3 0 0,-18 54 0,28-70 4,-2-2 0,0 1 1,-2-1-1,0 0 0,-1-1 1,-1-1-1,-23 28 0,-8 1 43,-81 70 0,88-86 28,0 1 0,3 1 0,-51 64 0,54-51 78,-39 73 1,-14 58-52,44-92-156,19-34 15,-19 67 0,-4 12 37,28-87 4,-9 49 1,15-54-42,-3 26 29,-3 9 15,4-28 101,-9 79 0,14-91-94,6-32-1,1 0 0,-1-1 0,1 1 0,0 0 0,0-1 0,-1 1 0,1 0 1,0-1-1,0 1 0,1 0 0,-1-1 0,0 1 0,0 0 0,1-1 0,0 4 0,1-2 13,3 24 76,-2-15-117,0-1 1,1 1 0,7 15-1,-9-24 18,-1 1-1,1-1 1,-1 0 0,0 0-1,0 1 1,0-1-1,0 0 1,-1 1-1,1-1 1,-1 6 0,1 3-25,22 120-48,-11-60 247,23 79 0,-32-127-172,-3-18 0,0 0 0,1 0 0,0 0 0,0 0 0,0-1 0,1 1 0,3 8 0,5 18-14,-4-11 80,14 29-1,-3-12 64,-11-25-133,7 10-10,-11-19 38,0-2 44,0 0-14,16 25 74,-12-18-132,-4-5-55,7 7 44,2 1 15,-1-1 0,1-1 0,-2-3-1,4 2-25,-4-5 0,17 14 103,-8-5-35,-15-11-25,15 8-12,59 30 150,-32-17-43,58 43 19,-87-54-108,0 0 0,-1 2-1,-1 0 1,14 17 0,-25-28-23,-1 0 0,1 0 0,-1 0 0,0 0 0,0 0 0,0 0 0,-1 1 0,3 5 0,1 3 0,14 13 0,0 0 0,-16-20 24,0-1 28,16 11-10,-16-11-38,5 2 38,22 5 36,-17-7-126,-10-4 90,-1 1 44,1 0-54,0 0-1,-1 0 1,0 0 0,1 0 0,-1 0 0,0 1 0,1-1 0,-1 1-1,2 2 1,6 8-32,-7-7 10,4 7 47,-2 20-6,-4 18-41,0-44-10,-1 22 11,-1-14 8,-5 48 193,6-60-282,-1 1 2,0 7-90,1-7-397,10-10-3216,-1 2 2941,-1-1-1,0-1 0,-1 1 1,12-13-1,-10 5-468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1:33.26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595 0 3711,'0'0'424,"-2"2"-370,-34 38 1260,34-38-870,1 1-241,-9 20 390,9-20-518,1 0-16,-1-1-55,0 2 2,5 15-83,-1-4 220,-2-12-49,0 0-14,2 0-68,8 24-8,20 51 12,-22-56 155,6 23 0,-7-20-81,2 7 10,-6-17 15,1 1 0,1-1 0,11 22 0,1-1 53,15 47 0,-30-76-82,-2-4-73,-2 20 80,2-18-93,-4 21-77,-1-1 108,3-21-14,-4 16-12,0-5-5,0-3 11,4-10 322,1-2-331,0 0-1,-1 0 0,1 0 0,0 0 0,0 0 0,-1 0 1,1 0-1,0 0 0,0 0 0,0 0 0,-1 0 0,1 1 0,0-1 1,0 0-1,0 0 0,-1 0 0,1 0 0,0 0 0,0 1 1,0-1-1,0 0 0,-1 0 0,1 0 0,0 1 0,0-1 1,0 0-1,0 1-6,0-1 0,-1 0 0,1 0 1,0 1-1,0-1 0,0 0 0,0 0 0,-1 1 1,1-1-1,0 0 0,0 0 0,-1 0 0,1 0 1,0 1-1,0-1 0,-1 0 0,1 0 1,0 0-1,0 0 0,-1 0 0,1 0 0,0 0 1,-1 0-1,1 0 0,0 0 0,-1 0 0,1 0 1,0 0-1,0 0 0,-1 0 0,1 0 0,-1 0 1,-1-1 17,-18 1 228,18-1-233,0 1-1,0-1 1,-1 1-1,1-1 0,0 1 1,0-1-1,0 0 1,0 0-1,0 0 0,1 0 1,-1-1-1,0 1 1,0 0-1,1-1 0,-1 1 1,1-1-1,-3-2 1,-8-7 114,0 0 41,0-1 0,-15-19 0,20 23-84,1 2-33,-1-1 0,0 1-1,-1 0 1,1 1 0,-1 0-1,0 0 1,0 1 0,-1 0-1,1 0 1,-1 1-1,0 0 1,0 1 0,0 0-1,0 0 1,-1 1 0,-12-1-1,-9 3-1,0 2-1,0 1 0,0 1 1,-37 11-1,-35 6-305,97-21 138,-1 0 0,1-1 1,-1 1-1,1-1 0,-10-2 0,13 2 9,0-1 0,0 0 0,0 0-1,0 0 1,0 0 0,0 0 0,1-1-1,-1 1 1,0-1 0,1 0 0,-1 0 0,1 0-1,-3-2 1,-15-23-2996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37:25.12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22 7935,'0'0'158,"2"-1"22,18-12 832,-18 12-1066,1 0-74,2 1 54,-1 0-339,1 0-1,-1 0 1,0 0 0,7-2-1,2-1-2189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08.62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847 40 2687,'0'0'1256,"0"-2"-1192,-2-8 1600,1 8-1557,-1 1 0,0-1-1,0 1 1,1-1 0,-1 1-1,0 0 1,0-1 0,-5-1-1,-1 0-42,6 2 248,0 0-184,-5-4-34,5 4-137,-12-1-34,6 2 77,4 1-43,-6 3 32,-1 1 26,9-4 54,-12 4 255,12-4-285,-6 2-76,6-2 54,0-1 19,-1 0-1,1 1 1,-1-1 0,1 0-1,-1 1 1,1-1-1,-1 1 1,1 0 0,0 0-1,-3 1 1,-27 10-13,20-8-82,0 1 44,-1 0 15,1-3 0,0 0 0,0-1 0,-1 0 0,1 0-10,2 1-44,8-2 238,0 0-104,-26-6 91,-13-6-104,36 11-110,-9 0 62,11-2-15,1 1 0,-1 0 1,0 0-1,0 1 0,0-1 1,0 1-1,-4-3 0,-21-9 114,26 12-172,0 1-63,-9-1 123,6 1-38,-14 5 238,11-3-175,0 0-1,0 0 1,-9 4 0,5-1 117,-48 22-474,49-22 326,4-2 0,-9 10 0,-32 17 67,-4 11 330,33-26-283,18-14-184,-1 0 2,-38 21 15,38-20 85,0-2-139,-5 4 65,4-1 74,-1 4-32,1-4-43,-2 6 32,0 4 11,2-6-2,-3 13 15,5-13 4,1-5 8,-1 1-1,1-1 0,-1 0 1,1 0-1,-1 0 0,0 0 1,0 0-1,0 0 0,0 0 0,0 0 1,0 0-1,-3 3 0,-5 10 4,9-10-8,0-3-4,0 0 552,0 1-482,0 20-228,0-21 301,1 0-256,1 3 32,-1-3 72,0 1 0,0-1 0,1 0 0,-1 0 0,0 0 1,1 0-1,2 2 0,3 2 19,-6-5 312,24 13-588,-23-13 197,7 3 53,-6-3 205,-1 0-141,6 3-33,-6-2-128,0-1 89,8 5 18,-1 4-24,0-1-30,-7-7 205,0-1-104,6 6 1,-6-5-150,4 6-106,-2-4 373,3 3-212,-3-4 65,6 0-7,-8-2 32,0 0 1,1-1-48,20 8-66,-11-1 60,0 0-10,-6-1-46,17 5 48,-13-8 18,4-3-20,-2-2-44,14-6 10,-24 7 112,10-1-18,-10 2-94,5-2 50,1 1 0,-1 0 0,0 0-1,1 1 1,11 0 0,-19 0-7,2 1-41,10 3 74,0 2-22,-2-1-20,-5-3-33,3 2 47,-6-3 133,0-1-83,7 4-33,-6-3 32,0-1-38,0 0 52,16 9-311,-16-8 190,-2 1 16,20 14 228,-9-8-190,9 7-84,-19-14 16,0 1 58,7 5 31,0 0 32,-6-4 1,7 6-44,1 0-10,2-1 0,0-3 0,-1-4-10,-7-1-22,4-2 53,-4 2-53,6 1 21,44 7 11,-50-7-64,19 6 84,-22-6 48,0 0-14,10 3-44,0-1-24,-8-2-45,6 0 55,-5-1 47,7-3-43,0 0-54,-4 1-10,-8 2 66,21-10-121,-18 9 128,24-15 134,-24 13-90,3-4 11,-5 5 0,0 1-49,0 0 1,-1 1-1,1-1 0,0 0 0,-1 0 0,1 0 0,0 0 0,-1 0 0,1 0 0,-1 0 1,1-2-1,1-5-19,-1 1-37,4-5 162,-3 7-73,0 1-107,3-4 34,-4 6-29,2-3-8,10-7-14,-11 11 44,-1-1 64,10-9-39,-11 11 4,19-29 269,-15 22-266,-2 5-54,-1 1-10,3-6 22,-2 5 334,-2 0-410,10-21 380,0 1-380,-10 20 217,2 0-304,2-5 137,17-24 212,-20 29 50,2-2-134,6-13-49,-8 15-70,-1 0-9,3-6 26,-2 4 74,2-6-32,0-1-32,-2 7 64,1-4-11,-1 6-18,0-3 49,0-15 10,0 16-62,2-17 0,-2 11 102,0 1 0,-1-1-1,0 1 1,-2-14 0,1 21-103,1 0-57,-7-10-114,3 4-241,-1 1 0,0 0 1,-6-6-1,3 4-3038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11.90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45 2358 2559,'0'0'1227,"-2"-1"-1136,-10-1 93,10 2-176,0-1-1,1 0 1,-1 1 0,0-1 0,1 0-1,-1 0 1,1 0 0,-1 0 0,1 0-1,-1 0 1,1 0 0,0 0 0,-3-3 0,2 0 21,0 3 35,1-11-130,0 8-25,2-19-24,3-1 384,2 1-1,13-39 1,-1 9 97,-7 15 6,28-62-1,-29 80-290,1 0 0,0 1 0,2 0 0,21-25 0,17-5 235,-23 24-152,17-14-54,53-35 0,33-28 161,-95 69-222,-2 0 0,-2-2 0,-1-1 0,34-54 0,-52 70-23,0 1-1,2 0 1,0 1-1,1 1 1,1 0 0,30-23-1,-29 29 2,33-16 1,-1 1 45,155-71 573,-129 63-457,-58 27-188,0-2 0,0 0 1,-1-1-1,-1-1 0,1 0 1,-2-1-1,15-15 0,49-64 127,-60 67-138,35-34-1,-42 46 15,1 2-1,0 0 1,0 0-1,25-13 0,21-9 216,19-10 14,48-20 140,-99 48-266,-9 4-23,13-6-60,0 1 0,46-14 0,36-3-108,-93 25 83,172-65 410,68-21-158,-235 86-246,2-1-5,-16 6 119,0 0-1,0 0 0,0 1 1,0 0-1,0 1 0,0 0 1,16 3-1,0 2-41,-1 0-13,-23-4 0,-1-1 0,10 3-10,13 0-128,-22-2 6,-1-1 88,0 1 4,15 10 70,-16-9-142,2-2 76,8 1-7,1 1 32,-10-2-10,-1-2-278,0 1 136,-1 1 0,1-1-1,-1 0 1,1 0-1,-1 0 1,0 0 0,1 0-1,-1 0 1,0 0 0,0 1-1,0-1 1,0 0 0,0 0-1,0 0 1,0 0-1,0 0 1,0 0 0,-1-2-1,1 1-380,-1 1 0,-1-6 0,1 5 22,0 0 90,-6-19-611,7 19 590,-5-8-1709,2 1 1603,0 0 1,1 1 0,0-1 0,0-1 0,1 1 0,-1-11-1,4-2 1623,4-28 0,-4 34-720,-1 13-120,-1 1-29,3-18 18,-3 18 91,0 1-259,0 1 1,0-1-1,0 0 0,0 1 0,0-1 0,0 0 0,0 1 0,0-1 0,0 0 0,0 1 0,-1-1 0,1 1 0,0-1 0,-1 0 0,1 1 0,0-1 0,-1 1 0,0-1 0,0 1-33,-1 0-1,0 0 0,0 0 0,1 0 0,-1 0 1,0 1-1,0-1 0,1 1 0,-1-1 0,0 1 1,1 0-1,-1 0 0,0 0 0,1-1 0,-1 2 0,1-1 1,0 0-1,-1 0 0,1 0 0,0 1 0,0-1 1,-2 2-1,2-2 43,0 1 10,-6 10 0,2-5-64,1-2 1,1 4-39,1 3 65,0 2-70,1-11 9,1 0 0,-1 1 0,1-1 0,0 0 0,0 0 0,0 0 0,0 0 0,1 0 0,-1 1 0,1-1 0,0 0 0,0 0 0,0 0 0,0 0 0,3 4 0,-1-1 55,-2-3-53,12 18 112,-5-11-142,13 8 133,-18-16-96,-1 0 27,-2-2-71,0 0 1,1 0 0,-1 1-1,0-1 1,0 0-1,0 1 1,0-1 0,0 0-1,1 0 1,-1 0-1,0 1 1,0-1 0,0 0-1,1 0 1,-1 1 0,0-1-1,0 0 1,1 0-1,-1 0 1,0 0 0,0 0-1,1 0 1,-1 1-1,0-1 1,1 0 0,-1 0-1,1 0 16,-1 0-1,0 0 0,1 0 1,-1 0-1,0 0 1,0 0-1,1 0 1,-1 1-1,0-1 0,1 0 1,-1 0-1,0 0 1,0 0-1,0 1 0,1-1 1,-1 0-1,0 0 1,0 0-1,0 1 0,1-1 1,-1 0-1,0 1 1,0-1-1,0 0 1,0 0-1,1 1 0,-1-1-5,0 0 1,0 1-1,0-1 0,0 0 0,0 0 0,0 0 0,0 1 1,0-1-1,0 0 0,0 0 0,0 0 0,0 0 0,1 0 0,-1 1 1,0-1-1,0 0 0,0 0 0,0 0 0,0 0 0,1 0 0,-1 0 1,0 0-1,0 1 0,0-1 0,0 0 0,1 0 0,-1 0 0,0 0 1,0 0-1,0 0 0,0 0 0,1 0 0,-1 0 4,0 0 0,1 0 0,-1 0-1,0 0 1,1 0 0,-1 0 0,0 1 0,0-1 0,1 0-1,-1 0 1,0 0 0,0 0 0,1 0 0,-1 1 0,0-1-1,0 0 1,0 0 0,1 0 0,-1 1 0,0-1-1,0 0 1,0 0 0,0 1 0,0-1 0,1 0 0,-1 1-1,0-1 1,0 0 0,0 0 0,0 1 0,0-1 0,0 0-1,0 1 1,0-1 0,0 5 7,0 0 0,-1-1 1,1 1-1,-1-1 0,0 1 0,-1 0 1,1-1-1,-4 7 0,-4 6-13,-14 19 0,14-22-12,8-13-70,0 0 1,1 0-1,-1 0 1,0 0-1,0 0 1,0 0-1,0 0 0,0 0 1,0 0-1,0 0 1,0-1-1,0 1 1,0-1-1,0 1 1,-1 0-1,1-1 1,0 0-1,-2 1 1,-13 1-3224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14.10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35 1 4095,'0'0'691,"2"12"82,6 43-228,-3 0 1,-3 0-1,-1 0 0,-10 78 0,6-119-566,-1 0 1,0 0-1,-12 25 1,7-16-245,8-22 57,1 1-223,-3 8-1817,-1-3 332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14.82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1 143 3711,'0'0'691,"0"2"-416,11 28 502,1-1 0,16 29-1,-20-42-587,0 0 138,1 0 0,1-1 0,0 0 0,19 22 0,-28-36-235,7 7 112,-3-3-165,-3-3-87,4 3 44,-5-4 401,10-26-333,-6-29-78,14-194-309,-19 178-1357,0 68 1361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15.6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35 0 2559,'0'0'1634,"0"12"-1134,-6 90 1164,0 1-814,6-100-754,2 6-5,0 2-22,1-1-15,2-1-44,-4-8-10,-1 0 0,1 0 0,-1 0 0,1 0 0,-1 0 0,1 0 0,0 0 0,0-1 0,-1 1 0,1 0 0,0 0 0,0 0 0,0-1 0,0 1 0,1 0 0,1 0 0,-1 1-1,0-1 0,0 1-1,0-1 1,0 0-1,0 0 1,0 0 0,1 0-1,-1 0 1,0-1-1,1 1 1,-1 0-1,0-1 1,1 0 0,-1 0-1,1 0 1,3 0-1,1 0-47,4-1 85,0 0 0,0-1 0,0 0 0,-1 0 0,1-1 0,18-8 0,-27 10 17,0-3 16,-1 4-65,-1-1 1,0 1 0,0 0-1,1-1 1,-1 1-1,0-1 1,0 1 0,1 0-1,-1-1 1,0 1 0,0-1-1,0 1 1,0 0 0,1-1-1,-1 1 1,0-1-1,0 1 1,0-1 0,0 1-1,0-1 1,0 1 0,0-1-1,0 1 1,0 0 0,-1-1-1,1 1 1,0-1-1,0 1 1,0-1 0,-1 1-1,-1-4 18,0 0 0,0 1 0,-1-1 0,1 1 0,-1 0 0,0 0 0,0 0 0,0 0 0,0 0 0,0 1 0,-8-5-1,0 2 24,0 0 0,-20-6-1,0 0 11,26 9-61,0 0-1,0 0 0,0-1 0,1 1 1,-1-1-1,1 0 0,0-1 0,0 1 1,0 0-1,1-1 0,-1 0 0,1 0 1,0 0-1,0-1 0,-3-4 0,4 5-24,1 1 0,0-1 0,0 0-1,0 1 1,0-1 0,1 0 0,-1 0-1,1 0 1,0 1 0,0-1 0,0 0-1,1 0 1,-1 0 0,1 1 0,0-1-1,0 0 1,1 1 0,-1-1 0,1 1-1,-1-1 1,1 1 0,3-5 0,14-17-2703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17.10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90 3327,'0'0'2184,"6"11"-1594,-4-8-548,-1 1 0,1 0 0,-1 0 0,0 0 0,-1 0 1,1-1-1,-1 1 0,1 8 0,-6 34 504,0 0-261,6-14-285,-1-30-5,-1-1 0,1 0 0,0 1 0,1-1-1,-1 0 1,0 1 0,0-1 0,0 0 0,1 1-1,-1-1 1,1 0 0,-1 1 0,1-1-1,0 0 1,-1 0 0,1 0 0,0 0 0,0 0-1,1 2 1,0-1-8,4 4 13,-5-5 1,0 0 1,0 0-1,0 0 0,0 0 0,0-1 1,0 1-1,0 0 0,0 0 0,0-1 1,0 1-1,0-1 0,1 1 1,-1-1-1,0 1 0,0-1 0,1 0 1,-1 0-1,0 1 0,2-1 0,1 0 31,-2 0 54,-1 0 8,8-2-14,-6 1-90,0 0 0,1 0 0,-1 0 0,0-1-1,0 1 1,0-1 0,0 0 0,-1 0 0,1 0-1,0 0 1,-1-1 0,1 1 0,1-4 0,5-3-5,-7 7-17,3-4 21,3-5-9,-4 4-54,1-7 48,-4 13 34,0-1-1,-1 0 0,1 0 1,-1 0-1,1 0 0,-1-1 1,0 1-1,0 0 0,0 0 1,0-3-1,0-13 736,0 16-796,1-4 53,0 5 621,0 2-541,13 6-21,-12-6-52,-1 0 0,0 0 0,1 0 0,-1 0 1,1 0-1,-1 0 0,0 0 0,0 0 0,0 1 0,0-1 0,1 2 0,12 13-80,7 8 112,-14-17-82,0-1 43,-6-6 4,-1 0 0,1 0 0,-1 1-1,1-1 1,-1 0 0,1 0 0,-1 0 0,1 0-1,-1 0 1,1 0 0,0 0 0,-1 0 0,1 0 0,-1 0-1,1 0 1,-1 0 0,1 0 0,-1 0 0,1-1 0,-1 1-1,1 0 1,-1 0 0,1-1 0,-1 1 0,1 0 0,-1-1-1,0 1 1,1 0 0,-1-1 0,1 1 0,-1 0-1,0-1 1,1 1 0,-1-1 0,0 1 0,0-1 0,1 0-1,9-17 143,-9 14-118,0 0 0,0 1 0,0-1 0,-1 0 0,1 0 0,-1 0 0,0 1 0,0-1 0,0 0 0,-2-5 0,-11-40-64,6 22 41,-23-78-18,30 104-46,-2-3 153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18.44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1 496 2815,'1'-2'388,"5"-19"85,-1-1 0,0 0 0,2-42 0,-7-5 215,1 67-627,-1 0 0,1-1 0,-1 1 0,1 0-1,0 0 1,-1 0 0,1 0 0,0 0-1,1 0 1,-1 0 0,2-3 0,16-16 425,-13 16-414,1 0 0,-1 1 1,1 0-1,0 0 0,1 1 0,-1 0 0,1 0 0,-1 1 0,16-3 0,-17 3-25,2 0-1,1 1 0,-1 0 0,1 0 0,-1 1 0,1 0 0,-1 0-1,1 1 1,0 0 0,-1 1 0,0-1 0,1 2 0,-1-1 0,0 1 0,8 5-1,-9-5 5,-3-2-34,-1 1 0,1-1 0,0 0 0,-1 0 0,1 0 0,0 0 0,-1 0 0,1-1 0,5 0 0,-5 0-75,4-2 44,-6 2 20,-1 0 0,0 0 0,0-1 0,0 1 1,1 0-1,-1-1 0,0 1 0,0-1 0,0 0 0,0 1 0,0-1 0,0 0 0,0 1 0,0-1 0,0 0 0,0 0 0,-1 0 0,1 0 0,0 0 0,1-1 0,0-3 43,10-9 126,-9 11-148,-1-1-1,0 1 0,0-1 0,0 0 0,-1 0 1,1 0-1,-1 0 0,0 0 0,0 0 1,-1 0-1,1 0 0,-1 0 0,0-1 0,0 1 1,0 0-1,-1-6 0,0-15-70,2 18-48,0-5-420,0 1 0,0-1 1,1 0-1,6-18 0,-1 13-1982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19.27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4 381 4095,'0'0'1436,"-3"-8"-984,3 5-427,0 0 0,-1 0 0,1 0 0,1 1 0,-1-1 0,0 0-1,1 0 1,-1 1 0,1-1 0,0 0 0,0 1 0,0-1 0,0 1-1,3-5 1,2-3 122,1 1-1,10-11 1,-1 0-56,5-10-29,-11 16 17,0-1 0,1 2 0,15-16 0,-24 28-48,-1 0 0,0 0 0,1 0 0,0 0 0,-1 0 0,1 0 1,-1 0-1,1 1 0,0-1 0,0 1 0,-1-1 0,1 1 0,0 0 0,0-1 0,0 1 1,-1 0-1,1 0 0,0 1 0,0-1 0,2 1 0,3 0 10,0 2 0,-1-1 0,1 1-1,6 3 1,6 3-197,-18-9 162,0 1 0,0-1 0,0 0-1,0 0 1,0 0 0,0 0 0,0 0 0,0 0 0,0 0 0,0 0-1,0 0 1,0 0 0,0 0 0,0-1 0,0 1 0,0 0 0,0-1-1,0 1 1,0-1 0,0 1 0,0-1 0,0 0 0,-1 1 0,1-1-1,0 0 1,0 1 0,-1-1 0,2-2 0,1-1-46,0-1 0,0 1 0,0-1 0,1-5-1,-3 9 35,6-18-947,10-36-1,-6 15-651,-1 10-205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20.22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99 1 2943,'-55'44'2432,"54"-43"-2208,-22 31 764,22-30-860,-1 0-28,-10 22 292,7-7-284,6-12-83,1-3 2,-2 0 69,1 0 0,2 8-5,-2-9-83,0 1 0,0-1 0,0 0 0,0 1 0,1-1 0,-1 0-1,0 0 1,1 0 0,-1 0 0,0 0 0,1 0 0,0 0 0,-1 0 0,1-1 0,-1 1 0,1-1 0,2 1 0,-2 0-7,18 5 79,-15-7-61,0 0 5,13 0 190,0-1 0,-1-1 1,1 0-1,-1-2 0,1 0 1,-1 0-1,26-14 0,-41 18-26,12 0-48,-13 1-76,5 4 0,-2-2-25,-3-2-30,0 1 0,0 0-1,0-1 1,0 1 0,0 0-1,0 0 1,0-1 0,0 1 0,-1 0-1,1 0 1,0 0 0,0 0-1,-1 0 1,1 0 0,-1 0-1,1 0 1,-1 1 0,1-1-1,-1 0 1,1 0 0,-1 0-1,0 0 1,0 1 0,0 0-1,1 0-6,0 1 10,-1 0 1,1 0 0,-1 0-1,1-1 1,-1 1-1,0 0 1,0 0 0,0 0-1,0 0 1,-1 0 0,1-1-1,-1 1 1,0 0 0,1 0-1,-1-1 1,-1 1-1,1 0 1,-3 4 0,3-5-25,1 0 0,-2 0 0,1 0 1,0 0-1,0-1 0,0 1 0,-1 0 1,1 0-1,-1-1 0,0 1 0,1-1 1,-4 3-1,-1 0-26,4-1 34,-1-1 0,0 1 0,-1-1-1,1 0 1,0 0 0,-1 0 0,-5 3 0,7-5-111,1 1-97,-1-1 1,1 0-1,0 0 1,-1 0-1,1 1 1,0-1-1,-1 0 1,1-1-1,-1 1 0,1 0 1,-2-1-1,0-7-2624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20.64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0 320 4223,'175'-176'4428,"-166"165"-4896,-1 1-1,0-1 1,-1-1 0,0 1-1,8-22 1,5-7-1890,-12 24 930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37:40.97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34 0 2687,'0'0'2192,"0"3"-2017,-15 89 378,13-86-533,-2 19 61,2-1-54,-3 5 0,3-16 322,-1 25 1,4-35-382,4 6 8,-3-7 353,2 4-537,3 2 407,-2 1-199,-4-6 10,1-1 54,6 5 8,-6-5 30,0 1 7,0 0 0,0-1 1,0 1-1,0-1 0,0 0 1,0 0-1,4 3 0,-4-3 19,8 10-122,-10-11 5,0 0 1,1 0 0,-1 0-1,0 0 1,1 0 0,-1 0-1,1 0 1,-1 0 0,1 0-1,-1 0 1,1-1 0,0 1-1,0 0 1,-1 0 0,3 1-1,4 5 53,-5-5 192,0 0-192,6 5 0,-4-4-10,4 3-58,-8-5 0,0-1 1,1 0 0,-1 1 0,0-1-1,0 0 1,1 0 0,-1 1-1,0-1 1,0 0 0,1 0 0,-1 0-1,0 1 1,0-1 0,1 0 0,-1 0-1,0 0 1,1 0 0,-1 0-1,0 1 1,1-1 0,-1 0 0,0 0-1,1 0 1,0 0 0,1-1 13,0 1 0,0 0 0,0 0 0,0 0-1,0 1 1,1-1 0,-1 0 0,0 1 0,2 0 0,-1 0 123,6 7 187,-7-6-172,4 14 44,-5-13-156,1 1 1,-1 0 0,0 0-1,0-1 1,0 1-1,-1 0 1,1 6-1,-1 22 156,1-6-196,0-23-6,-1 0-60,1 0-51,-1-1 120,1 0 0,0 0 0,-1 0 0,1-1 0,0 1 1,0 0-1,0 0 0,0 0 0,2 2 0,3 6-54,-1 3 76,0 0 1,-1 0-1,-1 0 0,0 1 1,-1 0-1,0-1 0,-1 1 1,-1 26-1,-1 8 120,1-45-127,0 0-1,-1 0 1,1-1-1,-1 1 1,0-1-1,0 1 1,0 0-1,0-1 1,-2 4-1,0-2-9,-5 10 39,-2-4-33,-15 6 54,23-15-47,0 0 0,1 0-1,-1 0 1,0 0-1,0 0 1,0 0 0,0-1-1,0 1 1,-1-1-1,1 1 1,0-1 0,0 0-1,0 0 1,0 0-1,0 0 1,0 0 0,-1-1-1,1 1 1,0 0-1,0-1 1,0 0 0,0 1-1,0-1 1,-3-2 0,2 1 2,0-1 1,0 0-1,-1 1 1,2-1 0,-1 0-1,0-1 1,1 1 0,-1 0-1,1-1 1,0 1 0,0-1-1,-2-6 1,2 2-78,0 0 1,0 0-1,0 0 1,0-16-1,2 12-157,0 0 0,0 0 0,3-13 0,20-122-3324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21.51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115 1 2175,'-1'2'822,"-20"43"-230,1 2 1,3 1-1,1 0 1,3 1-1,-10 70 0,22-113-551,0 0 1,0 1-1,1-1 0,0 0 0,0 0 0,0 0 0,1 1 0,0-1 0,3 10 0,3-4-14,-2-9-6,-3-3-16,1 2-1,0-1 0,0 0-1,0 0 1,0 0-1,1-1 1,-1 1 0,0-1-1,0 1 1,0-1-1,1 0 1,-1 0 0,0-1-1,0 1 1,1-1 0,-1 1-1,4-3 1,6-1 22,-1 0-1,19-10 1,-14 5-13,0-2-1,0 0 1,-1-1-1,0 0 0,-1-1 1,-1-1-1,16-18 1,-15 13 11,-1 0 0,-1-1 1,0 0-1,-2-1 0,16-38 0,-23 50-23,-1 0-1,-1-1 0,1 1 0,-1-1 0,-1 1 0,0-1 0,0-11 1,-1 19 27,0-1 1,0 1 0,-1-1 0,1 1-1,0 0 1,-1 0 0,0-1 0,1 1-1,-1 0 1,0 0 0,0 0 0,0 0 0,-1 0-1,1 0 1,0 0 0,-1 0 0,1 0-1,-1 0 1,0 1 0,1-1 0,-1 1-1,0-1 1,0 1 0,0 0 0,0 0-1,0 0 1,0 0 0,0 0 0,-1 0 0,1 0-1,0 1 1,0-1 0,-1 1 0,-3 0-1,2-1 2,-1 1 0,1 0-1,0 1 1,0-1-1,0 1 1,0 0 0,-1 0-1,1 0 1,0 0-1,1 1 1,-1-1 0,0 1-1,0 0 1,-6 5-1,9-6-97,-5-16-4437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22.13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297 37 2943,'-81'37'-18,"55"-24"443,1-1 0,-29 8-1,51-20-325,0 0 0,1-1-1,-1 1 1,0 0 0,1-1-1,-1 0 1,1 1 0,-1-1-1,1 0 1,-1 0 0,1-1-1,-1 1 1,1 0 0,-2-3-1,-3-1 66,1-1-1,0 0 0,1-1 1,0 1-1,0-1 0,0 0 0,1-1 1,-6-12-1,-2-2-906,6 11-957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23.24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116 20 2175,'0'0'787,"-2"2"-342,0-1-357,-6 7 360,-1 1 0,1 0 0,0 0-1,1 0 1,0 1 0,1 0 0,-11 21 0,4 0-334,9-23-42,0 1 0,1 0 0,0 0 0,0 0-1,-1 10 1,-4 74 624,9-79-604,1-2-17,-1-10 54,9 4-1,-6-5-74,15-3-41,-13-3-14,-4 3-1,4-3 12,0 0-1,0 0 0,-1 0 0,6-8 0,22-35 58,-28 40-62,-1 2 20,0 0-1,-1 0 1,0 0 0,0 0 0,-1-1 0,0 1 0,0-1 0,0 0 0,-1 0 0,0 0-1,0-9 1,-1 10 4,0 1 0,-1 0 0,0-1-1,0 1 1,0 0 0,-1 0 0,-3-8 0,0 2 111,2 3 50,0 0-1,-10-13 0,-5-13 240,15 26-301,2 6 0,-1 1-9,-3-4-39,3 4-15,-3-1 65,5 2-146,0-1 1,0 1-1,0 0 1,0 0-1,0 0 0,-1 0 1,1-1-1,0 1 1,0 0-1,0 0 0,-1 0 1,1 0-1,0 0 1,0-1-1,0 1 0,-1 0 1,1 0-1,0 0 1,0 0-1,-1 0 0,1 0 1,0 0-1,0 0 1,-1 0-1,1 0 0,0 0 1,0 0-1,-1 0 1,1 0-1,0 0 0,0 0 1,-1 0-1,1 0 1,0 1-1,0-1 0,-5 2 156,10 14-6592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32.1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1013 259 1407,'0'0'1920,"-1"-2"-1840,-1-2-61,-4-28 530,5 26-332,1 4-144,0 0 0,0 0 0,0 0 0,0 0-1,-1 0 1,1 0 0,-1 1 0,0-1 0,1 0-1,-1 0 1,-2-3 0,2 4 36,-8-11 498,8 11-589,0 1 0,1-1 1,-1 0-1,0 0 0,0 1 1,1-1-1,-1 0 0,0 0 1,1 0-1,-1 0 0,1 0 1,-1 0-1,1 0 0,-1-2 1,0-1 19,0 4-41,-14-15 81,-19-16 319,27 24-333,0 2 0,4 3 0,-15-8 64,16 9 64,0 0-138,-8-3-44,0 1 1,6 2 42,-4-1-14,6 1-19,-1 0 0,1 1-1,0-1 1,0 0 0,0 0 0,0 0-1,0 0 1,0-1 0,0 1 0,-2-2-1,-2-3 20,-1 0-10,-10-12 50,16 16-122,-1 1-21,-4-5 22,3 3 74,-4-2-22,-2 0 5,4 2 76,4 3-82,-19-3 156,14 2-173,1 0-1,-1 0 0,0 1 0,1-1 1,-1 1-1,-9 2 0,13-2 36,-28 1 14,-5 2 198,9 4-229,17-4-42,-1 0-1,-17 9 1,25-11 52,-15 7 36,13-7-61,-12 4 7,-9 3-183,1 0 234,-1 0-106,-25 6 376,22-7-354,-28 1 1,48-7 24,-27 1 59,22 0-53,0 1 0,0-3-10,-7 0-30,-17-2 37,33 1-20,-26-1 217,26 3-248,-4 1-10,4-1 99,1 0 0,-1 1-1,1-1 1,0 1 0,-5 3-1,6-4 121,1 0-430,-7 8 259,1 0 30,4-6 39,-1 4-54,1-3-58,-2 5 55,-1 2 47,1 2-33,0 0-10,-3 9 53,8-19 4,-1-1 137,0 0-114,-5 7-77,-1 4 14,5-10 90,2-1-234,-1 11 74,-4 0 42,-2 7 11,7-16 0,-1 8-10,1-10-44,0 0 1,1 1 48,-7 13 147,3-11-74,0 8-68,2-2-14,1-9-56,4 12-126,-3 0 284,0-11-34,1 6-33,2 5 43,-4-12 117,1 1-117,1 8-25,-1-9-98,0 0-62,3 10 121,-2 2 43,2 0-43,0 0-43,0-2 43,-4-10 137,5 10-5,-5-10-4,1 0-74,8 20 20,-8-20 54,3 4-31,-1 1-2,-2-5-31,4 6-25,-4-6-98,0 0-62,3 10 121,8 10 56,-10-20-48,0 0 45,0-1 1,6 7-54,1 0-32,-6-4 64,5 5-32,2 1-43,-1-1 47,-7-7 22,-1 0-15,1 0 1,0 0-1,0 0 0,1-1 0,-1 1 1,0 0-1,0-1 0,1 0 0,3 2 1,14 4 26,-19-6-54,56 29 184,-36-18-170,-18-11 22,3 0 16,0 1-24,-1-1-4,0 0 0,1 0 0,-1-1-1,1 1 1,-1-1 0,0 0 0,8-1-1,-4 0 33,0 0 0,0-1 1,0 0-1,0 0 0,0-1 0,-1 0 0,12-6 0,13-5-5,19-7-41,-41 16-37,1-2 32,0 3 22,-5 0 39,11-7 71,-16 10-110,0-1 0,1 1 0,-1 0 0,0 0 0,1 0 0,-1 0 0,0 0 0,1 0 0,-1 1 0,5-1 0,-1 0 30,-4 0 23,-1 1-61,-1 0-1,1-1 1,-1 1-1,1 0 1,0-1-1,-1 1 1,1 0-1,-1 0 1,1 0-1,0-1 1,-1 1-1,1 0 1,0 0-1,-1 0 1,2 0-1,4 0-183,7-2 170,3 0 11,-1 0 0,1-1 0,0-2 0,-3-2 0,19-16 15,-30 21 122,0 1-83,10-10-43,16-6-46,-17 9 45,-3 1 5,-6 6 54,-1-1-15,1 0-7,11-10 34,-11 11-3,6-12-219,6-9 194,-8 13-106,1 2 57,17-12 45,4-6-1,-14 15 22,23-22 220,-15 16-44,-13 8-250,-2 2-72,6-8 68,1-6-563,0-1 0,-2-1 1,0 0-1,15-42 0,-13 30-1999,22-38 0,-28 58 1038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35.0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2276 3199,'0'0'1608,"-1"3"-1416,0-2-217,1-1 47,0 1 1,-1-1-1,1 1 1,0-1 0,0 1-1,-1 0 1,1-1-1,0 1 1,0 0 0,0-1-1,0 1 1,0-1-1,0 1 1,0 0 0,0 1-1,0-1-4,1 1-1,-1-1 1,1 1-1,0-1 1,0 1-1,0-1 1,0 0-1,0 1 1,0-1-1,0 0 1,0 0-1,0 0 1,0 0-1,1 1 1,1 0-1,3 2 45,0 0-1,0-1 1,0 0 0,1 0-1,-1 0 1,1-1-1,0 1 1,12 1-1,6-1 251,29 2 0,-3-2 246,-36 0-429,32 1-80,-37-4 18,1-1 1,0 0 0,-1 0-1,19-6 1,16-2 51,-40 9-104,-1-1-1,0 1 1,1-1-1,-1 0 1,0 0 0,1-1-1,-1 1 1,5-4-1,3 0 26,9-4-24,1 2 0,0 0 1,0 1-1,1 1 1,-1 2-1,37-2 0,273-1 638,-318 6-651,1-2 0,-1 1 0,1-2 1,15-4-1,-22 4 20,1 0 1,0-1-1,-1 0 0,0 0 0,0-1 1,0 0-1,10-9 0,53-40 632,-7 8-374,-12 8 29,-36 27-169,0 0 0,-1-1 1,17-17-1,-2-1-567,-19 21 447,-1-1 0,14-18 0,-8 4 154,-2 0 1,17-37-1,-12 23-110,26-40 0,-34 61-39,1 1-1,1 0 1,0 0 0,23-19-1,-31 32-25,-4 2 0,1 1 0,0-1 0,-1 0 0,0 0 0,1 0 0,-1 0 0,0 0 0,1-1 0,-1 1 0,0 0 0,1-2 0,43-50 236,-31 35-360,-9 12 71,-3 3 62,1 0 0,0-1 0,-1 1 0,0 0 1,0-1-1,2-5 0,-2 6 44,1 0-33,-1 1 0,1-1 1,-1 0-1,0 0 0,0 0 0,-1 0 0,1 0 0,0 0 0,-1 0 0,0 0 0,0-1 0,0 1 0,1-4 1,-2 4 0,1 0 0,0 0 0,0-1 0,0 1 0,2-4 0,1 0 18,-1-1-1,-1 1 0,1-1 0,-1 0 0,-1 0 1,1 1-1,-1-1 0,-1-13 0,5-21 66,-3 13-134,0-7 26,4-17 18,-6 32 134,0 18-84,0-10 96,1 5-55,0 1 18,-2-28-63,1 27-85,1 5 19,-1 0 0,0 0 1,0 1-1,0-1 0,-1 0 0,1 0 1,-1 0-1,-1-4 0,-1-5 49,-8-49-33,11 56-10,-7-15-49,-4-11 485,10 29-500,0 0 49,-1 0 0,1 0 0,0 0 1,-1 0-1,1 0 0,0 0 0,-1-4 0,1 5 18,-6-24 188,6 22-190,0 0 1,0 0 0,-1 0 0,1 0-1,0 0 1,-4-4 0,-5-10-4,5 7 13,3 4 28,1 5-25,-2 0-14,-17-24 64,13 16-64,-8-5 4,13 13 3,1 0 46,-1 0 11,-1 0-41,-22-19-2,-12-5-217,35 23 204,-1 0-1,1 1 0,-1-1 0,0 1 1,0 0-1,1 0 0,-1 0 1,-4 0-1,-28-10 55,20 6-58,10 3 13,-12-8 26,-16-13 21,13 11-21,6 5 79,1-2 0,-22-17-1,29 21-120,0-1 0,0 1 0,1-1-1,-7-10 1,-9-10-146,18 23 137,-6-14-33,-3 2 136,9 12-80,0-1 0,0 0 0,0 0 0,0 0 1,0 0-1,-1-5 0,-19-21 208,22 28-331,0 1 0,-5-8 26,-4-4 98,7 12 9,0 0-4,2 0 45,0-2-56,-3 1-42,-6-14-151,3 5 190,6 11 3,-2-2-20,-10-27-57,3 6 243,-1 1-367,4 10 127,4 5 33,-10-17 72,12 20-36,-1-3 96,1 6-92,0 1 0,0-1 1,0 0-1,0 0 0,1 0 1,-1 0-1,0 0 1,1 0-1,-1 0 0,1 0 1,-1 0-1,1 0 0,-1 0 1,1 0-1,-1-1 1,-4-10-80,-1 4 2,4 5 26,-1-5 84,-11-15-95,13 20 56,-9-11 47,9 13-50,-6-6-10,-10-12 10,15 17-32,1 1 64,-4-7-22,3-2-20,2 8-44,-12-2-476,9 1 268,1 0 0,1 0 0,-1 0 0,0 0 0,1-1 0,0 1 0,-1 0 0,1 0 1,0-1-1,1 1 0,-1-1 0,1 1 0,-1-5 0,-2-11-819,-6-25-2289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36.37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142 1 2943,'0'0'3127,"-2"2"-2919,-54 62 857,46-51-935,7-9-157,0 0 0,-1 1 0,1-1 0,-1 0 0,0 0-1,-1-1 1,1 1 0,-1-1 0,1 0 0,-10 4 0,-6 2-2557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6:03:37.1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1 100 3839,'0'0'1767,"2"1"-1446,5 0-112,1 0-58,-1 0-1,0-1 0,1 1 0,11-2 0,5-2-32,45-11 0,-35 6-34,-3 3 70,-14 2-129,-1 0 0,1-1 1,26-11-1,-41 14-106,0 0 0,0 0 1,0-1-1,0 1 0,0-1 0,0 1 0,1-3 0,27-31-2391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10.88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154 50 4607,'-8'-10'290,"0"0"-1,-8-16 0,15 25 330,1 1-614,0 0 1,1 0-1,-1 0 0,0 0 0,0 0 1,-1-1-1,1 1 0,0 0 0,0 0 1,0 0-1,0 0 0,0 0 0,0-1 1,0 1-1,0 0 0,0 0 0,0 0 1,0 0-1,0 0 0,0 0 1,0 0-1,-1 0 0,1 0 0,0 0 1,0 0-1,0 0 0,0 0 0,0 0 1,0 0-1,0 0 0,0 0 0,0 0 1,0 0-1,0 0 0,0-1 0,0 1 1,0 0-1,-1 0 0,1 0 0,0 0 1,0 0-1,0 0 0,-7 3 134,-3 4-87,4-1 95,0 1 0,0 0-1,2 0 1,-1 1 0,1-1-1,-1 1 1,-4 15 0,6-15-132,-6 20 44,6-14-80,2-8-30,-1 0 0,1 0 0,-1 0 0,2 1 0,0-1 0,-1 1 0,1-1 0,2 11 0,-1-11-57,0 0 0,2 0 0,-2-1 0,1 1 0,4 6 0,-5-11 98,1 1 0,-2-1 0,1 1 1,1-2-1,-1 2 0,0-1 0,0 0 0,1 0 0,-1 0 1,1 0-1,-1 0 0,1 0 0,-1-1 0,1 1 0,-1 0 1,1 0-1,-1-1 0,2 0 0,-2 0 0,1 1 0,-1-1 1,4 0-1,4-1-9,1 1 1,-1-2-1,0 1 1,0-2-1,0 0 1,0 0-1,0 0 1,12-7-1,6-5 136,30-22-1,-49 32 80,-1 0-1,1-1 0,-2-1 0,10-10 0,-15 17-133,0-1-1,-1-1 0,0 2 0,0-1 0,1-1 0,-1 2 0,1-2 0,-1 1 1,0 0-1,0 0 0,1 0 0,-1-2 0,0 2 280,-1 1-337,1 0 0,0 0-1,0 0 1,-1 0 0,1 1-1,0-1 1,0 0 0,-1 0-1,1 0 1,0 0 0,0 0-1,0 0 1,0 0 0,0 0 0,-1 0-1,1 0 1,0 0 0,0 0-1,-1 0 1,1-1 0,0 1-1,-1 0 1,1 0 0,0 0-1,0 0 1,0 0 0,0-1-1,-1 1-3,0-1 1,0 1-1,1 0 0,0 0 0,-1 0 0,0 0 0,0 0 0,1 0 1,-1 0-1,0-1 0,0 1 0,1 0 0,-1 1 0,0-1 1,0 0-1,1 0 0,0 0 0,-1 0 0,0 0 0,0 0 0,1 1 1,-1-1-1,1 0 0,-2 2 0,-10 4 90,1 0 0,0 1-1,0 1 1,-11 10 0,14-12-38,2 0 0,0 0 0,0 0 1,1 0-1,0 0 0,0 0 0,0 1 0,1 1 0,0-2 0,1 2 0,-5 11 0,1 2 157,2 1 0,-6 34 0,9-41-169,-1-2 0,-7 21 0,4-19-147,2-11 123,0-1 15,2-3-6,2 2 0,-2-1 0,1 0-1,-1 0 1,1 0 0,0-1 0,-1 1-1,1 0 1,-1 0 0,-1-1-1,-2 1-23,1 0 0,0-1 0,-1 0 0,-7-1-1,10 1-46,0 0-1,0-1 1,-1 1-1,1 0 1,0-1-1,0 0 0,0 0 1,0 1-1,0-2 1,0 1-1,1 0 1,-2 0-1,2 0 1,-1-1-1,1 1 0,-3-3 1,0-1-390,1 1 0,0-1 0,0 1 0,0-1 1,-1-7-1,0 3-2294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11.92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14 7039,'0'0'1204,"0"-9"383,1 4-1488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12.52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166 4 5119,'0'0'132,"-1"-1"18,-2 1-99,1-2-9,-9 2 157,3 1 0,1 0 0,-1 0 0,2 1 0,-2 0 0,1 0 0,0 1 1,0 0-1,0 0 0,1 1 0,-1 0 0,-8 7 0,9-6-98,1 0 0,0 1 0,1 0-1,-1 0 1,1 0 0,0 0 0,1 1 0,-1 0 0,1 0-1,1-1 1,0 2 0,-1-1 0,2 0 0,-1 1 0,0 8-1,2-13-82,0 1-1,0 0 1,0-1-1,1 0 1,-1 0-1,1 1 1,-1-1-1,2 1 1,-1-1-1,0 0 1,1 1-1,-1-1 1,1 0-1,0 0 1,-1-1-1,2 1 1,-1 0-1,0-1 1,0 0-1,1 1 1,0 0-1,-1-1 1,1-1-1,0 2 1,0-2-1,0 1 1,5 1-1,-2 0 12,1 0 0,0-2 0,-1 1 0,1 0 0,0-1 0,0-1 0,-1 1 0,1-1 0,0 0 0,0 0 0,0-1 0,0 1 0,6-3 0,14-6-73,-2-1-1,1-1 0,24-15 0,10-4-144,71-30-2305,-104 48-404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37:41.82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12 486 4607,'0'0'2384,"0"3"-1970,-7 56 458,7-56-326,-1 0-258,-2 9-13,3-9 330,2-5-445,58-43-224,-20 14-134,264-206-2973,-56 52-2361,-183 136 5407,-43 29 191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13.64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155 129 2303,'-2'-31'345,"2"23"-181,0 0 0,-1 0 1,0 0-1,-1-1 0,1 2 1,-4-10-1,4 15-121,0 1 1,0-1-1,0 0 1,-1 0-1,1 1 0,-1-1 1,1 1-1,-1-1 0,1 1 1,-1-1-1,1 2 1,-1-2-1,0 1 0,1 1 1,-2-2-1,2 1 0,-1 1 1,-4-2-1,-2 1 198,0-1 1,-1 1-1,-10-1 0,12 2-125,4 0-83,0 0 0,1 0 0,0 0 0,0 0-1,-1 0 1,1 1 0,0 0 0,-5 0 0,-1 2 63,-9 3-485,9-1-1638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07.1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145 0 4479,'0'0'1275,"-1"1"-1118,-7 6 141,0 1 0,0 0 0,-7 10 0,3-4-27,-22 22 0,28-32-245,3-2 31,1 1 0,-1-1 0,1 0 1,0 0-1,-4 4 0,6-5-116,0 0-190,4 3 228,-4-3 18,1-1-1,-1 1 1,1-1 0,-1 1 0,0-1 0,0 0 0,0 0-1,1 0 1,-1 1 0,1-1 0,-1 0 0,1 1 0,-1-1 0,0 0-1,1 0 1,-1 1 0,2-1 0,1 1-47,10 4 43,11 1-99,-11-5 193,-9-1-83,2 1-1,-1 0 1,-1-1 0,2 1 0,-2 0-1,10 3 1,15 5 39,-3 0 151,-24-9-98,6 7 296,-7-5-349,1 0 1,-1 0-1,-1 0 0,1 0 0,1 0 0,-2 0 0,0 1 0,1-2 0,0 1 0,-1 1 0,0-1 0,0 0 0,1 0 0,-2 1 0,1-1 0,0 0 0,-1 0 1,0 4-1,-1 0-14,0 0 1,0-1 0,-1 0 0,0 0-1,1 0 1,-6 7 0,-1-1 31,0 0 1,0-1-1,-2 1 0,2-2 1,-3 0-1,2 0 0,-18 9 1,24-16-89,1 0 0,-1 0 1,0 0-1,0-1 0,0 1 1,0-1-1,0 0 0,0 0 1,-1 0-1,2-1 0,-2 1 1,1-1-1,0 0 0,-1-1 1,2 1-1,-6-1 0,7 0-31,1 1-1,0-1 0,-1 1 1,2 0-1,-2-1 0,1 0 0,0 0 1,0 1-1,0-1 0,1-1 1,-2 2-1,1-1 0,1 0 0,-1 0 1,0 0-1,0-1 0,1 2 1,0-2-1,-1 1 0,0 0 1,1-1-1,-1 2 0,1-2 0,0 1 1,0-2-1,-1-1-336,1-1 0,-1 1 0,2-1-1,-1 1 1,1-5 0,2 1-1802,-2 7 1837,5-5-938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07.6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10 182 4607,'0'0'315,"-7"-3"1582,5 0-1841,6 2 16,6-1 7,-9 2-87,7 0 106,1-1 0,0-1 0,0 1 0,0-1 0,-1-1 0,1 0 1,-1 0-1,11-6 0,10-6-28,-22 12-1,-1 0 0,1 0 0,-1 0-1,0-1 1,0-1 0,-1 2 0,8-9 0,20-16-245,-21 14 245,0-1-1593,27-26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08.62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143 88 3711,'-2'-14'-2,"0"11"56,2 2-46,-1 0 31,0 0-1,0 0 0,-1 0 1,2 0-1,-2 0 0,1 0 1,0 0-1,-1 1 0,1 0 0,-1-1 1,2 0-1,-2 1 0,1-1 1,-1 1-1,1 0 0,-1 0 0,1 0 1,-1 0-1,1 0 0,-1 0 1,1 0-1,-1 0 0,-1 0 1,0 2 121,0-1 0,0 0 1,0 1-1,0-1 1,1 1-1,-1-1 1,-3 4-1,-5 5 34,-1 0 0,2 0-1,0 2 1,1 0 0,-13 18 0,22-27-68,-3 3-40,3-5-92,0 1 0,-1-1 0,1 1 0,0-1 0,-1 1 0,1-1 0,1 1 0,-1-1 0,0 1 0,0-1 0,1 1 0,-1-1 0,0 1 0,0-1 0,1 1 0,0-1 0,0 1 0,-1-2 0,1 2 0,0-1 0,0 0 0,0 1 0,0-1 0,1 1 0,2 2 4,0-1-1,-1 0 0,2 1 1,-1-2-1,9 6 0,103 38-50,-47-21 642,-61-21-535,4 5-44,-10-6-10,5 3 0,-1 3 0,0-2 0,-4-5 9,-1-1 0,0 1 0,1 0-1,-1-1 1,0 2 0,1-2 0,-2 1-1,1 1 1,0-2 0,0 1-1,-1 1 1,1-1 0,0 0 0,-1 0-1,1 0 1,-1 0 0,0 4 0,0 1 15,0-1-25,-1 0 0,1 0 0,-1-1 0,0 1 0,-1 0 0,1-1 0,-1 1 0,0 0 0,0-1 0,-1 0 0,0 0 0,0 1 0,-6 6 0,4-6 18,4-5-11,0 1-1,0-2 1,0 2 0,0-1-1,-1-1 1,1 2 0,-3 0-1,-8 6-3,11-8 4,1 1 0,-1-1 0,0 1 0,0-1 0,1 1 0,-2-1 0,1 0 0,1 0 0,-1 1 0,-1-1 0,2 0 0,-1 0 0,-1 0 0,2 0 0,-1 0 0,-1 0 0,2 0 0,-1 0 0,-1 0 0,2-1 0,-1 1 0,0 0 0,0 0 0,-2-1 0,-6-2 90,-1-2-83,8 1-15,2 3 1,-1-1 1,0 1 0,0 0 0,1 1 0,0-1 0,0 1 0,-1-1 0,1 0 0,0 1 0,-1-1 0,1-1 0,0 2 0,0-1 0,0 0 0,-1 0 0,1 1 0,0-1 0,1-1 0,-2-4-6,1 0-1,1 0 0,-1 1 1,3-12-1,0-2 6,19-135 1450,-19 139-1366,10-25-1,-10 32-57,0-1-1,0 1 1,0-1-1,-1 1 1,-1-1-1,1 0 0,-1 0 1,-1-10-1,-1 1-55,2 14 15,-2-1 1,1 1-1,-1-2 0,0 2 0,1-1 0,-1 1 0,-1-1 1,1 1-1,-4-7 0,-3-10-419,8 20 185,-3-9-1900,0 5-490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31.54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15 47 1663,'0'0'2343,"0"-1"-2278,3-4-1,-3 4 0,0-1-26,1 1-1,0-1 0,0 2 1,0-2-1,0 1 0,0 0 1,0 0-1,0 0 0,2-2 1,3 0-42,1-3-55,-7 6 71,2-1-1,-1 0 1,0 0 0,1 1-1,-2-1 1,2 1 0,-1-1-1,1 0 1,-1 1 0,0 0-1,1 0 1,1 0-1,0-1 39,-1 0 14,32-2 672,-33 3-645,3 0-19,-1 1-1,1-1 1,-1-1 0,0 1-1,0-1 1,0 1 0,5-2-1,1 1 113,-7 0-151,-3 1-62,8 0 96,10 0 198,-15 1-211,5 2-33,-1 1 32,-3-2 1,7 4-9,-7-3 36,1 4 198,6 19 233,-9-25-459,1 10 203,-1-10-223,0 14 126,-1-11-159,0 0 0,0-1 1,0 1-1,-1 0 0,0 0 0,1-1 0,-3 8 0,0-3 10,0 3 67,-9 19 0,0 0 14,9-19-78,-2 0-1,1 0 1,-2 1-1,0-2 1,-12 19-1,9-18 122,4-4-75,-1-1-1,-10 11 0,10-11-58,0-1-14,0-1-56,3-3 2,3-1 66,-1 0 1,0 0-1,1 0 0,-1 0 0,1 0 0,-1 0 0,1 1 0,-1-1 0,0 0 0,1 1 0,0-1 1,-1 1-1,1-1 0,-1 0 0,0 0 0,1 2 0,-3-1 37,-7-1 104,2-1-143,-17-1-16,17 0 30,2 1-20,4 0-44,1 1-10,-4-4 11,2-3 42,4-1-5,-1 6-22,0 1 26,1 0-1,-1 0 0,0 0 1,0 0-1,0 1 1,0-1-1,1 0 1,0 0-1,-1 1 1,1-1-1,-1 0 1,0 0-1,1 1 0,0 0 1,0-1-1,-1 0 1,0 0-1,1 1 1,0 0-1,0-1 1,-1 1-1,1-1 0,0 1 1,1-1-1,6-2 43,0-1 0,0 0 0,0 1 0,1 1 0,-1 0 0,0-1-1,15 0 1,-11 3 189,1-1 1,-1 2-1,1-1 0,21 6 0,-21-4-57,0 2-1,-1-1 1,20 11 0,-27-11-338,1-1 0,-1 0 0,1 1 0,0-1 0,-1-1 0,1 1 0,0-1 0,0-1 0,0 1 0,0-1 0,0 0 0,0 0 0,11-1 0,-17 1 134,15-2-2834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37.14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204 2 2943,'-6'0'12,"0"-1"-1,0 1 0,0-1 1,0 2-1,-1-1 0,1 1 1,0 0-1,0 0 0,-7 3 1,4 0 8,1 0 1,-1 0 0,1 1 0,-11 8 0,14-9 42,1 0 1,-1 0 0,1 0-1,0 1 1,0 0-1,0 0 1,1 0 0,0 0-1,-4 10 1,-1 4-151,-8 29 0,12-32 93,0 0 0,-2 31 0,4 42 6,3-86-55,2 5 32,1-1 22,3 8 292,-6-15-309,-1 1-1,1 0 1,-1-1 0,0 1 0,1-1 0,-1 0 0,1 1 0,0-1 0,-1 1-1,0-1 1,1 0 0,0 1 0,0-1 0,-1 0 0,0 0 0,1 0-1,0 0 1,0 0 0,-1 0 0,1 0 0,-1 0 0,1 0 0,0 0-1,-1 0 1,3 0 0,-2 0 22,1 0 0,1 0 1,-1-1-1,0 0 0,0 0 0,4-1 0,-4 1-12,-1 1-1,1-1 1,-1 0-1,1 0 0,-1 0 1,1 0-1,-1 0 1,0 0-1,1-1 1,-2 1-1,2-1 1,-1 2-1,-1-2 1,3-1-1,1-4-2,-1 3 49,0 0 0,0 0-1,0-1 1,-1 1-1,1-1 1,-1 1-1,0-2 1,0 2 0,-1-1-1,1-1 1,0-6-1,-1-3 252,0 0-1,-2-26 0,-1 25-236,1-3-216,2 18-44,1 3 122,5 11 191,6 18 420,26 112 381,-39-141-852,1-1-12,5 12-40,-4-12-7,-1 1 46,0-1 1,0-1-67,-1 0 16,0 0-1,1 1 1,-1-1 0,0 1 0,0-1-1,0 0 1,1 1 0,-1-1 0,0 0-1,1 0 1,-1 0 0,1 0 0,-1 0 0,0 0-1,0 0 1,1 1 0,0-1 0,0 0-22,0 0 0,0-1 0,0 1 0,-1 0 0,2 0 0,-1 0 0,-1 0 0,1-1 0,0 1 0,0-1 0,0 0 0,0 1 0,0 0 0,-1-1 1,1 0-1,0 0 0,0 0 0,4-5-3,-2-2 22,0-1-2,-2 9 0,-1 0 0,0-1-1,0 0 1,0 0-1,1 1 1,-1-1-1,0 0 1,0 0-1,0 1 1,0-1-1,0 0 1,0-1-1,0-12-33,-1-19-19,1 21 104,-1-30-45,1 33-4,-1 6 6,1 2-1,0-1 0,0-1 1,1 1-1,-1 1 0,0-2 1,1 1-1,-1 1 0,1-2 1,0 1-1,1-2 0,0 0 6,-1 2 15,0 1 0,0-1 0,0 1 0,1 0 0,-1 0 0,1 0 0,-1-1 0,0 2-1,1-2 1,0 1 0,-1 1 0,1-1 0,-1 0 0,1 1 0,0-1 0,-1 1 0,3-1 0,1-1-40,1 0 33,0 1 0,-1-1-1,1 1 1,-1 0 0,12-1-1,-15 2 6,0 0-1,1 0 0,-1 1 1,1-1-1,-1 1 1,0 0-1,0-1 1,1 1-1,-2 0 0,1 0 1,1 0-1,-1 1 1,-1-2-1,2 2 0,-2-1 1,1 1-1,3 3 1,0 1 60,3 2 88,1 1-1,-2 1 1,0 0 0,0 0 0,6 14-1,-11-18-106,1-3 0,-2 2 0,1-1 0,-1 0 0,1 0 0,-2 0 0,2 1-1,-1 5 1,-1-7 95,3 3-13,-3-5-56,0-1-103,0 1 0,0 0 0,0-1 1,0 0-1,0 0 0,0 1 0,0 0 1,0-1-1,0 1 0,0-1 1,0 0-1,0 1 0,0-1 0,1 1 1,-1-1-1,0 1 0,1-1 0,-1 0 1,0 0-1,1 1 0,-1-1 0,0 1 1,0-1-1,0 0 0,1 1 0,-1-1 1,2 0-1,-2 0-76,1 0 0,0 0-1,0 0 1,-1 0 0,1 0 0,0 0 0,0 0 0,-1 0 0,1 0-1,0 0 1,0 0 0,-1 0 0,0-1 0,3 0 0,2-2-627,1 0 0,-1-1-1,6-4 1,-8 5 492,3-3-654,-1-3-701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37.7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38 1 3711,'-5'8'243,"1"-2"-1,-1 3 0,1-2 0,1 1 0,0 0 0,0 0 0,0 0 0,0 1 1,2 0-1,-1 0 0,2-1 0,-1 1 0,0-1 0,3 14 0,-2-9-100,2 1-1,7 25 1,-7-33-141,0 0 0,1 0-1,0 0 1,0-1 0,0 1 0,0-1 0,1 1 0,6 5-1,-5-4-70,1-1-1,0 0 0,1-1 0,0 0 0,-1 0 0,12 7 0,32 10-1822,-44-20 1107,1 1 0,-1-2 0,1 1 0,13 0-1,-12-2-77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38.16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290 0 6911,'-16'18'75,"0"-1"-1,-1-1 0,0-1 0,-39 26 0,47-35-100,-16 12 161,-35 31-1,52-41-213,1-1 1,0 1-1,1 0 0,-1 0 0,2 0 1,-1 1-1,2 0 0,-8 17 1,1 9-2380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38.63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45 0 6655,'-2'24'697,"-3"26"118,-11 24-697,13-53-104,-2 13-334,0-15-227,2 1 0,0-2-1,1 2 1,1-1 0,3 29-1,-2-28-377,0-19 361,0 1-100,5 4-359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39.24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0 270 6527,'7'18'72,"-2"-6"-176,13 28-464,-16-36 648,0 0 0,-1-1 0,2 0-1,-1 0 1,5 6 0,0 0 125,4 6 141,-1-3 187,14 17 0,-19-23-545,3 1-48,-1-1 50,0-4-44,-6-2 50,0 0 0,0 0 0,0 0 0,0-1 0,0 1 0,1 0 0,-2-1 0,1 1 0,1 0 0,-2 0 0,1-1 0,1 0 0,-1 0 0,1 0 7,-1 1 140,-1-2-125,1 2 0,-1-1 0,1-1 0,-1 2 0,0-1 0,0 0 0,1 0 0,0 0 0,0 0 0,0 0 0,4-6 102,10-14 160,-2 4-176,10-13-656,-20 25 523,2-2-71,-1-5 69,14-24 603,-18 34-511,1 0 0,0 0 0,-1 0-1,0 0 1,0 0 0,1-1 0,-2 2-1,1-1 1,-1-3 0,1-6 70,2-9 14,8-25-1,-3 13-136,-5 20-85,2-8-176,0 0-1,8-22 1,-9 37-206,-1 0 0,0 0 0,0 0 1,1 1-1,0-2 0,0 2 0,1-1 1,-1 2-1,1-2 0,0 1 1,0 1-1,8-7 0,5 0-1460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37:43.6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87 772 2559,'-14'48'338,"13"-45"66,-5 13 2048,10-20-2333,-4 3-38,0 1-1,0 0 1,0 0 0,0-1 0,1 1 0,-1 0 0,0 0-1,0-1 1,0 1 0,0 0 0,0 0 0,1 0-1,-1-1 1,0 1 0,0 0 0,0 0 0,1 0-1,-1 0 1,0-1 0,0 1 0,1 0 0,-1 0-1,0 0 1,0 0 0,1 0 0,-1 0 0,0 0-1,0 0 1,1 0 0,-1 0 0,0 0 0,0 0 0,1 0-1,-1 0 1,0 0 0,0 0 0,1 0 0,-1 0-1,3 1-4,0 1 0,0-1 0,-1 1 0,1 0-1,0 0 1,-1 0 0,0 0 0,1 0 0,-1 0 0,0 1-1,0-1 1,0 1 0,1 2 0,0 1-30,0-1 0,-1 0 0,1 1 0,-1-1 0,-1 1 0,2 7 0,2 10 20,-5-20-71,0 6-65,0 4 55,-1 2 26,-3-4 50,3-10 139,0 0-178,1 0 1,-1 0-1,1 0 0,-1 0 0,0 0 0,1-1 0,-1 1 0,0 0 0,0 0 0,0-1 0,0 1 0,-1 0 1,1 0 89,0-1 1,1 0-1,-1 1 1,1-1-1,-1 1 1,1-1-1,-1 0 1,1 1-1,-1-1 1,1 1-1,-1-1 1,1 1-1,-1 0 1,1-1-1,0 1 1,-1 0-1,-10-4 232,5 1-174,3 1-112,-13-12 304,15 13-362,-2-2 7,-1 3-8,-14-6-29,16 4 21,0 0 1,0 0 0,0 0-1,0 0 1,1 0-1,-1 0 1,1-1 0,-1 1-1,1-1 1,-1 1 0,1-1-1,0 0 1,0 1-1,-1-1 1,1 0 0,1 0-1,-1 0 1,0 0 0,0 0-1,0-2 1,-2-7-29,1 1 1,-1-19-1,2 22 13,-1-9-30,-4-58-158,6 71 196,0-1 1,1 0-1,0 1 1,-1-1 0,3-5-1,1-10-19,-2 11 23,0 0-1,0-1 1,1 1 0,0 0 0,0 0 0,1 0 0,0 1 0,1-1 0,7-9 0,4-9 15,-1-1-23,2 1 0,1 0 0,1 1-1,1 1 1,1 1 0,1 1-1,0 1 1,2 1 0,40-26 0,183-92-1706,-237 133 1584,-1 0 1,0 0-1,0-1 0,-1-1 0,1 1 0,-1-1 0,11-14 0,-7 6-225,-1 0 1,-1-1-1,13-25 0,-1 0-719,3-5-1666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40.26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 9 9727,'0'0'0,"-2"-9"-4120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49:40.5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6 7423,'0'0'0,"9"-3"0,0 1-608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35.2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0 130 1791,'0'0'255,"1"-2"-174,4-10-12,-2 4 211,0 0 0,0 0 0,2 2 0,-2-2 0,2 1 0,-1 1 1,8-9-1,0 4 429,22-14 0,-32 24-581,-2 0-5,2 0-86,10-6 299,-5 4-333,-6 2 360,4 3-372,-5-2 23,1 0 1,0 0 0,0 0 0,-1 0 0,1 0 0,0 0 0,0 1 0,-1-1-1,0 0 1,1 1 0,0-1 0,0 1 0,-1-1 0,0 0 0,1 0 0,0 1 0,-1 0-1,1-1 1,-1 1 0,0-1 0,1 1 0,-1-1 0,1 1 0,-1 0 0,0-1 0,1 1-1,-1-1 1,0 1 0,0 0 0,1 1 102,0-1-53,2 5-10,0 0-33,-1-3 32,3 2 1,1 2-44,-2-1 1,4 12 394,-8-17-314,4 9 32,-1-3-113,0 2-10,0 1 11,-2-8 14,0-1 1,-1 1-1,1 0 1,0 0-1,-1 0 1,1 0-1,-1-1 1,0 2 0,0-2-1,0 1 1,0 0-1,0 0 1,-1 3-1,-8 55-345,3-44 320,3 3-7,2-15 25,0 0 0,1 0 0,-1 0 1,0-1-1,0 1 0,-1 0 1,1 0-1,-1-1 0,1 1 0,-5 4 1,-3 7-82,-3 8 118,9-16-34,-1 1 0,0-1 0,0 0 0,-1 0 0,-6 6 0,9-10-27,0 0-1,0-1 0,-1 0 0,1 0 1,-1 1-1,-5 3 0,0 0 1,7-6 10,0 1 0,0 1 0,0-2 0,0 1 0,0 0 0,-1 0 0,2-1 0,-3 2 0,-16 8 13,17-7-17,-18 7 0,15-7-10,4-2-22,0-1 83,1 1 0,0-1 1,0 0-1,-1 0 1,0 0-1,1 0 0,-1 0 1,1 0-1,0 1 0,-1-1 1,1 0-1,-1 0 1,0 0-1,1 0 0,-1-1-35,1 1-6,0 0 0,0 0 0,0-1 0,0 1 0,0-1 0,0 1 0,0 0-1,0-1 1,0 1 0,0 0 0,0 0 0,0-1 0,0 1 0,0 0 0,0-1 0,0 1 0,1-1 0,-1 1 0,0 0-1,0 0 1,4-6 70,-3 5-84,0 0 0,-1 0-1,1 0 1,0 0 0,0 0-1,0 0 1,0 0 0,0 0-1,0 1 1,1-1 0,-2 0-1,2 0 1,-1 1 0,0 0-1,3-2 1,-1 2 16,4-3 52,1 1 1,0 0-1,14-2 1,2-1 60,-14 2-100,-9 3 0,1-1-1,-1 0 1,1 1 0,-1-1 0,0 1 0,0 0-1,1 0 1,-1-1 0,1 1 0,-1 0 0,2 0-1,36 1 520,-3 6-268,-33-6-344,18-6-68,-20 5 48,1 0 0,0 0 0,-1 0 0,1-1 0,-1 0-1,1 1 1,2-2 0,5-3-817,-7 3 366,1 1 0,-1-1 1,1 1-1,-1 0 0,1-1 1,0 2-1,0-1 0,0 0 1,5 0-1,1 0-1144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36.35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 51 2175,'0'0'2368,"-1"0"-2301,1 0-1,0 0 0,0 0 0,-1 0 1,0 0-1,1 0 0,-1 0 0,1 0 0,0 0 1,-1 0-1,1 0 0,-1 0 0,1-1 1,-1 1-1,1 0 0,0 0 0,-1-1 0,1-1-83,0 2 49,0-1-1,-1 1 0,1-1 1,0 1-1,0 0 1,0 0-1,0-1 1,0 1-1,0-1 0,0 0 1,0 1-1,0 0 1,1 0-1,-1-1 1,0 1-1,0-1 0,0 1 1,1-1-1,-1 1 1,0-1-1,2-1 24,0 1-1,0 0 1,0 0-1,0-1 0,0 1 1,4-2-1,9-2 109,0 1 0,0 0 0,28-4 0,-13 3-248,-25 5 152,0 0 0,-1 0 0,1 0-1,-1 1 1,2 0 0,-2-1 0,1 1 0,-1 1 0,1-1-1,4 4 1,-5-4-78,-2-1 64,3 7 11,2 3-63,-7-5 3,0-2 2,1 4 1,0 2 0,-1-1 0,0-1-1,-1 2 1,0-2 0,1 1 0,-6 15 0,0-6 6,0 0-1,-12 22 1,16-36-41,0 1-1,0 0 1,-1-1 0,1 0-1,-1 1 1,1-2-1,-1 1 1,-7 4-1,9-6 25,1 0-1,0 0 1,-1-1-1,0 1 0,0 0 1,0 0-1,0-1 0,0 0 1,1 0-1,-1 1 1,0-1-1,0 1 0,-2 0 1,3-2-2,0 0 0,0 0 0,0 1 0,0-1 0,0 0 1,0 0-1,0 1 0,0-1 0,0 0 0,0 0 1,0 1-1,0-1 0,0 0 0,0 0 0,1 1 0,-1-1 1,0 0-1,1 0 0,0 0 0,-1-3-2,1 3 8,-1-1 0,1 1-1,0-1 1,-1 1 0,1-1 0,0 1 0,0 0-1,-1-1 1,2 1 0,-1 0 0,-1 0 0,4-2-1,3-4-56,0 0 0,17-9-1,-24 15 190,2 0-82,-1 0 0,2 1 0,-2 0-1,1-1 1,0 1 0,-1 0 0,1 0 0,2 0-1,-2 0-21,-1 1 0,0-1-1,0 1 1,0-1-1,0 1 1,1 0-1,-2-1 1,1 1 0,0 1-1,0-2 1,0 1-1,0 0 1,0 0 0,-1 0-1,1 0 1,-1 0-1,2 2 1,-2 0-3,1-1 0,0 0 0,0 1 0,-1-1 0,0 1 1,0 0-1,0-1 0,0 4 0,-1 2 20,-1 0 1,0 1-1,0-1 0,-6 13 1,7-17-52,-1-1 1,1 1-1,-1-1 0,0 1 1,0-1-1,0 1 1,-1-1-1,1 0 1,0 0-1,-1-1 1,-5 5-1,-7 4-129,1-1 0,-1-1-1,-1-1 1,1 0 0,-1-1 0,-22 6-1,14-7-1792,14-4-392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37.56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 0 4479,'-6'8'968,"-3"7"-637,1 0-1,1 2 0,0-1 0,1 1 0,-6 29 0,-8 90 153,19-125-406,0 1 0,1 0 0,0-1 0,4 17-1,-4-27-76,0 1-1,1 0 1,-1-1-1,0 1 1,0-1 0,1 1-1,0-1 1,0 1-1,-1-1 1,1 1-1,1 0 1,-2-1 4,0-1-1,1 1 1,-1-1 0,0 0 0,1 0 0,-1 0 0,0 1 0,0-1 0,1 1-1,-1-1 1,0 1 0,0-1 0,0 0 0,0 0 0,0 1 0,0-1 0,0 2-1,10 2 61,-7-3-68,0 0-1,0-1 0,0 1 0,1 0 1,-1-1-1,1 0 0,-1 1 0,0-2 1,0 1-1,0 0 0,0-1 1,1 0-1,-1 1 0,0-1 0,5-3 1,12-1 55,-4 0-67,0-1 0,0 0 0,29-16 0,-38 18 25,-1 0-1,0 0 1,0-1-1,0 0 1,0 0-1,0 0 1,-1-1-1,-1 0 1,10-12-1,-8 6 0,0 1 0,-1-1 0,0 1 0,-1-1 0,4-15-1,3-4-123,-9 27 108,0 0 0,-1-1 0,1 1-1,-1-1 1,1 1 0,-2-1 0,1 1-1,0-1 1,-1 0 0,0-7 0,-1 10-35,0 0 57,1-1-1,-2 2 1,1-1-1,0 0 1,-1 1-1,1-2 1,-1 2 0,1-1-1,-1 1 1,1-1-1,-1 2 1,0-2-1,1 1 1,-2 0-1,1-1 1,1 2 0,-2-1-1,1 0 1,1 0-1,-2 1 1,1 0-1,0-1 1,-3 1-1,-6-3 123,6 2-149,-13-3-2288,12 1-89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38.12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188 18 4991,'-3'-2'48,"0"0"-1,-1-1 0,0 2 0,1-1 0,-1 1 0,1-1 0,-1 1 0,0 0 0,0 0 0,1 0 1,-6 0-1,1 1-5,0 1 1,0-1-1,-1 1 0,-9 3 1,-3 1-324,-27 11 0,37-10-141,2 6-1308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39.12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163 24 2559,'0'0'900,"1"-9"1208,-1 8-1960,0 0-1,-1 0 0,0 0 0,1 0 0,-1 0 0,1 0 0,-1 1 1,1-1-1,-1 0 0,0 0 0,0 0 62,0 1-189,1-1-1,0 1 0,-1 0 1,1-1-1,0 1 0,0 0 1,0 0-1,-1 0 0,1 0 1,0-1-1,-1 1 0,1 0 1,-1 0-1,1 0 1,0 0-1,0-1 0,-1 1 1,1 0-1,-1 0 0,1 0 1,-1 0-1,1 0 0,0 0 1,0 0-1,-1 0 0,1 0 1,-1 0-1,1 1 0,-1-1 1,-12 2 523,9 0-493,0 0 0,1 0 0,0 0-1,-1 1 1,1-1 0,0 1-1,0 0 1,0-1 0,0 1 0,1 1-1,-1-1 1,0 1 0,-2 5-1,-5 6 75,1 0-1,1 1 0,1 1 0,-10 25 0,5 6-140,-10 95 0,20-94-112,2-37 87,1-2 42,1-2 43,-1-5-59,0-2 1,0 1 0,1-1-1,-1 1 1,0-1 0,0 1-1,1-2 1,-1 2 0,1-1-1,-1 0 1,1 0 0,0 0 0,0 0-1,-1 0 1,1 0 0,0-1-1,-1 1 1,2-1 0,-2 1-1,1-1 1,0 1 0,0-1-1,0 0 1,0 0 0,0 0-1,0 0 1,3-1 0,5-1-38,-1 0 0,0-1 0,1 1 0,9-6 0,-7 3 19,0 0-1,-1-1 0,1 0 1,-1-2-1,0 1 0,-1-1 1,1 0-1,-1-1 0,-1 0 1,0-1-1,9-12 0,-9 9 130,0 0 0,0-2-1,-1 1 1,-1-1 0,11-28-1,-16 34-40,-2 9-54,0 0 1,0 0-1,0-1 1,0 0 0,0 1-1,0-1 1,0 1-1,0 0 1,0-1 0,0 1-1,0-1 1,0 0-1,0 1 1,0 0-1,-1 0 1,1-1 0,0 1-1,0-1 1,-1 0-1,1 1 1,0 0 0,-4-1 5,4 1-4,-2-1-1,0 1 0,1 0 0,-2-1 0,2 1 1,-1 0-1,0 1 0,0-1 0,0 0 0,0 1 0,1-1 0,-2 1 0,2-1 0,-1 1 0,0 0 0,1 0 1,-1-1-1,1 1 0,-1 1 0,-2 1 0,-3 3 1,-1 0 1,-9 11-1,15-14-2,1-3 0,-6 7-103,1 1 0,-1-1 0,1 2 0,-9 14-1,10-13-128,2-7-475,1 2 0,0-1-1,0-1 1,1 2-1,-1-1 1,0 8-1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39.61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 0 8319,'0'0'2056,"-1"1"-1910,-3 2-355,0 1 1,0-1-1,0 1 1,1 0-1,-1 0 1,1 0-1,0 1 1,0-1-1,1 1 1,-4 7-1,-3 10-2819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40.52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1 127,'0'0'0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41.21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33 51 4223,'0'0'1032,"0"1"-978,-3 2 85,0 0 1,1 0-1,0 1 0,0-1 1,0 1-1,1-1 1,-2 4-1,-3 7 140,2-8-127,3-4-34,1-1-20,-3 14 165,3-12-208,1 3-34,-1-5 288,7-6-245,-5 4-64,-1 0 1,0 1-1,0-1 0,0 0 0,0 0 0,0 1 0,0-1 0,-1 0 0,1 0 0,0 0 0,0 0 0,-1 0 0,1 0 0,-1-1 1,1 2-1,0-3 0,0-2 9,2 0-25,2-3 119,-1-1 1,0 0-1,-1 1 1,4-16-1,-5 16-103,-1-6 96,-1 13 96,-1-8 536,1 9-692,-1-3-27,1 2 14,-1 1 1,1-1-1,0 1 1,-1 0-1,0 0 0,1 0 1,-1-1-1,1 1 1,-1 0-1,1 0 1,-1-1-1,0 1 0,1 0 1,-2 0-1,2 0-14,-1 0-1,1 0 1,0 0 0,-1 0-1,1 0 1,-1 0-1,1 0 1,-1 0-1,1 0 1,0 0-1,-1 0 1,0 1-1,1-1 1,-1 0 0,1 0-1,0 1 1,0-1-1,-1 0 1,1 0-1,-1 0 1,0 1-1,-3 3 46,-1 1-58,5-4-21,-1 0 0,1-1 1,-1 1-1,0 0 0,1 0 1,0-1-1,0 1 0,0 0 1,-1 0-1,1-1 0,0 1 1,-1 0-1,1 0 0,0 1 1,4 20 163,-4-21 209,1-2-396,1-4 44,-1 4 121,-2 0-63,-1-4-25,2 3 707,19 18-9571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39:11.12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34 3711,'0'0'0,"14"-8"0,-2 0 0,-1-1-904,1 1 392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42.24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 0 2303,'0'0'4827,"-1"2"-4726,-4 4 68,0 1 0,1 0 0,-1 0-1,2 1 1,0-1 0,-5 13 0,-11 25-20,13-31-99,3 1 0,-1-1 0,-1 24-1,4-31-53,0 2-1,1-1 0,1 0 1,0 0-1,0 0 0,1 0 1,-1 0-1,4 10 0,-4-17 5,-1 1 0,1-1 0,0 1 0,-1-1 0,1 1 0,0-1 0,0 1 0,-1-1 0,1 1 0,0-2 0,0 2 0,2 1 0,1 1 0,-2-2 7,-1-1-1,1 1 1,-1-1 0,1 1-1,-1-1 1,4 2-1,4-1 90,-6-2-86,6 0 44,-6-1-54,0 0 1,0 1-1,0-2 0,0 1 1,0 0-1,-1-1 1,0 1-1,1-1 1,-1 0-1,1 1 0,2-5 1,3-2-8,12-17 0,-4 5 2,40-38-53,8-9-12,-61 64 126,0-1 1,-1 0-1,1 1 0,-1 0 0,0-2 0,0 1 0,-1 1 0,1-2 0,-1 1 1,1-6-1,-1 8-39,-1 2 1,0-2-1,0 1 1,0-1 0,0 1-1,0-1 1,0 1-1,-1 0 1,1-1 0,0 1-1,0-1 1,-1 1-1,0 0 1,1 0 0,-1-1-1,1 1 1,-1 0-1,0 0 1,0 0 0,0 0-1,0-1 1,0 2-1,1-1 1,-2 0-1,1 0 1,0 0 0,-1 0-1,2 0 1,-2 1-1,1 0 1,0-1 0,-1 0-1,1 1 1,-1-1-1,0 1 1,-7-2 0,0 0 0,0 0 0,-1 1 1,1 1-1,0-1 0,0 1 0,0 1 0,0 0 0,-14 2 0,-7 10-172,19-8-140,10-5 102,0 1-379,-1 1 290,1-2-1,1 1 1,-2 0-1,1 0 0,1 0 1,-2 0-1,1 0 1,0 2-1,-4 5-2213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43.3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221 0 4735,'-1'1'264,"-19"16"1209,-29 23 160,39-32-1516,0 0-1,1 0 1,0 1 0,1 1 0,0 0 0,0 0-1,2 0 1,-1 1 0,1 0 0,-9 21 0,1 7-125,-18 77 1,30-106 69,0 0-111,0 0 0,1-1 1,-1 15-1,4-10 36,0-10 14,0-3 0,4 6 10,-4-6-18,1 1 0,0-1 0,-1 0 0,1 0 0,0 0 0,-1-1 0,1 1 0,0 0 0,0-1 0,0 0 0,-1 0 0,1 0 0,0 0 0,4-1 0,6 0-70,21-7 0,-23 5 82,-1 0 0,1-1-1,-1 1 1,17-11 0,-22 11-28,0 0 0,0-1 1,-2 1-1,2-1 0,-1 0 0,-1 0 1,1 0-1,0-1 0,-1 0 0,0 1 1,3-7-1,1-5 135,-1 0-1,0-1 1,4-28 0,-5 3-86,-5 42-21,0 0-1,0 0 0,0 0 0,0 0 1,0 0-1,0-1 0,0 1 1,0 0-1,0 0 0,0-1 0,0 1 1,0 0-1,0 0 0,0 0 0,0 0 1,0-1-1,0 1 0,0 0 0,0 0 1,0 0-1,0 0 0,0 0 1,-1 0-1,1 0 0,0 0 0,0 0 1,0 0-1,-1 0 0,1 0 0,0-1 1,0 1-1,0 0 0,-1 0 0,1 0 1,0 0-1,0 0 0,0 0 1,0 0-1,0 0 0,0 0 0,0 0 1,-1 0-1,1 0 0,0 0 0,0 0 1,0 0-1,-1 0 0,1 1 1,-8 1 137,5 0-140,0 0 0,0 1 0,0 0 0,1 0 0,-1-1 0,0 1 0,1 0 0,-3 5 0,-15 29-107,11-16 3,-6 12 51,12-24-225,-1 0 1,-1-1-1,1 1 1,-1-1-1,-9 11 1,0-3-2536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44.30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96 3967,'8'-3'71,"-1"-1"-6,16-4 475,-1 2-1,1 0 1,24-2-1,-21 4-242,27-8 0,-20 6 4,-27 5-218,-1-1 12,-1 1 0,1-1 0,-1 1 0,0-1 0,0-1 0,6-3-1,14-6 554,-20 7-765,0 2 1036,-5 11-202,-1 1-606,-1 0-1,-5 9 1,-4 14 218,-1 5 125,7-21-239,-5 22 0,-43 201-77,51-227-699,1 1 1,1-1 0,-1 1 0,1 24-1,1-27-428,0-8 814,0-1 0,0 0 0,0 1-1,0-2 1,0 2 0,0-1 0,1 0 0,-1 0-1,2 3 1,0 3-2172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45.55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89 160 1279,'0'-7'374,"0"0"-1,0 0 1,1 0-1,0 0 0,0 0 1,1 0-1,3-9 1,0-2 398,-5 16-558,2-4 127,-2 5-283,1 0 0,-1 0 1,0 0-1,1 0 0,-1-1 0,0 2 1,1-2-1,-1 1 0,0 0 1,0-1-1,0 2 0,0-4 0,0 4-7,0-1-1,0 1 1,0-1-1,0 1 0,0 0 1,0 0-1,0-1 1,0 1-1,0-1 0,0 1 1,0-1-1,0 1 1,-1 0-1,1 0 0,0-1 1,0 1-1,0 0 1,-1-1-1,1 1 1,0-1-1,0 1 0,0 0 1,0 0-1,-1 0 1,1-1-1,0 1 0,-2-1 1,-7 3 627,7 0-618,0-1 1,0 1-1,0 0 1,1 0-1,-2 0 1,2-1-1,-1 2 1,1-1-1,-1 0 1,1 0-1,-1 4 1,0-3-13,-17 33 225,-15 40-1,22-47 166,10-26-418,2 0 0,-2 0 0,1 0 0,1 0-1,0 0 1,-1 0 0,1 0 0,-1 0 0,1 0 0,1 0 0,-1 1 0,1 2 0,0 8-94,1-11 82,1-1-5,2 5 40,-4-6-47,0 1 0,1-2 1,-1 2-1,1-1 1,-1 0-1,1 1 0,-1-2 1,1 1-1,-1 0 0,1 0 1,-1-1-1,1 1 0,0 0 1,-1 0-1,2-1 1,-2 0-1,4 0 0,1 1 16,37 3 124,-5-1-70,-20-1-53,0 2 1,0 0 0,22 8 0,-33-9-36,-1 0 1,1 0 0,-1 0-1,0 1 1,0 0 0,0 0-1,-1 0 1,0 1-1,0 0 1,1 0 0,6 9-1,-7-8 22,-4-5 7,1 1 0,-1-1 1,1 1-1,-1 0 0,0 0 0,1 0 0,-1 0 0,1 3 0,1 0-9,-1 0 0,-1-1 0,1 2 0,-1-2 0,1 1 0,-1 1-1,0-1 1,-1 0 0,1 0 0,-1 1 0,0-1 0,-1 0 0,1 0-1,-1 0 1,0 0 0,0 0 0,0 1 0,-1-2 0,0 1 0,0 0 0,-1-1-1,1 1 1,-1-1 0,-5 8 0,-3 3 51,7-9-156,0 0 1,0 0-1,-8 7 1,-13 6-360,23-18 370,2-1 16,-2 2 67,1-1 15,-11 1-124,12-2 128,-1 1-1,1-1 1,-1 0-1,0 0 1,1 0-1,0 0 1,-1-1 0,1 1-1,-1 0 1,1 0-1,-1 0 1,1 0-1,0-1 1,-1 1-1,1 0 1,-1-1 0,1 1-1,-1 0 1,1 0-1,0 0 1,0 0-1,-1-1 1,1 1 0,-1-1-1,1 1 1,-1-1-1,1 0 14,-1-1 0,1 1 0,-1-1 0,0 1 0,1-1-1,0 1 1,0-1 0,-1-1 0,1-3 48,0-1 1,0 1-1,2-8 0,30-257 549,-26 230-371,-4 31-126,-1-1 0,1 1 0,-1-16-1,-1 23-99,0 1-1,0 0 0,-1 0 0,1 0 1,-1 0-1,0 0 0,1 0 0,-1 0 0,0 0 1,0 0-1,0 1 0,0-1 0,0 0 1,-1 0-1,1 1 0,0-1 0,-1 1 1,1-1-1,-1 1 0,0 0 0,1 0 1,-1 0-1,0-1 0,-2 1 0,-30-14-2,-10-5-1861,40 17 1331,-2 0 1,2 0-1,-1-1 1,1 1-1,0-1 1,-6-6-1,-5-7-1214,10 13 1471,1-2 0,0 1 0,-1 0-1,2 0 1,-1-1 0,0 0 0,1 0 0,-3-8 0,4 5-533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46.35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 0 3583,'0'0'6534,"0"1"-6340,7 23 371,-2 1-1,4 25 1,-8-26-341,0-1 0,-4 38 0,1 23-72,2-65-288,0 0 0,-4 29 0,2-38-677,0 1 0,-1-1 0,-4 14 0,2-12-2621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2.16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129 46 767,'0'0'1176,"0"1"-1016,1 2-127,1-1-1,-1-1 0,1 2 0,-1-2 0,1 1 0,-1 0 0,1-1 0,0 1 0,0-1 1,0 1-1,4 1 0,-5-2 686,1-1-664,4 3-62,-3-2-79,3 0 35,-5 0 177,1-2-71,12-1 52,-13 1 144,1 0-450,4-5 107,-3 2 96,-2-4 11,0 7 88,1-9 390,-2 6-455,-2-15 457,1 12-358,1 5-52,-1-1-82,-7-3 309,6 6-257,0 0 0,0-1 0,0 1 0,0-1-1,0 1 1,0 0 0,0 0 0,0 0-1,0 0 1,0 1 0,-3 0 0,1 0 54,-1 1-1,0 1 1,1-1 0,-1 0 0,1 0 0,0 1 0,-1 0 0,2 0 0,-8 7-1,-7 5 257,8-6-74,0-1 0,0 1 0,1 1-1,0 1 1,1-2 0,-11 21-1,15-24-230,1 1-1,0 0 0,0 0 0,2 1 1,-1-1-1,0 0 0,1 1 0,-1 13 0,2-8-11,0 0 0,1 0 0,0 0 0,5 16 0,-5-25-185,1 0 0,-1 0 0,1-1-1,-1 1 1,1 0 0,0-1 0,0 1 0,0-1 0,1 0-1,-1 0 1,1 0 0,0 0 0,0 0 0,0-1 0,0 0 0,0 0-1,1 1 1,-1-1 0,0-1 0,6 4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2.99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5503,'0'0'1256,"2"1"-1192,4 8 422,9 16 0,6 7-6,26 35 57,-31-43-424,5 12-234,-13-22-242,18 24 0,-25-36-62,3 0-1471,-4-2 1722,0 1 1,1-1-1,0 0 0,0 0 1,-1 0-1,0 0 0,1 0 1,1 1-1,7-2-1485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3.34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281 0 6143,'-13'8'-60,"5"-3"229,0 1 0,0-1 1,1 1-1,0 1 1,-13 12-1,-1 12 11,1 0-1,-24 52 0,-12 18-681,51-93 370,1-2-55,1 0 1,-2 0-1,1 0 1,-8 6-1,-23 19-2052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4.0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27 1 5503,'1'1'132,"0"2"-11,1 0 0,-1 0-1,-1 0 1,2 0-1,-1 0 1,-1 0 0,0 1-1,0-1 1,0 6-1,-3 35 1118,3-34-1083,-4 27 51,-18 174-104,20-200-215,-2 27-2991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4.42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91 86 4735,'0'-6'51,"0"4"213,0 1 96,1-5-17,0 2-1,-1-1 1,4-9-1,-3 12-365,0 0 122,1-1 1,-1 0-1,2 1 1,-2 0 0,1 0-1,1 0 1,-1 0-1,0 0 1,0 0-1,1 1 1,2-2-1,23-15 485,-26 18-456,-1-1-59,2 1 0,-2 0 0,1 0-1,0 0 1,-1 0 0,1 0 0,0 0-1,3 1 1,-4 0-67,0 0 0,0 0 0,-1-1-1,1 1 1,0 1 0,0-2 0,-1 2 0,1-1-1,-1-1 1,1 2 0,0-1 0,-1 0 0,0 0 0,0 0-1,0 1 1,1-1 0,-1 0 0,0 0 0,0 0 0,0 1-1,0-1 1,0 0 0,-1 1 0,1-2 0,0 3-1,-2 6 9,0-2-1,-6 15 0,3-10-7,-23 49-5,11-23-46,9-19-278,-2-1 0,0 0-1,-1 0 1,-1 0-1,-1-2 1,-15 17-1,17-23-490,-6-3-1484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6:09.0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492 1 3711,'0'0'1040,"-1"2"-848,-15 35 887,-36 57 0,43-81-1020,2-2 18,0 0 0,-9 19 0,-55 139 595,12-31-318,14-52 284,16-48-302,3-5-162,12-14-85,10-13-93,-1 0 0,1 0 0,1 0 0,-1 1 0,1-1 0,-4 14 0,2-12 92,3-5-66,-2 19 196,-17 127 116,-11 56-97,19-128-153,7-36-143,-19 70-1,24-108-116,4-14-2642,0 4 2263,6-19-2091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5.11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1 426 4607,'0'0'158,"1"-1"22,42-60-595,-18 22 284,85-104 1707,-53 63-1357,-49 67 94,-1-2 0,0 0 0,-1 1 0,6-24 0,-12 36-46,2-3 523,-5 7 371,-7 9-443,-7 17-451,2 2 0,-14 38-1,27-61-275,0-1 0,0 1-1,1 0 1,-1 0 0,1-1-1,1 1 1,0 1-1,0-2 1,0 1 0,2 11-1,-1-13-64,0-1-1,1 1 0,-1 0 1,1-1-1,0 0 0,0 1 1,0-1-1,1 0 1,0 0-1,0 0 0,0 0 1,0 0-1,0-1 0,0 0 1,1 0-1,4 3 0,25 12-1871,-9-6-836,-15-6 674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5.7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90 119 3327,'-13'18'130,"2"1"0,0 0-1,0 1 1,-7 24-1,-6 39 549,23-76-657,0-6-122,2 1-1,1 3 10,-2-5 86,1 0 0,0 1 0,-1-1-1,0 0 1,1 0 0,0 0-1,-1 0 1,1 0 0,-1 0-1,1 0 1,-1 0 0,1 0-1,0 0 1,-1 0 0,0 0 0,1 0-1,0 0 1,0 0 0,-1 0-4,5-1 6,-1-1 1,2 2-1,-2-2 0,1 0 1,-2 0-1,2 0 0,-1 0 1,0 0-1,0-1 0,0 0 1,6-6-1,4-4-11,18-23 0,-30 34 14,9-12 40,42-53 806,-48 59-744,0 1 1,-1-2-1,0 1 1,0 0 0,-1 0-1,0-1 1,2-11-1,-4 14 104,0 0 0,-1 0 0,1-1 0,-1 1 0,-1 0-1,0-10 1,0 13-115,0 0 1,0 0-1,0 0 0,0-1 0,0 1 0,-1 0 0,1 1 0,-1-1 1,0 0-1,0 1 0,0-1 0,0 0 0,-4-3 0,5 6-44,0 0 0,1 0 0,-2-1 0,1 1 0,1 0 0,-1-1 0,-1 1-1,2 0 1,-1 0 0,0 0 0,0 0 0,0 0 0,-1 1 0,-3-1 67,1 0-62,1 0 0,0 1 0,-1-1 0,1 0 0,-1 1 0,0 0-1,1 0 1,0 0 0,0 1 0,0-1 0,-4 2 0,0 2-196,0-1 1,0 1-1,-10 10 0,10-5-751,-3 13-2196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6.7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0 269 3199,'2'-1'23,"1"-1"-1,-2 0 0,1 0 1,0 0-1,0 0 0,0 0 1,-1 0-1,3-4 0,-1 0 19,-2 4 36,1-1 0,-1 1 0,0-1 1,0 0-1,1-5 0,1-1 214,6-25 1073,-5 24-971,0 0 0,-1 0 0,-1 0 0,0 0 0,0-1 0,-2 1 0,1-14 0,-1 22-325,1 0 0,-1 0-1,0 0 1,1 0-1,-1 0 1,0 0-1,1 0 1,1-3 0,5-17 183,-6 20-234,0-1 0,-1 1 0,2 0 0,-1 0 0,-1 0 0,2 0 0,2-3-1,0-1 53,0 1-15,3 1-58,2 1-55,6 1 44,-12 4 21,-1-1-1,-1 1 16,2-2 0,-2 2 0,1-1 1,0 0-1,-1 1 0,1-1 0,-1 1 0,1 0 0,-1-1 1,1 1-1,-1 0 0,2 2 0,10 24 511,-6-10-54,0 0 1,4 26-1,-9-33-521,-1 0-1,0 0 1,-1 0-1,1 0 1,-3 18-1,-7 11-2142,9-36 306,-1 7 569,2 3-1160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8.32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36 337 3839,'0'0'711,"-2"1"-567,-2 5 26,-1-1 0,1 1 0,-1 0 0,-5 13-1,10-18-152,-1 1 0,1-2 0,0 2 0,-1-1 0,1 0 0,0 0 0,0 0 0,0 1 0,0-1 0,0 2 0,0 3-26,-1 0-51,-1 17-82,2-13 142,2-3 11,-2-5 21,3-2-340,6-1 192,3-9 167,-11 9-50,7-7 7,1-5 12,12-16 432,-21 29-424,0 0 0,0 0 1,0 0-1,0-1 0,0 1 0,0 0 0,1 0 0,-1 0 1,0 0-1,0 0 0,0 0 0,0 0 0,0 0 0,0 0 1,0 0-1,0 0 0,0 0 0,1 0 0,-1-1 0,0 1 0,0 0 1,0 0-1,0 0 0,0 0 0,1 0 0,-1 0 0,0 0 1,0 0-1,0 0 0,0 0 0,0 0 0,0 0 0,0 0 1,0 0-1,0 0 0,0 0 0,0 0 0,1 0 0,-1 0 1,0 0-1,0 0 0,0 0 0,0 0 0,1 0 0,-1 0 1,0 0-1,0 0 0,0 0 0,0 0 0,0 0 0,1 1 1,-1-1-1,0 0 0,0 0 0,0 0 0,0 0 0,0 0 0,0 0 1,0 0-1,1 12 269,-3 18-427,0-6 146,2 0 0,2 27-1,-2-48-8,4 22-171,-4-23 118,11-1-269,-10-1 275,0 1 0,0-1 0,0 0 0,0 0 0,1 1 0,-2-1 0,1 0 0,1-1 0,-2 1 0,2 0 0,-1 0-1,0 0 1,0-1 0,1 0 0,2 0-71,-1-1-1,0-1 0,1 1 0,-1 0 0,-1 0 0,1-1 0,0 0 0,-1 0 0,4-4 1,18-33-572,-19 33 612,43-89-206,-22 40 490,-17 37 91,-1 0-1,-1-1 0,0 0 0,5-39 0,-6 21 863,-1-67 0,-5 62-382,0 42-504,0-3-110,-1 2 292,-20 136-350,13-71 120,-15 78 152,14-75-327,9-57-397,0 0 0,0 1 0,0-1 1,5 17-1,-2-23-694,12 1-1970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8.67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75 5887,'0'0'290,"1"0"39,3-4-100,2-1 0,-1 2 0,0-1 0,0 1 0,1 0 0,0 0 0,0 1 0,11-5 0,4-2 409,-14 5-497,1 1 0,-1 0-1,1 0 1,13-3 0,12-1-2355,-32 7 1862,10-2-2017,-2-1 474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9.15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48 1 4095,'0'0'1423,"-1"2"-1130,-3 16 574,3-9-570,-2 1-1,-4 15 0,1-12-30,1-4-99,-4 18 0,8-24-153,-1 7 43,-1 0 0,1 0 0,0 13 0,1-5-141,1-17 30,2-1-642,-1 0 683,1 0 0,-1-1 0,1 0 0,-1 1 0,1-1 0,-2 1 0,2-1 0,-1-1-1,1 2 1,-1-1 0,0 0 0,1 0 0,-2 0 0,2-1 0,-1 1 0,-1 0 0,1 0-1,1-1 1,-1-2 0,3-3 151,0-1-1,3-13 0,-2 6 169,-3 12-248,-1 2-26,-1-1-1,0 2 1,0-2 0,1 1 0,-1 0 0,1-1-1,-1 2 1,0-4 0,0 2-10,-1-1 0,1 0 0,-1 0 0,1 1 0,-1 0 0,-1-1 0,0-2 0,0 0-6,1 4 14,0 1 0,0-1-1,0 0 1,0 0-1,0 1 1,0-1 0,0 1-1,0-1 1,0 0 0,0 1-1,0 0 1,-1 0-1,2 0 1,-2-1 0,1 1-1,-2 0 1,3 0-38,-2 0 136,-8 1-472,4 2 83,5-3-159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1:59.5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71 6271,'4'-5'43,"-4"4"178,1 0 78,2-6 30,0-1 70,0 0 1,6-8-1,-7 14-314,-1-1 0,2 1 0,-2 0 0,1 0 0,1-1 0,-1 2 0,0-1 0,0 0 0,1 1-1,3-3 1,-5 3 107,1 1 4,-2 0-140,2 0 1,-1 1-1,-1-1 0,2 0 0,-1 0 0,0 1 0,0-1 0,0 0 0,0 0 1,0 1-1,0 0 0,-1-1 0,1 1 0,1-1 0,-2 1 0,1 0 1,1 0-1,-1 1 22,1 0 1,-1 0 0,0 0 0,0 0-1,0 0 1,1 0 0,0 4 0,0 2 24,0 1 0,0 0 1,0 10-1,-1-14-111,0 1-264,-1 0 1,-1 0-1,1 0 1,-1 0 0,0 0-1,-3 9 1,3-10-377,0-4-22,-2 8-3156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07:52:00.11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382 53 5631,'0'0'736,"-1"1"-608,-3 4 11,-1-1 0,2 1 0,0 0 0,-1-1 0,-4 12 0,3-8-79,1-1-50,2 1-10,1 1 0,3-2 11,-2-6-6,1 0-1,-1-1 0,0 0 1,1 1-1,0-1 1,-1 1-1,1-1 1,-1 1-1,1-1 1,-1 0-1,1 0 0,0 0 1,-1 1-1,1-1 1,0 0-1,0 1 1,-1-1-1,1 0 1,1 0-1,13 0-192,-9-2 174,-2 1 0,1-1 0,-1 0 0,1 0 0,-1-1 0,0 1 0,0-1 0,0 0 0,0 0-1,0 0 1,-1-1 0,6-6 0,2-4 307,-1 0-1,11-20 1,1 2 250,-22 32-480,0 0 1,0 0-1,0 0 1,0 0 0,0-1-1,1 1 1,-1 0-1,0 0 1,0-1-1,0 1 1,0 0 0,0 0-1,0-1 1,0 1-1,1 0 1,-1 0-1,0 0 1,0 0 0,0 0-1,0 0 1,0 0-1,0 0 1,0 0 0,0 0-1,1 0 1,-1-1-1,0 1 1,0 0-1,1 0 1,-1 0 0,0 0-1,0 0 1,1 0-1,-1 0 1,0 0-1,0 0 1,0 0 0,3 7 518,-2 14-298,-10 72 422,-2-13 340,8-67-972,0-1 0,-1 1-1,0 0 1,0 0 0,-1-1-1,-1 0 1,-12 17 0,11-18-112,-1 1 0,-1-1 0,-1 0 1,0-1-1,0-1 0,-1 1 0,1-1 1,-2-1-1,-13 8 0,-10 2-462,-1-1 0,-73 22 0,88-32 143,-15 4-768,33-10 902,-1 0-1,0 0 1,1-1-1,-1 0 0,1 0 1,-1 0-1,-6-1 1,8 1 3,-2-1-204,1 0 0,0 1 0,-1-1-1,1-1 1,-1 2 0,1-2 0,-1 1 0,1-1 0,-5-3-1,-4-8-1515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29.78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164 0 4735,'0'0'1072,"-1"1"-709,-1 0 184,-1 2-22,-2 0-24,1 0-63,-3 3 20,-1 0-140,1 0 18,-1 0 192,2 3-43,-2 1-97,1 1-289,0 1 94,1 2-70,0 2 7,0 2-2,0 3 75,1 4-22,-2 3 11,1 2 0,1 3 0,-1-4-149,2-2-32,-1-4-1,2-3 140,-1-5-44,1-3-127,0-3-60,0-1 110,1-1-44,-1 1 15,0-1 0,1 0-420,1-2 92,0-1-686,0-1 886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31.07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853.64624"/>
      <inkml:brushProperty name="anchorY" value="40.11454"/>
      <inkml:brushProperty name="scaleFactor" value="0.5"/>
    </inkml:brush>
  </inkml:definitions>
  <inkml:trace contextRef="#ctx0" brushRef="#br0">0 96 1791,'0'0'7986,"2"2"-7696,0-1 120,0 2-346,0-1 190,1 1-75,0 1 24,0-1-163,0 1-28,0 1-2,0 1 65,0 0-22,-1 1 86,-1 1-22,-1 1-138,-1 1-60,0 1 35,-1 2-22,0 0 79,1-1-22,-1-2 86,2-1-96,0-4 31,-1-1-84,1-3 95,0 0-32,0-1 11,1 0 0,0-1 0,1 1 0,-1-1-224,2 1 64,1-2-32,0 0 150,0 0-44,1-3 22,0 0 75,0-2-22,0-2-138,1-1 42,0-2 129,-1 0 31,1-1 0,0-1 11,1 1-149,0 0-32,1 0 149,1 0-54,0 0 200,-1 3-154,-1 0-20,0 2-96,1-1 196,1 1-140,3-1 46,-2 2 168,1-1-80,-1 2-115,-2 1 38,-2 1 418,-2 3-415,-2-1 155,-1 2 150,1 1-297,-1 1 53,1 0-21,1 1-74,0 3 20,-1 0 214,1 0-64,-2 1-117,0 3 42,-1 3 343,-1-1-393,-1 1 162,-2 3 334,0 2-367,-1 3 129,-1 3 103,1 3-30,1 2-189,0 1 42,2-3-249,2 0 221,0-4-236,3-5 217,0-4-523,1-4 87,1-5-1353,0-2 177,1-2-787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44.79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78 1 1919,'-15'11'1147,"7"-4"-293,-2 0 0,1 0 0,-18 8 852,26-13-1651,0 0-9,0 0 1,0 0-1,0 0 1,0 0-1,1 0 1,-1 0-1,1 1 1,-1-1-1,1 0 1,0 0-1,0 1 1,0 2-1,1 2 82,0-1-1,0 0 1,4 11-1,-2-9 50,-2-5-236,0 1 0,0 0 0,0-1 0,1 1 0,-1-1 0,1 1 0,0-1 0,0 0 0,0 0 0,1 0 0,-1 0 0,5 4 0,-2-2 311,-4-4-177,1 0 0,-1 0-1,1 1 1,0-1-1,-1 0 1,1 0 0,0-1-1,0 1 1,0 0 0,0 0-1,0-1 1,0 0-1,3 1 1,3 1 20,0-1 0,0 0 0,15-1 0,3 1 22,-22-1-97,0 0 0,0 1 0,0 0 0,0 0 0,0 0 0,0 0 0,-1 1 0,1-1-1,0 1 1,-1 0 0,1 0 0,-1 0 0,0 1 0,0-1 0,1 1 0,2 3 0,6 5 21,45 35 279,-55-45-25,-1 0-343,0 0-71,0-1 1,1 1-1,-1-1 0,0 1 1,0-1-1,0 0 0,1 1 1,-1-1-1,0 0 0,1 0 1,-1 0-1,0 0 0,0 0 0,1 0 1,-1 0-1,0 0 0,1-1 1,1 0-1,23-13-2421,-24 13 2358,13-9-2032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6:10.35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50 156 4351,'0'0'440,"0"-2"-306,0-39-425,2 18 560,-2 20 99,1 1-208,3-1 50,0-1-1,0 1 1,1-1-1,-1 1 0,1 0 1,0 1-1,-1-1 1,11-3-1,-8 3-97,0 0-1,0-1 1,10-6-1,-14 7-73,1 1 0,0 0 0,1 0 0,7-3 0,1-1 105,-11 5-47,0 0-16,12-4-64,-1 1 6,-7 3 39,1 1 0,0-1 0,0 1 0,0 0 0,-1 0 0,1 1-1,0 0 1,0 0 0,11 4 0,-7-2-60,-1-1 0,16 2 0,180 16 205,-201-19-162,-1-1 5,0 1 0,-1 0 0,1 0 0,0 0 0,-1 0 0,1 0 0,4 4 0,7 1 62,0 2-103,-3 4-61,-10-8 52,0 0 0,0 0 0,0 0 0,0 0 0,-1 0 1,1 1-1,-1-1 0,0 0 0,-1 1 0,1-1 0,-1 9 1,0 4 39,-4 29 1,-2-7 100,-1-1 0,-23 72 0,23-91-138,0-2 0,-1 1 0,-1-1 1,0-1-1,-1 1 0,-1-2 0,-1 1 1,-14 13-1,-30 19 119,16-15-61,-176 136 156,213-167-204,-1 1-1,1-1 0,-1 0 1,1-1-1,-1 1 0,0-1 1,0 1-1,1-1 0,-1 0 1,0-1-1,0 1 0,-6 0 1,8-2-30,-1 1 0,1 0 0,-1-1 1,1 1-1,0-1 0,-1 0 1,1 0-1,0 0 0,-1 0 0,1 0 1,0 0-1,0-1 0,0 1 0,0-1 1,0 1-1,0-1 0,1 0 1,-1 0-1,1 0 0,-1 0 0,-1-2 1,-11-22-1210,1-1 0,-18-49 1,24 58 590,-10-29-1750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32.0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21.67862"/>
      <inkml:brushProperty name="anchorY" value="-959.43365"/>
      <inkml:brushProperty name="scaleFactor" value="0.5"/>
    </inkml:brush>
  </inkml:definitions>
  <inkml:trace contextRef="#ctx0" brushRef="#br0">252 39 1791,'0'-1'3111,"-2"-2"-2395,1-1-588,0 0 808,-1-2-856,1 1 355,-1 0-131,2 1 522,-2 0-724,1 2 264,-5 2 592,-3 2-1200,-3 5 190,-4 6 34,-3 5-64,-3 6 270,-2 4-25,0 1-202,-1-1-31,2 0 99,2-4 31,5-4-81,5-6-43,3-4 85,5-4 43,5 1 167,4-1-218,6-2-101,3-2-21,4-2 239,3-2-31,1-3-127,-1-2 49,-2-1 129,-3-3-44,-3 0 22,-3-1 0,-2 0 75,-2 2-171,-3 2 203,0 1-214,-1 2 279,-1 2-73,-2 1-187,0 1 268,1 2-287,1 2 64,1 4-21,3 1-74,0 1 20,3 1-10,0-1 0,1-1-242,2-4 12,2-1-867,7-6-3994,-3-1-479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32.9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52.11212"/>
      <inkml:brushProperty name="anchorY" value="-1839.32983"/>
      <inkml:brushProperty name="scaleFactor" value="0.5"/>
    </inkml:brush>
  </inkml:definitions>
  <inkml:trace contextRef="#ctx0" brushRef="#br0">299 0 4095,'-2'0'1672,"-2"0"-1297,-3 1 314,-3 0-495,-2 1 38,-4 1 293,0 1-464,-1 0 534,0 3-134,1 0-289,-1 3 63,1 2-38,0 1-5,2 1 75,1 1-22,2 0-203,4-2 51,1 0 187,3-3-53,2 1 158,3-2-17,4 2-257,3-1 51,3-1-30,1-1-4,2-1-149,-1-1 42,-1-1 269,-2-1-74,-2 1-176,-2-2 53,-1 1-102,-2 0 19,-2 1-10,0 1 0,-4 3 150,-2-1-44,-2 2-52,-5-1 20,-2 0 140,-5-1-44,-5 0 134,1 0-256,0-1-32,1-1 0,2-1-193,5 0 153,3-3-1053,2-1 178,1-3-892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34.2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92.55931"/>
      <inkml:brushProperty name="anchorY" value="-1657.7019"/>
      <inkml:brushProperty name="scaleFactor" value="0.5"/>
    </inkml:brush>
  </inkml:definitions>
  <inkml:trace contextRef="#ctx0" brushRef="#br0">101 0 4351,'0'0'0,"-2"1"952,-3 1-513,-2 1 146,1 2-334,-3 1 37,-1 5 235,0 1-454,0 4 518,2 2-534,1 0 142,1 1-67,0 1 77,3-1-24,-1 1 11,1-2 0,1 0-224,0-3-38,2 0 174,2-3-140,1-2 46,2-2-10,0-2 75,2 0-22,1-3-213,1-2 139,2-2 21,-2-2-11,0-3 189,-2-3-154,-2-1 204,0-1-58,-2 1 22,0-2 0,-1 0 66,0 1-10,-1 4-292,0 2 86,0 2 182,-1 1 570,0 4-756,3 4 64,-1-2-36,2 4 148,0 0-118,1-1 42,0 0-84,-1-2 20,2 0-187,0-2 4,3-2-1590,0-2-3504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35.5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8.19452"/>
      <inkml:brushProperty name="anchorY" value="-2603.01709"/>
      <inkml:brushProperty name="scaleFactor" value="0.5"/>
    </inkml:brush>
  </inkml:definitions>
  <inkml:trace contextRef="#ctx0" brushRef="#br0">131 3 3839,'0'0'1192,"-3"-1"-644,-3 0 184,0 1-353,-3 1 37,-1 2-157,-1 1 13,-2 8 136,1 0-344,0 3 256,1 3-86,1 0-183,1 1 40,1 0 50,3-3-24,1-2-63,2-4 20,2-1-84,2-3 170,4 0-128,1-2 42,1-2-187,3 0 4,0-3 137,-1-1-50,0-3 22,-2-2 75,-1-2-96,-1-2-43,-3-1 262,-1-1-35,-1-1 22,-1 4 7,0 0 0,-1 3 0,1 3 0,-1 1 0,1 2-74,0 0 20,1 5 177,1 3-278,2 3-123,1 2-18,2 1 132,2 1 25,3-1-289,1-3 9,4-3-670,2-4 81,2-3-1112,3-7-1805,-4 0 328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38.0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14.53223"/>
      <inkml:brushProperty name="anchorY" value="-3448.34937"/>
      <inkml:brushProperty name="scaleFactor" value="0.5"/>
    </inkml:brush>
  </inkml:definitions>
  <inkml:trace contextRef="#ctx0" brushRef="#br0">21 1 3071,'0'2'1912,"-1"5"-1428,1 3 352,-2 3-384,1 2 20,0 2-20,0 2-4,0 3 159,0-1-503,-1 2 293,0-2-357,1 0 204,-2 0-68,1 0-208,0 0 64,1 0 267,2-1-86,0-3-255,1-3 84,0-1 192,0-5-226,0-2 228,-1-3-215,0-1 336,-1-3-341,0 0 150,2 1-44,-1 0-68,2-2 20,-1 1-10,2 0 0,0-2 75,-1 0-22,0 1-138,-1-1-60,1 0 110,1-1-44,0 0 15,2-2 75,-1-1-96,2-2-43,0-1 188,1-1-15,0-2-137,-1 0 49,2 0 129,-1 0-44,-1-1-127,2-1-60,-2 0 213,1 0-27,2-1-133,-1 1 49,0 1-21,1-1-102,0 1 131,1 1 31,1 1-81,0 2 31,1 0-84,-1 1-54,0 1-260,-2 1 38,0 2-487,-4 0 61,-2 2-47,1 1-9,-3 1-270,0 0 907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38.5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330.84302"/>
      <inkml:brushProperty name="anchorY" value="-4102.9292"/>
      <inkml:brushProperty name="scaleFactor" value="0.5"/>
    </inkml:brush>
  </inkml:definitions>
  <inkml:trace contextRef="#ctx0" brushRef="#br0">0 1 3967,'0'0'2272,"0"2"-1820,1 1 436,0 1 35,1 2-771,0 2 644,2-2-215,1 3-90,1-1-368,1 0 217,0 0-103,-1-1 282,1 0-450,1-1 256,-2 0-85,0 0 16,0 1 0,-1-1-205,-1-1 40,-1 0-25,-1-1-2,0-2-177,-1 0 4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39.61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101.51611"/>
      <inkml:brushProperty name="anchorY" value="-4907.17383"/>
      <inkml:brushProperty name="scaleFactor" value="0.5"/>
    </inkml:brush>
  </inkml:definitions>
  <inkml:trace contextRef="#ctx0" brushRef="#br0">6 82 2943,'-5'4'5291,"8"-5"-4998,0-1-159,5 0 426,3-2-236,1-1-226,1 0 224,1-1-88,0 1 162,1-1-30,2 1-189,-1 0 42,2 0 50,1 1-24,2 0 11,1 0 0,1 1-140,0-2 31,3 2-92,-5 1 19,0 0 140,-2 0-44,-3 1-202,-1 1 64,-3 0-32,1 0-102,1-1-18,-1 0-496,-1 0 554,-5 1-339,-2-1-747,-2 1 7,-1-1 891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40.0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29.81348"/>
      <inkml:brushProperty name="anchorY" value="-5433.55566"/>
      <inkml:brushProperty name="scaleFactor" value="0.5"/>
    </inkml:brush>
  </inkml:definitions>
  <inkml:trace contextRef="#ctx0" brushRef="#br0">62 1 5887,'0'0'0,"-2"3"1432,-1 5-905,-1 2 240,-1 4-255,1 2 16,-1 4 126,2 3-32,0 2-58,0 5 22,0 3-402,0 0 56,-1 3 287,-1-3-466,1-4 263,0-4-84,1-7-189,1-2 189,1-5-533,0-5 95,1-2-199,0-2 333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42.64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620.03101"/>
      <inkml:brushProperty name="anchorY" value="-5321.43018"/>
      <inkml:brushProperty name="scaleFactor" value="0.5"/>
    </inkml:brush>
  </inkml:definitions>
  <inkml:trace contextRef="#ctx0" brushRef="#br0">14 170 3071,'0'0'3723,"1"1"-3632,2-1-99,2 1 18,2-2-10,1-1 0,2-1 0,0-1 0,0 0 75,-1-1-22,-2 1 11,0-2 0,0 0-177,-1 0 4,-2-3 445,1-1-72,-3-3-327,0 0 32,-1-1 233,-1 0-41,-1 0-200,0 2 71,-3 0 118,-1 3-44,-1 3-127,-1 1-60,-4 5 185,1 2-140,-1 4 121,-1 4-32,0 5 86,3 1-171,0 3 231,1 2-101,3 0 240,0 1-45,3 0-50,3-2 23,2-2-10,3-1 0,4-4-130,3-1 18,5-4-163,5-3 40,5-4-394,6-3-4411,-4-1-824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43.4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457.23145"/>
      <inkml:brushProperty name="anchorY" value="-6053.5918"/>
      <inkml:brushProperty name="scaleFactor" value="0.5"/>
    </inkml:brush>
  </inkml:definitions>
  <inkml:trace contextRef="#ctx0" brushRef="#br0">147 0 5887,'-1'2'1192,"-1"0"-840,-2 2 212,-3 5 47,0 0-507,0 4 191,-1 0-263,-1 2 404,1 1-98,-2 0-98,1 2 35,-3 3-18,0 3-1,-1 4 271,1 5-50,1 3-305,3 2 63,3 2-103,4-3 4,3-4 68,4-3-23,4-6-138,2-6 42,-9-16-12,-1 0 0,1 0 0,-1 0 0,0-1 0,5 3 0,13 4-41,0-3 138,-1-4-116,-2-3 20,-4 0-10,-1-3 0,-1 0 150,-1 0-193,-1 0-169,0-2-29,0-1-946,-1 1 1012,-1-2-825,1 0 235,-2-1-588,0 0 73,-1 1-838,-1-1-1391,-1 1 506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6:11.84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224 9 4479,'2'-1'60,"6"-5"-28,-6 5 738,-2 4-436,1 9-35,0 0-1,-2 0 0,1-1 0,-5 18 0,-13 51 383,3-18-333,-4 34 34,-60 242 19,53-250-70,4 2 0,4 1 0,-9 137 0,25-199-262,-4 73 345,7-83-386,0 1-1,0-1 1,7 24-1,-8-41-75,0-1-1,1 1 1,-1-1-1,0 1 0,1-1 1,0 0-1,-1 1 1,1-1-1,0 0 1,0 1-1,0-1 0,0 0 1,0 0-1,0 0 1,1 2-1,3 0-677,1-1 0,-1 1 0,1-1 0,8 3-1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44.20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25.32715"/>
      <inkml:brushProperty name="anchorY" value="-7213.40918"/>
      <inkml:brushProperty name="scaleFactor" value="0.5"/>
    </inkml:brush>
  </inkml:definitions>
  <inkml:trace contextRef="#ctx0" brushRef="#br0">1 53 4607,'0'0'2512,"2"0"-1885,1 0 464,1 0-174,4 0-32,6 0 422,0-1-1088,4-1 998,-1 1-1102,3-2 623,2-1-207,-1 0-290,3 0 767,1-1-968,-1-1 248,-4 1-88,-4 0-8,-3 0-224,-4 2 64,-4 0-330,-3 1 10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45.5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46.58252"/>
      <inkml:brushProperty name="anchorY" value="-7778.93506"/>
      <inkml:brushProperty name="scaleFactor" value="0.5"/>
    </inkml:brush>
  </inkml:definitions>
  <inkml:trace contextRef="#ctx0" brushRef="#br0">199 116 2687,'0'0'4576,"-2"-2"-4218,-3 1 168,-2 0-32,-4 2-105,-1 0-290,-3 4 271,0 1-335,-2 3 346,0 2-95,-2 5 4,2 0-223,0 2 109,4 1-56,1-1-65,4-2 19,2-1 252,3-3-300,1-3-252,2-3 12,2 0 265,1-1 0,3-1-78,4-1 40,1-2-13,1-2 0,0-2 224,-2-4-64,0-4-117,-3-2 42,-1-2-95,-2-2 20,-1 0-10,-1 4-102,-1 1 56,0 5-22,1 2 4,2 4 0,2 5 75,1 4-22,1 8 301,0 4-261,0 2-20,1 1 7,2 2-16,-1-3-102,2-2 131,1-4-44,3-3 118,1-4 17,3-5-148,-2-3 49,-1-4 54,-2-4-22,-2-4 273,-3-2-300,-3-3-10,-2-1-102,-1-7 190,-1 0-140,-1-6 196,0 0-203,1 0 64,-2-1-21,1 1 0,1 2-74,-2 3 95,1 3 43,-1 5-85,0 3-43,0 4 477,-1 5-386,-1 2-14,-3 5-85,-3 2 276,-2 7-44,-2 7 91,-1 7-3,-1 9 6,2 5 2,2 4 131,5 2-19,3-3-360,5-3 109,3-6-127,4-7 20,-10-22 5,1-1 0,1 0 0,-1 0 0,3 4 0,-3-5-6,0 0 0,0-1 0,0 2-1,1-2 1,3 3 0,-3-3-166,0 0 0,0 1-1,0-2 1,0 1 0,5 1-1,-3-2-52,1 0-1,-1 0 0,7 0 1,26-6-3216,7-8-1778,-5 1 750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49.09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91.32861"/>
      <inkml:brushProperty name="anchorY" value="-8749.98438"/>
      <inkml:brushProperty name="scaleFactor" value="0.5"/>
    </inkml:brush>
  </inkml:definitions>
  <inkml:trace contextRef="#ctx0" brushRef="#br0">35 1 3967,'0'0'4387,"-1"1"-4078,-1 3 207,-1 1-28,-2 1-185,1 1 44,0-1-25,0 1-2,0 1 75,1 1-22,1 0 11,1 1 0,-1 1-74,2 0 20,1-1-308,0 0 84,1-1-42,-1-2 0,2-2-74,-2 0 20,1-2-551,2-1 24,4-1-1021,3-4-3816,-1 0-271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0:49.50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938.81494"/>
      <inkml:brushProperty name="anchorY" value="-9571.39551"/>
      <inkml:brushProperty name="scaleFactor" value="0.5"/>
    </inkml:brush>
  </inkml:definitions>
  <inkml:trace contextRef="#ctx0" brushRef="#br0">36 1 4223,'0'0'0,"-3"3"1912,-5 3-1297,1-1 333,1 1 273,1-3-1029,2 0 442,1-2-210,1 1 114,1-2-576,0-1-4,2 0 66,0-1-36,2-1-1192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12.7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81.46484"/>
      <inkml:brushProperty name="anchorY" value="-8950.87012"/>
      <inkml:brushProperty name="scaleFactor" value="0.5"/>
    </inkml:brush>
  </inkml:definitions>
  <inkml:trace contextRef="#ctx0" brushRef="#br0">1 26 255,'0'0'3727,"1"-1"-3415,0-1 92,0 1-31,0-1-250,0 0 448,0-1-33,0 1-426,0 0 98,-1 1-80,0-1 142,0-6 2908,2 10-3064,-1-1 31,3 2 122,0 2-31,0-1 16,0 1 2,-1 3 131,-1 1-19,1 2-127,-3 3 34,0 1 188,0 1-42,0 4-237,0 0-109,0 0 15,0 3-26,2 0 75,-1 1-22,2 0 151,0 1-30,1-1-58,1 0 22,-1 0-150,1-2 31,0 0 132,0-2-45,0 2 134,-2-3-256,0-1 43,-1 0-22,-1-3 70,-1-2-22,0-2-138,2-2 42,-1-2-21,0-2-102,0-2 131,0-2 31,-1 1-156,0-1-21,1 1-467,8-17-5262,-4 6 4844,1-3 102,1 0-4,-2 0-330,1 0 61,-2 1 233,0 1-55,-1 0 293,0 1-408,-1 1 256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13.4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112.41992"/>
      <inkml:brushProperty name="anchorY" value="-10129.7627"/>
      <inkml:brushProperty name="scaleFactor" value="0.5"/>
    </inkml:brush>
  </inkml:definitions>
  <inkml:trace contextRef="#ctx0" brushRef="#br0">34 324 3327,'0'0'0,"-1"-1"952,-1-4-644,-1-2 166,-2-4 34,1 2-420,0-1 397,0 0-440,1 0 417,1 0-118,0-1-158,0 2-119,2-2 498,-1 1-114,0 1-86,2 0 38,2-3-102,1 1-229,0-1 312,1-1-98,1-1-248,0 0 64,0 0 114,0 1-46,-1 1-202,1 1 64,-2 2 258,2 0-74,0 0 104,-2 2-8,1 1 6,-2 1 2,1 0-28,-1 2-225,-1 0 109,1 1-56,1 0 149,-1 0-31,-1 1-198,2 0 53,-2 0 47,2 1-23,1 2 198,1-1-278,0 1 203,0 4-64,0 3-133,-1 3 42,-2 6-21,-2-1 0,-1 2 150,-1 0-44,-2 3-127,-2-3 42,-1 1-21,-2-2 0,-2 1 0,-1-2 0,-1-1 0,0-3 0,-1-2-317,3-3 34,2-3-1074,2-3 141,4-15-6157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14.33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760.89746"/>
      <inkml:brushProperty name="anchorY" value="-10671.74316"/>
      <inkml:brushProperty name="scaleFactor" value="0.5"/>
    </inkml:brush>
  </inkml:definitions>
  <inkml:trace contextRef="#ctx0" brushRef="#br0">1 17 2559,'0'0'3840,"1"-2"-3348,0 1 87,0-1-254,1 1 19,1-2 186,-1 0-45,-1 2-50,1 0 23,0 0 130,0 0-30,2 0-189,1 2 42,0 1 50,2 2-24,2 3-129,0 2 31,2 5-139,-2 0-144,0 2 248,-1 2-77,-1 0-47,-3 1 22,0 2 65,-1 1-22,0 2-63,1 3 20,-1 4-10,0 3 0,1 7-140,-2-3 31,1-1-18,0-3-1,0-3 0,-1-6 0,0-9-74,0-3 20,-1-6-10,-1-3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15.29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606.96387"/>
      <inkml:brushProperty name="anchorY" value="-11972.59473"/>
      <inkml:brushProperty name="scaleFactor" value="0.5"/>
    </inkml:brush>
  </inkml:definitions>
  <inkml:trace contextRef="#ctx0" brushRef="#br0">44 205 3327,'-2'0'1312,"-1"-2"-840,-1-1 222,-1 0 332,1 0-876,-1-1 444,0-1-172,1-2-18,0 0-316,0-1 170,2 0-79,1 0-126,2-1 30,0 2-92,3-2-83,1 0 298,0 3-47,1-3 344,0 3-439,-1-1 193,0 0-73,2 0 84,-1 1-23,-1 0-82,1 0 493,0 0-361,0 0-181,0 0 2,0 2-46,0-2 211,1 1-54,1 0-113,-2 1 33,-1 1-92,1 0 19,-2 0 140,-1 3-44,1-2-202,1 3 64,-2 0 192,0 0-64,1 3-192,1 2 64,-1 3-32,1 1 0,-2 2 0,0 2 0,-3 0 150,0 2-44,-3 1-127,0 0 42,-4 2-21,0-3 0,0-2 75,-1-1 128,1-4-257,2-2 86,1-1-134,1-3-18,1-2-2,1 0-6,1-1 75,0 0-22,1-1 86,-1 1-22,0-1 11,1 1 0,-1 0 0,0 0 0,1 0-74,2-1 20,2-1-10,-1 1 0,1-1 178,2-1-5,0 0-240,1 1 33,2-1 303,-2 1-202,1 0 225,0 0-58,-1 1-62,1 1 332,-2-1-436,1 1 364,-1 1-364,0 2 244,0 2-150,0 4 40,-3 1-47,-2 6 234,-2 4-405,-3 3 26,-2 4 186,-2 2-27,-2 1-133,-1 1-53,-1-2 110,2-1-44,-2-3-731,1-4 138,3-6-1318,2-6 1686,2-3-2576,3-6 2743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18.65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405.27246"/>
      <inkml:brushProperty name="anchorY" value="-13021.91016"/>
      <inkml:brushProperty name="scaleFactor" value="0.5"/>
    </inkml:brush>
  </inkml:definitions>
  <inkml:trace contextRef="#ctx0" brushRef="#br0">35 0 12543,'0'0'0,"-1"2"352,0 5-326,-2 2 83,0 2-44,0 1-1,0 2-74,0-2 20,1 2 214,0 0-213,0-1 0,-1 0-1,2-3-10,-1-1 0,1 0 336,-1-3-320,2 1 75,0-2-22,-1 1-79,0-1-82,1 1 298,0 0-47,0 0-375,1-2 224,0 2 231,-1 0-21,2 0-268,-1 0-1,2 1 78,-2-1 34,1 2 160,0-3-55,-1 2-196,1-3-31,-1 0 88,-1 1-41,0-2 14,1 2 0,1 1 0,-1 0 0,0 0 103,0 0 17,0 0-148,0 0-53,0 0 110,-1 0 31,1 0 96,1 1-47,-2-2-126,2 1 38,-1 1-123,2 1-18,0-2 456,0 1-72,1 0-411,3 3 75,0-1 345,3 2-65,2 1-34,2 1 28,1-1-150,0 0 31,-1 0 132,-1-3-45,-2-1-52,-1-1 20,-1-2-159,-3-1-60,-1-2 399,-1-1-303,-1-1 69,-2 0-15,2 0-79,-1-2 20,1 0-607,2-3 544,-1-1-342,2 0 96,0-4-226,0-1 40,2 1 181,-1 0-43,0 0-50,2 0 23,-1 1-140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38.3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385.53906"/>
      <inkml:brushProperty name="anchorY" value="-14194.25684"/>
      <inkml:brushProperty name="scaleFactor" value="0.5"/>
    </inkml:brush>
  </inkml:definitions>
  <inkml:trace contextRef="#ctx0" brushRef="#br0">72 1 2559,'0'0'5582,"-1"2"-5316,1 1-10,0 1 0,-2 2 0,1 3 0,-2 2 262,1-2-449,-1 4 406,0-1-427,0 0 412,-1 2-116,0 1-232,-1 2 50,-1 4 110,-1 3-34,0 4-58,0 2 22,1 1 65,1 0-22,2-2-63,4-3 20,1-2-234,2-2-29,0-5 265,1-2-193,-1-5 67,-1-2-14,0-2-74,-1-1 20,-1 0-10,1-2-102,-1 0 234,-1-1-27,18-14-10504,-9 5 6916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6:12.81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13 3967,'0'0'746,"2"-2"-422,-2 2-313,2-1 113,-1 0-1,1 0 1,-1 0 0,1 0-1,0 1 1,-1-1-1,1 0 1,3 0-1,40-1 764,-25 1-826,-1 2 0,1 0 0,0 1 0,-1 2-1,0-1 1,1 2 0,-2 1 0,1 0 0,23 12-1,-2 3-10,125 60 359,-141-71-378,3 0 151,-2 2-1,0 0 1,35 22-1,-54-29-149,0-1 0,0 1 0,0 0 0,0 1 0,-1 0 0,0-1 0,0 1 0,-1 1 0,0-1 0,0 1 0,0 0 0,-1 0 0,0 0 0,0 0 0,0 0 0,-1 1 0,1 10 0,0 6-19,-2-1 0,-1 0 0,0 0 0,-5 25-1,-3-3 20,-13 47 0,-9 46-77,-2 6 232,21-104-11,-2 0-1,-32 64 1,36-87-122,0-1 0,-1 0 0,-1-1 0,0 0-1,-1-1 1,-1 0 0,0-1 0,-23 18 0,7-11 180,-41 24 1,57-38-362,0 0 1,0 0 0,0-1 0,-1-1-1,1 0 1,-18 3 0,29-7 43,0 0 0,0 1 1,0-1-1,-1 0 0,1 0 0,0-1 1,0 1-1,0 0 0,0-1 0,0 1 1,0-1-1,0 1 0,-3-3 0,-1-1-588,-1-1-1,1 0 0,1-1 1,-7-6-1,12 12 642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39.1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734.36133"/>
      <inkml:brushProperty name="anchorY" value="-14156.80762"/>
      <inkml:brushProperty name="scaleFactor" value="0.5"/>
    </inkml:brush>
  </inkml:definitions>
  <inkml:trace contextRef="#ctx0" brushRef="#br0">11 171 3199,'0'0'4776,"0"0"-4220,-1-2-190,0 1-60,1-1-234,-1-1 107,-1-1-59,1-2-65,0 1 19,0 1 336,0-2-72,0 0-98,1 0 35,1-1 430,1-1-213,2 0-350,0 1 448,-1 1-531,0 2 425,1-1-439,0 1 277,-1 0-88,0 0-43,1 1 9,0 0-7,1 0-1,1-1 75,0 0-22,0 0 77,1 1-10,0-2-134,0 1 33,3-1-18,-2 1-1,0 0-224,-1 0 64,0 1 127,0 1-55,0-1-49,-2 1 19,0-1-10,-1 2 0,-1-1 0,-2 2 0,2-1 0,-2 0 0,1 1-74,-2 0-82,-12 23-12626,8-14 10188,0 0 382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39.67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544.45703"/>
      <inkml:brushProperty name="anchorY" value="-14619.0498"/>
      <inkml:brushProperty name="scaleFactor" value="0.5"/>
    </inkml:brush>
  </inkml:definitions>
  <inkml:trace contextRef="#ctx0" brushRef="#br0">1 0 3839,'0'0'8232,"1"2"-7933,5 0 326,1 0-547,2 0 466,1-1-136,0 0-120,-1-2-206,0 0 274,-2 0-324,-2-1-16,-1 1 0,-3 1 320,0-1-320,0-1-1392,-1 23-11098,-1-13 11161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0.09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2284.47949"/>
      <inkml:brushProperty name="anchorY" value="-15293.34863"/>
      <inkml:brushProperty name="scaleFactor" value="0.5"/>
    </inkml:brush>
  </inkml:definitions>
  <inkml:trace contextRef="#ctx0" brushRef="#br0">1 1 5375,'0'0'1792,"1"2"-1101,3 1 296,0 2-349,1 0 26,5 3 251,1-2-763,1 1 504,1 0-184,4-1 340,-1-2-684,1-1 447,-1-1-162,0-1-225,0 0 36,-1-1 309,-1 0-63,-1 0-169,-2-1 46,-3 1-221,0 0 26,-4 0 270,0-1-377,-3 1-174,1 0-41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0.86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233.71777"/>
      <inkml:brushProperty name="anchorY" value="-15999.87207"/>
      <inkml:brushProperty name="scaleFactor" value="0.5"/>
    </inkml:brush>
  </inkml:definitions>
  <inkml:trace contextRef="#ctx0" brushRef="#br0">17 1 4863,'0'0'2858,"-1"1"-2350,0 0-396,-1 0 368,0 1-134,0 1-186,-1 1 512,1 4-272,1 1-277,-1 0 184,2 3 535,1 3-460,2 3 172,2 0-312,2 2 48,3 1 45,2 1-26,2 1 11,2 0 0,2 0-140,1-2 31,0-1-83,-1-3 8,-2-1-156,-3-4-61,-3-3 110,-3-2 31,-2-4 96,-3-1-47,-1-1-126,-3-2-512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1.26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117.08789"/>
      <inkml:brushProperty name="anchorY" value="-17077.36328"/>
      <inkml:brushProperty name="scaleFactor" value="0.5"/>
    </inkml:brush>
  </inkml:definitions>
  <inkml:trace contextRef="#ctx0" brushRef="#br0">161 0 4735,'-1'2'1672,"-3"3"-1036,-2 5 278,-6 8-4,0 4-742,-4 7 556,-2 3-196,0 4-344,0 1 56,0-1 184,4-4-370,3-7-182,4-7-42,2-6-736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1.89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272.55566"/>
      <inkml:brushProperty name="anchorY" value="-16875.88867"/>
      <inkml:brushProperty name="scaleFactor" value="0.5"/>
    </inkml:brush>
  </inkml:definitions>
  <inkml:trace contextRef="#ctx0" brushRef="#br0">60 0 4991,'0'0'2272,"-1"1"-1885,-1 1 445,-2 3-243,-1 1-13,-1 4-130,-2 3 18,1 3 322,1 4-60,0 4-496,2 5 93,1 9 512,1-2-742,1 4 319,0-3-364,1-4-27,0-3-5,0-4 68,0-5-33,-1-4 276,1-4-301,-1-3-10,0-3-102,1-4-566,0-1 85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2.28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2566.58789"/>
      <inkml:brushProperty name="anchorY" value="-16804.09766"/>
      <inkml:brushProperty name="scaleFactor" value="0.5"/>
    </inkml:brush>
  </inkml:definitions>
  <inkml:trace contextRef="#ctx0" brushRef="#br0">1 76 4351,'1'-1'1792,"0"-2"-1036,2-1 287,3-3-407,3 0 36,3-1 39,1 1-575,2-1 586,-1 1-655,3 1 638,-4 1-641,-3 1 416,0 1-128,-3 0-229,-4 2 37,0 0 113,-2 1-35,1 2 54,1 0-234,-1 4 42,-1 2-33,-4 7 148,0 0-194,-5 5-10,-1 0-1,-5 2-290,-1-2 248,-2-2-993,-1-2 180,2-4-1081,0-3-3122,5-3 37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3.1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222.82324"/>
      <inkml:brushProperty name="anchorY" value="-17593.44531"/>
      <inkml:brushProperty name="scaleFactor" value="0.5"/>
    </inkml:brush>
  </inkml:definitions>
  <inkml:trace contextRef="#ctx0" brushRef="#br0">99 1 6399,'0'0'2156,"0"3"-1449,0 4-92,-1 1-503,-1 4 240,-1 2-112,0 3 158,-2 2-32,1 2-189,-1 1 42,1 3 115,-1 2-32,0 5-12,0-2-223,0 1 314,0 0-95,0-1-108,-1-3 33,-2 0-242,1-3 63,1-4 519,0-6-522,2-3 445,2-6-426,0-2-27,2-2 0,0-1 73,0-2-46,2 1-56,3 1 18,5-3 214,1 2-213,1-1 74,1 0-21,1 0-74,-1 0 20,0 0 65,0 1-22,-1 0-63,-2 1 20,0 0 65,-2 0-22,-3 0 161,-1 0-44,-3 0-706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3.77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938.36816"/>
      <inkml:brushProperty name="anchorY" value="-18814.47656"/>
      <inkml:brushProperty name="scaleFactor" value="0.5"/>
    </inkml:brush>
  </inkml:definitions>
  <inkml:trace contextRef="#ctx0" brushRef="#br0">33 56 5247,'0'0'2742,"-1"1"-2228,0 3-418,-1 3 307,-1 4-110,-2 7 9,1 2-238,-1 3 318,2 2-96,-1 5 219,1-1-425,2-1 320,2-3-107,3-2 158,2-4-19,3-2-509,3-4 151,1-3-74,1-4 0,1-3 112,1-3 80,0-3-240,-1-4 80,-1-3 192,-1-4-64,0-4 32,-3-3 0,-1-4 0,-1-5 0,-3-2-224,-1-1 64,-2 0 118,-1 1-44,-1 3-52,-2 4 20,0 5-10,0 6 0,-2 4 150,0 4-193,-1 3-645,-1 1 69,-1 2-1506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5.6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738.72559"/>
      <inkml:brushProperty name="anchorY" value="-19381.50977"/>
      <inkml:brushProperty name="scaleFactor" value="0.5"/>
    </inkml:brush>
  </inkml:definitions>
  <inkml:trace contextRef="#ctx0" brushRef="#br0">84 17 4863,'0'0'2724,"0"1"-1836,0 5-68,0 0-676,-2 5 434,0 3-165,-3 6-160,0 4 27,-2 6-20,0 6-4,-1 3 140,2 3-30,0 0-254,2-4 50,1-4-179,1-4-64,1-8 110,0-5-44,1-8 90,0-3-96,0-3 31,0-3-10,-8-9-4752,6 4 4512,0-3-58,0-3 102,0-1-4,0-1 230,0-2-62,0-2-52,1-3 34,0-1 59,1-2 55,1-3 288,0 0-75,2-2-87,2 1 18,2 1 61,1 3-24,2 1-129,0 3 31,1 2 188,0 2-42,0 3 155,1 1-16,0 2-127,-1 1 34,1 2 169,0 1-428,0 1 460,-2 1-137,2 0 407,-2 3-690,-3-1-78,-1 0 0,-1 1 285,-2 0-122,0 1-243,-1 2 80,0 1 52,-2 5 103,-3 3-248,-2 5 83,-5 2 118,-2 3-44,-3 4-127,-2 0 42,1 2 203,1 0-64,1-2-350,3-2 34,3-4 116,2-5-44,2-6 93,2-4-20,2-3 86,0-1-96,1-2 31,2-4-84,2-2 95,2-1 43,1-2-160,1 1-21,0 0 251,1 1-35,0 3-230,-1 1 33,1 5 126,0 3 25,1 4-149,0 3-21,-1 3 149,1 1-54,-1 0 22,1 1 75,-1-2-96,-1-3 31,0-2-10,-3-2 0,0-3-672,1-1 43,1-2-838,1-3 91,1-1-1190,0-3-1408,-3 1 676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6:14.34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650 62 3071,'0'0'234,"-2"0"38,-4-1-6,0 0 1,0 0-1,0 0 1,0-1-1,0 1 1,-8-5-1,11 5-69,-10-7 546,-17-18-262,27 25-459,0-1 1,0 0-1,0 1 0,0 0 0,0-1 0,0 1 0,0 0 0,0 1 0,0-1 0,-1 0 1,1 1-1,0 0 0,-1 0 0,1 0 0,0 0 0,-1 1 0,1-1 0,0 1 0,0 0 0,-1-1 1,-3 3-1,-7 3 28,0 0 1,0 1-1,-15 10 1,24-14-70,-5 2 108,6-3-59,0 0-1,1 1 1,-1-1 0,0 1 0,1 0 0,-1 1-1,1-1 1,-4 6 0,1-1-18,0 0 0,1 0 0,0 0 0,-6 15 0,-12 20 141,5-14-56,-27 58 0,14-22-99,5-21 113,-2 0-1,-63 76 0,83-111-47,1 1-1,0-1 0,0 2 1,1-1-1,1 1 1,-9 22-1,7-13-97,7-15 14,1 1 4,-2 17 0,4-17 17,0-2 2,4 10-2,0-6-31,-1-1-1,1 1 0,1-2 0,10 9 0,-7-6-1,-6-4 33,1 0-1,-1-1 0,1 0 0,0 0 1,0-1-1,7 4 0,-1-2 6,137 70-143,-85-47 148,-44-20-42,-9-3 2,0-1 0,-1 1 1,0 1-1,18 13 0,-16-11 83,-1-3 11,-6-6-10,-3 0-42,16-16-14,-13 10 14,0 1 0,-1-1-1,1 1 1,-1-1 0,6-15-1,-3 6 9,2-1-1,10-15 0,-13 23-28,16-21-24,-19 26 65,4-2-11,-6 4 32,-2 3-47,-1-1 1,0 1-1,0-1 0,0 1 0,0 0 0,0 0 0,1 0 0,-3 1 0,-7 4 3,-3-2-9,-9 5 135,21-8 122,-12-3-307,12 1 82,-8-2-32,7 4-2,0-1 0,0 1-1,0-1 1,0 1 0,0 0 0,0 0 0,0 0 0,1 1 0,-1-1 0,0 1 0,1-1 0,-1 1-1,-3 3 1,-4 3 1193,12-9-1630,1-1 376,14-9-700,16-15 0,8-10-2304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6.5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685.46777"/>
      <inkml:brushProperty name="anchorY" value="-20459.80859"/>
      <inkml:brushProperty name="scaleFactor" value="0.5"/>
    </inkml:brush>
  </inkml:definitions>
  <inkml:trace contextRef="#ctx0" brushRef="#br0">81 6 3711,'0'2'4462,"-1"3"-3764,-2 3 54,0 8-245,-3 0-379,0 5 280,0 3-115,-1 5 102,-1 3-22,0 3-259,1 2 48,1 0-30,0-3-4,1-4-149,1-7 42,2-7 269,1-7-74,0-5-354,0-2 58,2-2 35,0-5-30,1-3 86,2-5 53,-1-6-85,3-5-43,-1-6 328,0-3-46,0-1-418,1-1 52,0 1 194,-1 2 14,0 3-87,0 5 40,0 5-13,-1 4 0,1 4-158,-1 4-30,-1 1 232,1 2-78,-2 2 128,0 1 28,-1 0 138,0 3-22,3 1-58,1 4 22,2 2-75,1 3 9,0 2 68,0 3-23,0 2-138,0 4 42,-1 4 390,0 3-80,-1 3-475,0 1 154,-2 0 1,-1-1-22,0-4 11,-2-5 0,-1-6-74,1-5 20,-2-5-196,1-4-69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6.8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6455.0332"/>
      <inkml:brushProperty name="anchorY" value="-21603.10156"/>
      <inkml:brushProperty name="scaleFactor" value="0.5"/>
    </inkml:brush>
  </inkml:definitions>
  <inkml:trace contextRef="#ctx0" brushRef="#br0">0 101 3967,'0'0'5956,"2"0"-5334,1-2-478,2-2 562,5-4-386,0-1-276,2-2 224,2-3-2354,-2-1 1952,1 1-2939,0 1-592,-3 2 681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7.33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7228.3125"/>
      <inkml:brushProperty name="anchorY" value="-22103.50195"/>
      <inkml:brushProperty name="scaleFactor" value="0.5"/>
    </inkml:brush>
  </inkml:definitions>
  <inkml:trace contextRef="#ctx0" brushRef="#br0">0 71 3327,'0'0'1552,"2"0"-905,2-3 249,4 0-127,3-1-1,3-2 140,1 1-740,2-1 631,0 0-218,2 1 59,0 1 0,1-1-270,1 1 48,-1 1-226,0-1 24,-1 2-160,-3-1 27,-2 1-92,-2 0 19,-2 0-10,-4 2 0,0-1-700,-4 0 639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7.6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8251.34766"/>
      <inkml:brushProperty name="anchorY" value="-22644.10547"/>
      <inkml:brushProperty name="scaleFactor" value="0.5"/>
    </inkml:brush>
  </inkml:definitions>
  <inkml:trace contextRef="#ctx0" brushRef="#br0">65 0 3967,'0'0'3095,"-2"3"-1966,0 5 93,-2 1-1014,0 5 624,-2 2-240,-2 6 190,1 6-32,-2 15 343,0 4-913,3 0 253,1-3-482,3-6 102,1-10-53,3-8 0,-1-8-998,2-5 88,2-3-543,0-3 37,2-2-2147,1-3 59,-1 1 1262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8.24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7581.91211"/>
      <inkml:brushProperty name="anchorY" value="-22518.64453"/>
      <inkml:brushProperty name="scaleFactor" value="0.5"/>
    </inkml:brush>
  </inkml:definitions>
  <inkml:trace contextRef="#ctx0" brushRef="#br0">29 18 4735,'0'0'3359,"-1"3"-2775,-1 4 0,-2 3-72,-1 2 8,1 2-268,0 2 36,0-1-157,1 3 13,2-1-14,0 0-2,3 3-149,1-2 42,2 0 129,1 0-44,1-1-52,1-3 20,-2-3 65,1-3-22,-1-4 217,2-5-41,1-7-181,1-8 43,-1-8 181,0-6-43,0-3-181,-4-2 43,-1 2-99,-4 5 18,0 5-10,-3 5 0,0 6-74,0 4 20,0 4-10,0 3 0,-1 0-700,1 2 639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9.24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8293.77734"/>
      <inkml:brushProperty name="anchorY" value="-23138.85547"/>
      <inkml:brushProperty name="scaleFactor" value="0.5"/>
    </inkml:brush>
  </inkml:definitions>
  <inkml:trace contextRef="#ctx0" brushRef="#br0">182 62 4735,'-2'2'7210,"-1"2"-7085,-3 2 498,-3 3-202,-3 4-229,-4 4 32,-2 5 48,0 4-27,-3 7-287,2-3 84,2 2-42,4-4-93,2-3 222,3-5-22,4-7-443,1-5 72,1-3-177,2-4 9,1-5-686,0-4 974,2-5-198,0-4 142,3-6 138,0-3-20,2-2-58,-1-1 22,2-1 140,-1 2 31,2 1 75,-2 4-160,2 2 53,-2 4-21,1 2 448,0 3-128,1 1-76,-1 3 31,-1 2-18,-1 1-1,1 2 75,1 2-22,-2 0-63,1 3 20,-1 1-308,1 0 84,-1 3 126,-1 0-66,0 2-121,-1 0 40,-1 2 54,-3 0 128,-1 2-359,-3 0 68,-3 1 218,-4-1-31,-2 0-52,-2-2 27,-2-2-10,4-2 0,-1-2 0,4-2 0,2 0 0,3-2 0,1 0-233,3 0-8,0-1 137,0 1-44,0 0 93,1-1-20,-1 1 11,1 0 212,1 2 202,3 1 143,0 2-458,2 2 379,2 2-126,4 2-61,0-1-216,2-1 27,0 0-35,2-3-515,1-3 61,2-3-1953,-2-3-3649,-2 0-2156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9:51:49.94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061.59766"/>
      <inkml:brushProperty name="anchorY" value="-23977.0293"/>
      <inkml:brushProperty name="scaleFactor" value="0.5"/>
    </inkml:brush>
  </inkml:definitions>
  <inkml:trace contextRef="#ctx0" brushRef="#br0">5 7 7039,'0'0'2550,"0"2"-1736,-2 2 325,2 1-982,-2 1 517,2 0-194,0 1-31,1 1 7,0-1-445,2 1 114,3-2-134,0 0 19,2 0 373,2-1-119,3-1-241,2-1 83,2-1 126,0-1-66,1-1-196,-2-1-31,-4-1-528,-3 2 79,-4-1-496,-3 1 854,2-8-3926,-2 4 3758,2-1-24,0-1 394,-1 0-104,2 0 54,-1 0 75,-1 0 445,1 0-477,0 0 541,0 0-531,-1 0 608,0 2-143,0-1 118,-1 2-4,1-2 1969,-5 8-1657,-2 6-127,-4 7 34,-7 10-18,-3 12-1,-3 13-522,-2 12 74,1 6-184,1 3 8,3-5-732,3-6 100,3-8-2043,3-9 287,3-6-2148,3-9 443,0-9-2271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5:31.87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0 140 1023,'0'0'488,"2"2"-317,16 14 620,-16-15-569,1 0 2,6 1-5,-7-1-22,1 0-5,98 46 1248,-87-42-1428,6 2 147,6-2-99,1 2-186,44 8 667,-69-14-451,1 0 6,4 1-38,-1 0-1,1-1 0,0 1 1,0-1-1,0 0 0,0-1 1,13-1-1,-12 1 6,-1-1 1,1-1-1,13-4 1,-8 2-9,46-8-67,89-9 0,-113 17 28,111-7 180,-30 7 267,-30 4-296,-70 0-111,0 0 0,23 3 1,-10 1-20,-11-1 29,0-2-1,0 0 1,0-1-1,0-1 1,0-1 0,30-6-1,28-4 172,-14 3-302,-42 4 64,1 2 1,-1 0-1,1 2 1,0 0-1,-1 1 1,35 4-1,-41 0 1,13 4 47,-19-6-54,-1 0 0,-1 0 1,1 1-1,0 0 0,-1 0 1,10 7-1,-14-9 17,0 0 0,0 0 0,0 0 0,1 0 0,-1 0 0,0 0 0,5 0 0,-2 0 7,0 0 0,1 1 0,-1-1 0,0 1 0,9 5-1,0 1 48,-8-5-52,-1-1-1,1 1 0,0-1 0,7 2 0,-1-1-3,16 6 9,0-1 0,1-2 0,0-1 0,52 2 0,-1 0 16,-36-3-27,58-4 0,-48 0-8,126-7 202,-108 3-124,-30 0-54,42-10 0,-19 3-22,310-39 203,-278 35-150,-70 12-170,85-8 142,44-2-50,-81 12 79,-13 0 82,65 7-1,-114-5-126,4 1 19,-1-1 0,1 0 1,16-3-1,-19 2-39,0 1 1,0 1-1,0 0 1,0 1 0,24 8-1,22 5 163,319 29-107,-329-40-41,243-2 292,-286-3-268,432-32 292,-290 18-393,-99 10 15,81 4 1,-120 1 40,157 9 1,-2 0 75,3-5-113,-137-4 156,-19 0 11,24-1 0,137-12-97,-21 5 112,-122 4-130,116-9-20,-49 12 22,-93 0-4,1 0-1,-1 1 0,0-1 0,1 1 1,5 2-1,1 0-20,16 3-35,42 13 0,-51-12 70,1-1 0,-1-1 0,1-1-1,0-1 1,21 1 0,57 2 106,-67-2-108,0-2-1,42-2 0,63-11 107,-66 1-134,-49 6 13,1-1 1,40-14 0,-7 2-29,-7 7 47,0 2-1,1 2 0,62 1 0,36-4 8,46-23-19,-164 26 0,50-7 0,125-5 0,25 7-53,-217 11 69,-2-1-4,1 0 1,17-4-1,-8 3-12,-16 1 0,30-9 0,46-21 196,-58 26-181,1 1-1,0 1 0,0 1 0,0 1 0,25 2 1,-15-1-41,260-12-27,-290 12 55,27-4 75,0 3 1,0 0-1,0 2 0,33 4 0,-60-4-87,21-1 5,-14 1 5,-4-1 0,-1 0 0,1-1 0,0 1 0,9-3 0,72-9 11,-66 10-2,-17 3 20,15 2-14,30 8 10,-31-7-2,0 0 1,1-1-1,25 1 0,21-2 85,-26 0-87,44-3-1,-70-1 33,13-4 121,-24 6-76,0-1-2,14-3-2,-11 3-99,2 1-54,4 1 45,-4 0 14,9 1 0,7 5 0,21 3 0,-35-8 0,-4 0 0,1-1 0,-1 0 0,1-1 0,9 1 0,4-1 39,24-2-1,-21 0 1,-1 1-1,40 4 0,-31 1-38,-2-1 0,17 2 0,-1 0 64,61-1 0,27 1-128,-129-5 0,0 0 11,16 0 125,22-4-1,-14 2-43,-21 1-71,5-2 32,12-1 11,-13 3 0,34 2 0,80-2 53,136 3-95,-206 3 70,-34-2 43,25 0 1,-41-3-65,20 4-4,-20-3-3,0 1 0,1-1 0,-1-1 0,0 1 0,1 0 0,-1-1 0,6 0 0,-1-1 0,-6 1-23,0 1 0,0-1 0,0 0-1,0-1 1,0 1 0,0 0 0,0-1 0,-1 0-1,1 0 1,4-1 0,3-2-132,10-1-849,18-8-3006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5:36.27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603 60 511,'0'0'282,"-2"-1"-124,-3 1-3,0-2 0,0 1 0,1-1 0,-1 1 0,1-1 0,-1-1 0,1 1 0,0 0 0,0-1 0,-5-4 0,2 2-28,0 0 0,-1 0-1,0 1 1,0 0 0,-14-5 0,18 8-186,2 1 80,-1 0 0,1 0 0,-1 0 0,1 0 0,-1 1 0,1-1 0,-1 1 0,1-1 0,0 1 0,-1 0 0,1 0 0,0 0 0,-1 0 0,-2 2 0,-2 2 140,-4 1 140,4-2-187,0 0 0,0 0 0,1 0 0,-8 8 0,12-11 12,1 1 2,-6 8-21,3-5-104,0 0 1,1 1-1,-1-1 0,1 1 0,-4 11 1,6-15-3,-7 21 127,7-21 0,1 0 0,-3 7-9,-9 34 272,0-4-370,12-37 32,-1 1 11,-3 49 512,4-50-512,0 0 0,2 7-25,-1-6-18,0-2 47,5 6-4,-5-6-58,-1 0 1,1-1-1,0 1 0,-1 0 0,1-1 0,0 1 0,-1-1 0,1 1 0,0-1 0,0 1 0,0-1 1,-1 1-1,1-1 0,0 0 0,0 1 0,0-1 0,0 0 0,0 0 0,0 0 0,1 0 0,7 1 58,-4 1-10,6 2-44,3-1-10,0-2 0,43-5 118,43 4-181,101-4 443,-169 0-327,-18 4-53,-9 1 0,19 2 15,-13-3 54,-8 0 383,-6 2-388,-21 11 9,-1-1-1,-1-2 1,0 0-1,-34 7 1,-32 13 23,60-18-65,-89 30 64,107-39-112,0 0 0,0-1 0,0 0 0,0-1 0,0-1 0,-28-2 0,-2-9-564,12 2 175,22 7 224,-31-8-939,0 3 0,-57-3 0,63 9-517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5:55.54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104 59 639,'-1'2'208,"-1"6"68,0-1-1,0 1 0,-1-1 0,0 0 1,-8 13-1,-30 36 756,19-28-874,14-18-93,-1 4 320,10-14-381,-1 0 1,0 0-1,0 0 0,0 0 0,1 0 0,-1 0 0,0 0 0,0 0 0,0 0 0,0 0 0,1 1 0,-1-1 0,0 0 0,0 0 0,0 0 0,1 0 0,-1 0 0,0 0 0,0 0 0,0 1 0,0-1 0,0 0 0,0 0 0,1 0 1,-1 0-1,0 1 0,0-1 0,0 0 0,0 0 0,0 1 4,1-1 0,-1 1 0,0-1 0,0 0 0,1 1 0,-1-1 0,0 0 0,0 1 0,1-1 0,-1 0 0,0 1 0,1-1 0,-1 0 0,1 0 0,-1 0 0,0 1 0,1-1 0,-1 0 0,1 0 0,-1 0 0,1 0 0,36 8-138,-33-6 174,5 5-33,-1 4-20,-7-5 10,1 0 1,0 0-1,-1 0 0,0 0 1,-1 0-1,1 1 0,-2 7 1,-6 48 25,4-35-21,0-14-6,2-5 4,0-1 0,1 1 0,-1 12 0,1-18 5,0 1 20,0 1 0,1-1 1,-1 0-1,0 1 1,1-1-1,0 0 0,1 5 1,-2-7-26,1 1 0,-1 0 1,1-1-1,-1 1 0,1-1 0,0 1 1,-1-1-1,1 1 0,0-1 0,0 0 0,0 1 1,0-1-1,1 0 0,-1 0 0,0 0 1,0 0-1,1 0 0,1 2 0,1-1 42,-1 0-2,0 0 0,0 1 0,1-2 0,-1 1 0,1 0 0,3 1 0,-3-2-56,16 9 13,-16-9 0,15 2 0,-5-1 0,0-1 0,-3 0 11,3-1 106,-11 0 139,-3 1-249,0 1 0,0-1 0,0 1-1,-1-1 1,1 1 0,0-1 0,-1 1-1,1-1 1,0 0 0,-1 1 0,0-1-1,1 0 1,-1 1 0,0-1 0,0 0-1,0 2 1,-18 18 8,18-19-17,-20 19 82,-25 19 0,29-28-11,2 2-1,0 0 0,0 1 0,-13 17 1,21-21-59,-1 6-7,8-13-4,0-1-15,1 1-43,5 3 34,-5-6 19,1 0 0,-1 0 0,1 0 0,-1 0 0,1-1 0,0 1 0,0 0 0,-1-1 0,1 1 0,0-1 0,3 1 0,-2-1 28,0 1 16,-1-1 0,1 1 0,-1-1 0,0 0 0,1 0 0,-1 0-1,1 0 1,-1 0 0,1-1 0,-1 1 0,1-1 0,-1 1-1,4-3 1,8-1 78,-9 3-175,6 1 44,3 0 5,-3-1-44,-7 0 10,-4 1 43,1 0 1,-1 0-1,0 0 0,1 0 1,-1 0-1,0 0 0,1 0 1,-1 0-1,0 0 0,1 0 1,-1 0-1,0 0 0,1 0 1,-1 1-1,0-1 0,1 0 1,-1 0-1,0 0 0,1 0 1,-1 1-1,0-1 0,1 0 1,-1 1-1,15 8-131,-12-7 68,-1-1 83,0 1-1,0-1 1,0 1-1,0 0 1,0-1-1,-1 1 0,1 0 1,-1 0-1,1 0 1,-1 0-1,2 3 0,-2-1-23,1-2 69,-1 0 0,18 35-88,-14-28 28,3 2-6,-2-7 54,7 9-41,-4-8-10,3 0 8,-6-2 14,-3-2-15,0 1-1,0-1 1,0 0 0,0-1-1,0 1 1,0 0-1,0-1 1,0 0 0,1 0-1,3 0 1,-1 1 4,19-2-14,32-5 2,-55 5-5,-1 1 0,1 0 0,-1 0 0,1-1 0,-1 1 0,1 0 0,-1 1 0,1-1-1,0 0 1,-1 0 0,1 1 0,-1-1 0,0 1 0,1-1 0,-1 1 0,1 0 0,-1-1-1,0 1 1,1 0 0,-1 0 0,2 2 0,-2-2-2,0 0 0,-1 1 0,1-1 0,0 0 0,-1 1 0,1-1 0,-1 1 0,0-1 1,1 1-1,-1-1 0,0 3 0,0 1-4,0 0 1,0 0 0,-1 0 0,-2 9 0,0-1-49,0-2 55,2-9 141,4-3-69,0 1-46,20-5 84,-12 2-42,-9 3 0,-1-1-80,0 1 0,0-1 0,0 1 0,0 0 0,0-1 0,1 1 0,-1 0 0,0 0 0,0-1 0,0 1 0,3 0 0,5 0 14,-9 0 3,0 0 0,0 0 0,0 0-1,0 0 1,0 0 0,0 0 0,1 0 0,-1 0 0,0 0 0,0 0 0,0 0 0,0 0 0,0 0 0,0 0 0,0 0 0,0 0 0,0 0 0,0 0 0,0 0-1,1 0 1,-1 0 0,0 0 0,0 0 0,0 1 0,0-1 0,0 0 0,0 0 0,0 0 0,0 0 0,0 0 0,0 0 0,0 0 0,0 0 0,0 0-1,0 0 1,0 0 0,0 0 0,0 0 0,0 0 0,0 0 0,0 1 0,0-1 0,0 0 0,1 0 0,-1 0 0,0 0 0,0 0 0,0 0 0,0 0 0,-1 0-1,1 0 1,0 0 0,0 0 0,0 0 0,0 1 0,0-1 0,1 18 53,-3-9 82,-9 29-57,8-27-93,3-8-56,0-1 13,1 7 36,-1-7-11,2 1 64,4 8-11,3 1 32,0-1 1,8 11-70,-13-6-29,1 11 106,1 3-51,-3-16-10,1 1 0,4 7-3,-3-17 124,-5-3-121,1-1 1,0 0 0,0 0-1,0-1 1,0 1 0,0 0-1,0 0 1,0 0 0,0-1-1,0 1 1,0 0 0,0-1-1,0 1 1,0-1 0,1 1-1,-1-1 1,0 0-1,0 1 1,2-1 0,21 7 148,-11-1-149,-3 2 0,-1 2 0,8 5 2,-10-9-77,-6-5 79,-1 0 6,1-1 0,-1 1 0,1-1 0,-1 1-1,0-1 1,1 0 0,-1 1 0,1-1 0,-1 0-1,1 1 1,-1-1 0,1 0 0,-1 1 0,1-1-1,0 0 1,-1 0 0,1 0 0,0 1 0,11 1-14,8 2-49,-19-4 56,0 1 1,0-1 0,0 0 0,0 0 0,1 0 0,-1 1-1,0-1 1,0 0 0,0-1 0,0 1 0,0 0 0,0 0-1,2-1 1,17-3 50,3-2 28,-16 4-66,1 0 0,-1 0-1,0 1 1,1 0 0,-1 0 0,12 1-1,-9-1-15,-7 0 0,0 0 0,0 1 0,0 0 0,1 0 0,-1 0 0,0 0 0,0 1 0,4 0 0,3 0-23,-1 2-1,1-1 0,0 1 0,-1 0 0,1 1 1,12 7-1,-11-5 201,-9-5-163,-1 0 0,1 0 1,-1-1-1,1 1 0,-1 0 0,0 0 0,1 1 0,-1-1 0,2 2 0,4 6 68,0 0 0,7 14 0,-13-20-70,11 17-14,-10-17 5,-1-1 6,0 0-1,1 0 1,-1 0 0,1-1-1,-1 1 1,1-1 0,1 2 0,2 0 0,-1-1 0,1 1 0,-1-1 1,1-1-1,7 3 0,-1-2 6,1 0-1,-1-1 0,1 0 0,-1-1 0,1 0 1,-1-1-1,1 0 0,15-5 0,-16 3-14,-1-1 0,1 0 0,10-6 0,17-6 0,97-24 0,-105 32 0,-20 5 0,1 0 0,0 1 0,-1 0 0,1 0 0,0 2 0,12-1 0,-10 1-14,-12 1 13,-1-1 0,1 0 1,-1 0-1,1 1 0,-1-1 1,1 0-1,-1 1 0,0-1 1,1 0-1,-1 1 0,1-1 1,-1 1-1,0-1 0,1 1 1,-1-1-1,0 1 0,1-1 1,-1 1-1,0-1 0,0 1 1,0-1-1,0 1 0,1-1 1,-1 1-1,0-1 0,0 1 1,0 0-1,0-1 0,0 1 1,-2 4 9,0-1-7,0 0-1,0-1 1,0 1 0,0-1 0,-1 0-1,-3 4 1,-37 43 105,41-47-150,-4 6 32,1 2 11,4 2 0,1-11-8,-1-1 5,1-1 0,0 1 0,0-1 0,0 1 0,0 0 0,0-1 0,0 1 0,0 0 0,0-1 0,0 1 0,0-1 0,1 1 0,-1 0 0,0-1 0,0 1 0,0-1 0,1 1 0,-1-1 0,0 1 0,1-1 0,0 1 0,8 6 13,7 4-9,-12-10 2,-1-1 4,2 2 18,-1-1 29,17-4-16,0 0-6,-12 1 20,27-6 272,-33 8-260,-1-1-10,10-1-44,11-3 10,-7 4 66,5 1-64,22 5-174,-31-5 101,-10 0 42,1 0 1,-1 0 0,1 0 0,0 0-1,-1 0 1,1 1 0,-1 0 0,1-1-1,-1 1 1,1 0 0,-1 0 0,0 0-1,1 1 1,-1-1 0,0 0 0,4 4-1,3 1-6,27 20-34,-34-24 113,-1 0-10,7 9-44,2-3-10,3-4 0,-12-3 1,1-1 5,-1 0 1,0 0 0,1 1 0,-1-1 0,0 0 0,1 0 0,-1 0 0,0 0 0,1 0 0,-1-1 0,0 1 0,0 0-1,1 0 1,1-2 0,16-3 17,-6 1-13,-2 1 42,-7 2 1,0-2-51,8-4 7,8 2-13,-4-3-112,-12 7-10,18 2 56,-10-1 58,3 3 11,0 1 11,6 3 19,-11-7-9,3-1-19,-8 1 0,20-3-14,13-5 302,-36 7-98,0 0-132,-1 0 0,1 0 0,0 1 0,-1-1 0,1 0 0,0 0-1,0 1 1,0-1 0,-1 1 0,4-1 0,-1 0-79,7-2 73,0 0-58,0 3 5,0-1 0,0 1 0,21 3 0,-2 3-196,-17-2 195,14 5 56,-15-5-62,6 4 9,13 4-3,-23-8 0,25 9-10,-19-10-33,1 1 32,-3-3 26,-10 0 54,1-2-1,1 0 24,1 0-1,-1 0 0,1-1 0,-1 1 1,0-1-1,8-5 0,-8 5-68,13-14 147,13-13-42,-16 15-154,-14 14 44,18-8-546,-16 8 518,-1 0 1,0 1-1,0-1 0,1 0 0,-1 1 0,0-1 0,0 1 1,0-1-1,0 1 0,0-1 0,0 1 0,2 1 0,7 5-43,9 9 102,-17-13-25,0-1 44,0-1-14,9 4-44,2-2-10,-1-3 11,-11-1 10,0 1-13,0 0 0,-1 0 0,1 0 0,0 0 0,0 0 0,-1 0 0,1 0 0,0-1 0,0 1 0,-1 0 0,1-1 0,0 1 0,-1 0 0,1-1 0,0 1 0,-1-1 0,1 1 0,-1-1 0,2 0 0,5-7 56,0 0 0,-4 5-10,5-5-44,-1-4-10,-6 8-1,6-16 130,-2 12-143,-3 6-65,-1 1-37,2 0 87,-1 0 0,1 0 0,-1 0 0,1 0 0,0 0 0,-1 1 0,1 0 0,-1-1 0,1 1-1,0 0 1,0 0 0,-1 1 0,4-1 0,40 10-30,-39-8 17,21 5 83,0-1 0,0-1 0,0-2 0,48 0 0,-42 0 101,-29-3-110,-1 1 1,1-1-1,-1 0 0,1 0 1,-1 0-1,7-2 0,-6 2-21,19-5-6,34-12-103,-53 16 60,-1-1 23,10-11-39,53-35 235,-58 42-191,-7 5-49,5 9-309,-5-4 411,1 6-43,-1-6-43,4 4 504,-4-9-397,5-6-10,1-2-44,-2-2-10,-1-6 2,-5 16 0,2-1 5,-1 0 46,0 0-14,3-6-98,-4 6-9,2 3-364,7 4 406,-9-5 23,0 0 0,1 0 0,-1 1 1,1-1-1,-1 0 0,1 0 0,-1 1 1,1-1-1,-1 0 0,0 1 0,1-1 0,-1 1 1,0-1-1,1 0 0,-1 1 0,0-1 1,0 1-1,1 0 0,4 7-51,3 2 54,1 4 43,-1-3-43,1-1-43,0-3 47,-8-7 4,-1 1 1,1-1-1,0 1 0,-1-1 0,1 0 1,0 1-1,-1-1 0,1 0 1,0 0-1,0 0 0,-1 1 0,1-1 1,0 0-1,0 0 0,-1 0 1,1 0-1,0 0 0,0 0 1,0-1-1,-1 1 0,1 0 0,1-1 1,21-7 100,-14-1 11,-8 6-93,5-6-17,4-12 20,9-12 68,-12 22-112,0-2-45,0 1 44,-1 3 26,-5 7 21,1 2-432,15 1 410,-14 1-31,-1-1 5,0 0-48,0 0 11,1 0 66,0 0-1,0 0 1,0 0-1,0 0 1,0 0-1,1-1 1,-1 1-1,0-1 1,0 0 0,0 0-1,1 0 1,-1-1-1,0 1 1,0-1-1,0 1 1,0-1-1,0 0 1,0 0 0,0-1-1,0 1 1,0-1-1,0 1 1,5-5-1,-2 2 40,-3 1-20,-1 1-1,1 0 0,0-1 1,-1 0-1,0 1 1,5-7-1,-3 4-22,-2 2-17,0 0 1,0 0 0,0 1-1,0-1 1,-1-1 0,0 1 0,1 0-1,0-6 1,2 0-5,-2 4 13,0 0 0,0-1 1,-1 1-1,0-1 0,0 0 0,0-5 0,1-15 58,-2 15-45,1 0 0,0 1 0,1-1-1,5-17 1,-4 18-25,-3 8 7,1 0 0,-1 0 0,1 0 0,0 0 0,0 0 0,0 0-1,0 0 1,0 0 0,0 1 0,0-1 0,0 0 0,1 1 0,1-3 0,1 1-13,-2 2 12,-1-1 0,1 1 0,0 0 0,0 0 0,0 0 0,0 0 0,0 0 0,0 0 0,3-1 0,0 1 1,-1-1-2,0 1 0,-1 0 0,1 0 0,0 0 0,0 0 0,0 1 0,-1-1 0,1 1 0,0 0 0,0 1 0,0-1 0,5 1 0,5 1-33,-6-1 22,0 1-1,0 0 1,0 0 0,-1 0-1,1 1 1,-1 0 0,12 6-1,-7-1 18,6 4 0,-15-9 1,12 14-12,-9-11-13,16 22 434,-18-42-328,25-137-273,-25 138 196,-2 9 2,-1 0 0,0 0 0,0 0 0,0-1 0,-1 1-1,1-8 1,-1-13 45,0 23-45,0 0 1,1-1-1,-1 1 0,0 0 1,1 0-1,-1-1 0,1 1 0,1-3 1,-2-1-76,1 1 116,6 15-476,0 4 374,0-2 1,0-3 32,-6-7-15,1-2 162,9-2-19,-10 1-99,1 0 1,-1 0-1,0 0 0,0 0 1,0 1-1,0-1 0,0-1 1,0 1-1,0 0 0,0 0 1,0 0-1,0 0 0,-1-1 1,2-1-1,-1-2 13,0 1 0,0-1-1,0 1 1,0-1 0,-1 0 0,1-8 0,-1 1-80,0 0 44,2-6 36,-2 17-6,-6-32 13,3 9-28,3 12 0,-1 0 0,0 0-10,1 10-49,12 23-507,-4-5 433,-2 1 80,-2-6 106,-3-9 11,0 0-10,5 5-54,-4-5 162,13-21 94,-11 15-174,-4 4-80,0-1-1,1 1 1,-1 0-1,0-1 1,0 1-1,0 0 1,1-1-1,-1 1 1,0 0-1,0-1 1,0 1-1,0 0 1,0-1-1,0 1 1,0 0-1,0-1 1,0 1-1,0 0 1,0-1-1,0 1 1,0 0-1,0-1 1,0 1-1,-1-15 127,0-39-206,1 4 78,-1 38 0,-1-6 0,1-2 0,1-4-10,0 22-44,6 13-438,-5-9 560,0 1-14,6 22-128,-6-23 6,-1 0 15,3 7 57,-3-6 317,2-5-202,-1 1-112,1-1 0,-1 1 0,0-1 0,1 1 0,-1-1 0,0 1 0,0-1-1,0 0 1,0 0 0,0 0 0,0 0 0,-1 1 0,1-1 0,0 0 0,-1 0 0,0 0 0,1 0 0,-1 0 0,0-3 0,0 0-1,6-32-14,-3 26 4,-1-1 0,-1 1 0,1-24 0,0-2-49,-2 24 42,0 3 22,-1 6 32,0-7-33,-25-179 409,26 182-521,-1 1-1,2-1 1,-1 1 0,1-1-1,0 1 1,1-1 0,-1 1-1,1 0 1,1 0-1,0 0 1,0 0 0,0 0-1,1 0 1,0 1 0,0 0-1,8-10 1,-6 11-272,0-1-1,-1 0 1,0 0 0,0 0-1,0 0 1,-1-1-1,0 0 1,5-13 0,11-42-2056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6:15.2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72 1 1151,'0'0'2856,"-2"2"-2402,-48 84 2155,43-75-2454,6-9-125,-1 0-1,1-1 1,0 1 0,0 0-1,0 0 1,1 0 0,-1 0-1,0 0 1,1 0 0,-1 4-1,0-4-21,1 0 0,-1-1 0,1 1 0,0-1 0,0 1-1,-1 0 1,1-1 0,1 1 0,-1-1 0,0 1 0,1 3 0,0 1 89,0-5-83,-1 0-1,1 0 0,0 0 0,-1 0 1,1-1-1,0 1 0,0 0 0,0 0 1,-1-1-1,1 1 0,0-1 0,1 2 1,-1-2 5,1 1-7,0 0-1,0 0 0,1-1 0,-1 1 1,0 0-1,0-1 0,0 0 0,0 1 1,0-1-1,1 0 0,-1 0 0,0 0 0,0-1 1,0 1-1,1 0 0,-1-1 0,3-1 1,6-1 23,0-2 1,12-6-1,-4 2-9,63-20-228,15-8-767,-24 5-939,-36 17-116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5:58.57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1 972 4863,'0'0'336,"1"2"-144,7 22 352,-8-24-543,6 30 26,-2-3 41,3 15-58,34 154-84,-32-156 72,8 31 15,-12-56 40,1-1-10,0-2 682,-5-14-706,0 0-1,-1 1 1,1-1-1,0 1 1,0-1-1,0 1 1,0-1-1,2-1 1,3-5 6,7-23 5,0 1-1,-3-2 0,10-40 1,-10 35-30,-5 11 209,4-26 0,1 14-17,-4 14 0,-5 22-128,-1 1-10,4-6-58,-3 5-66,11-6-51,-2 6 582,-7 2-397,7 4-10,-1 6-44,-1 9 63,0-1-1,-2 1 0,8 35 0,-8-31-30,3 9 11,-5-19-42,-3-10 42,2 1 31,-3-4-71,0 1-1,0-1 1,0 0-1,0 0 1,0 1 0,0-1-1,0 0 1,0 0-1,0 1 1,0-1 0,0 0-1,1 0 1,-1 1-1,0-1 1,0 0 0,0 0-1,0 1 1,1-1-1,-1 0 1,0 0 0,0 0-1,0 0 1,1 1-1,-1-1 1,0 0 0,0 0-1,1 0 1,-1 0-1,0 0 1,1 0 0,-1 0-1,0 0 1,1 1-1,4-5 35,0 0 0,0 0-1,0 0 1,-1 0 0,1 0-1,-1-1 1,0 0 0,0 0-1,-1 0 1,0-1-1,0 1 1,0-1 0,2-6-1,4-11 111,-2-1 0,5-25 0,-5 20 59,10-55 236,-4 0 0,2-93 0,-9 94-613,24-119-1,-23 171-271,2 0-1,0 0 1,2 1-1,2 1 1,0-1 0,2 2-1,19-28 1,-27 47 158,7-11-727,0 0-1,18-38 0,-10-4-1108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5:44.24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341 218 1023,'0'0'167,"-2"-1"-75,-5-5 609,-10-1 73,-1-2-188,10 7-399,6 1-22,0 1-5,-18-3 148,18 3-212,-11-2 36,-13 2 308,22 0-420,0 0-1,1 1 0,-1-1 0,1 1 0,-1-1 0,1 1 0,-1 0 1,1 0-1,-1 0 0,-2 3 0,-4 0 24,-5 3 52,1 1-1,0 0 1,0 1 0,1 1 0,0 0 0,1 1-1,0 0 1,-10 13 0,13-13-42,0 0 11,2 1 0,-1 3 20,6-8-59,1 0 58,-2 18 99,0-6-171,3-17-15,0 30-17,0-27 85,0 4 0,1-4 0,3 6-10,2-2-33,-4-5 25,4 0-37,9 1 43,-11-4-95,6 3 22,-8-3-33,0-1-127,7 3 185,-6-3 197,-1 0-137,23-5 128,3-2-280,11-6-40,-37 12 64,10 0-10,18-3-44,-19 4 129,-6 0 32,4 0-43,-7 0-54,1 0-63,13-4 103,-13 3 3,10-8 433,-10 6-368,2-7-44,0-3-10,1-3 4,1-2-17,-3 8 8,-3 8-65,4-32 120,-4 29-69,1 1 0,-1 0 1,1 0-1,0 0 0,0 1 1,4-6-1,-3 4 32,3-6-23,-4-1-33,3-6 30,-2 14 14,6-24 0,-7 23 7,4-16 48,-5 17-30,0-1 0,-1 1 0,1-1-1,-1 1 1,0 0 0,0-7 0,0-3 73,4-20 30,-4 24-132,1-1 0,1 1 0,-1 0 0,5-10 0,0-10-17,-5 19 20,1 0-54,-2 7-10,2-6 1112,-4 24-930,-2 8-106,-1 16-87,5-4 130,-1-12-22,3 24 0,-1-38-175,0 1-1,1-1 0,0 1 0,1-1 0,0 1 0,4 7 0,8 13-2481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5:45.30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 0 2943,'0'0'1059,"0"2"-883,-1 5-93,0 6 40,2 18 82,-1-29-99,0 0-73,0-1 0,1 0-1,-1 0 1,1 1-1,-1-1 1,1 0-1,0 0 1,-1 0 0,1 0-1,0 0 1,0 0-1,0 0 1,0 0 0,0 0-1,0 0 1,0 0-1,0-1 1,2 2-1,0 0 9,-1-1-1,1 0 1,-1 0-1,1 0 1,0 0-1,-1 0 1,1 0-1,0-1 1,0 1-1,3-1 0,6 0 40,21-4-168,-27 3-113,1 0-1,-1 0 1,1 1 0,6 0 0,1-1-883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03.96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 1712 1407,'0'0'2936,"-1"-2"-2776,0-5-90,1-1-1,-1 1 1,1-1-1,0 1 0,0-1 1,1 1-1,0-1 0,1 1 1,0 0-1,0 0 0,0-1 1,6-11-1,6-9-3,29-44 1,-39 67-62,0-1 52,0 0-1,0 0 0,1 1 0,0 0 0,0 0 0,11-9 0,-13 12-24,0 0-1,0 0 0,1 1 1,-1-1-1,0 1 1,1-1-1,-1 1 1,1 0-1,-1 0 0,1 1 1,-1-1-1,1 1 1,0 0-1,6 0 0,-4 2-22,-1 0 0,0 0 0,1 0-1,-1 0 1,0 1 0,0 0-1,-1 0 1,1 0 0,-1 1 0,5 4-1,1 0-14,-1 1-1,-1 0 0,15 21 0,20 41 253,-30-48 730,-5-34-595,-4 3-342,0 0-1,-1-1 1,0 1-1,-1 0 0,1-1 1,-2 0-1,2-10 0,4-19-25,-4 27-28,4-19-140,1 1 0,1 0 1,2 0-1,22-41 0,-27 58 140,0 2 49,-5 8 82,2 2-398,8 1 266,1 7 16,5 6 0,-15-9 0,0 0 0,14 19 0,-8-10 0,-1-1 0,0-2 18,-5-9 76,-2-2-45,1 1 0,0-1 0,0 0 0,-1 1 0,1-1 0,0 0 0,0 1 0,0-1 0,-1 0 0,1 0 0,0 1 0,0-1 0,0 0 0,0 0 0,1 0 0,2-3 5,1 1-1,-1-1 0,0 0 1,0 0-1,6-7 0,-8 7-53,1 0 0,0 0 0,-1 0 0,1 0 0,-1-1 0,0 1 0,0-1 0,2-5 0,2-3 0,-1 5 0,-3 4 0,0 1 0,0 0 0,0-1 0,-1 0 0,1 1 0,-1-1 0,2-4 0,3-8 0,-6 12 1,-1-2-2,5-11-11,-1 8-11,5-22-14,-8 25 30,7-16-50,-3 11-7,-3 8 0,9 14-181,-7-10 236,1 2 8,2 15-53,1 9 107,-3-13-53,2-1 0,-2 0 0,-1-2-10,-2-10 292,1-3-163,7-5-39,-1-3-25,6-11-100,-12 19 37,-1-1 1,0 1 0,0-1 0,0 0 0,-1 0 0,1 1 0,0-1-1,-1 0 1,1-3 0,2-3-18,12-44 15,-8 26 20,0 1-10,-3 15-10,-3 8-44,-1 2 52,1 0 0,-1 0 0,0 0 0,0 0 0,0 0 0,0 0 0,1 0-1,-1 0 1,0 0 0,0 0 0,0 1 0,1-1 0,-1 0 0,0 0 0,0 0 0,0 0-1,1 0 1,-1 0 0,0 0 0,0-1 0,0 1 0,0 0 0,1 0 0,-1 0 0,0 0-1,0 0 1,0 0 0,0 0 0,1 0 0,-1 0 0,0-1-1,1 1 0,-1 0 1,1 0-1,-1-1 0,1 1 1,-1 0-1,1 0 0,-1 0 0,1 0 1,0 0-1,-1 0 0,1 0 0,-1 0 1,1 0-1,-1 0 0,1 0 1,-1 0-1,1 1 0,3 1-18,0 0-1,-1 0 1,0 0 0,1 1-1,-1 0 1,0-1-1,0 1 1,2 4 0,25 30 108,-18-20-47,-10-15-30,0-1 58,-1-1-56,1 1 0,-1-1 0,0 1 0,1-1 0,-1 0 0,1 0 0,-1 1 0,1-1 0,-1 0 0,1 0 0,-1 0 0,1-1 0,-1 1 0,1 0 0,-1 0 0,1-1 0,-1 1 0,2-2 0,0 1 34,-1-1 0,1 1 0,-1-1 0,0 0 0,0 0 0,1 0 0,-2 0 0,1 0 0,2-3 0,2-5 118,0 0 0,-1 0 0,7-20 0,2-5-172,21-66-72,-29 83 3,5-6 37,-10 20 53,9-13 17,-10 16-43,1 1 1,-1-1 0,1 0 0,-1 1 0,1-1 0,-1 0-1,1 1 1,-1-1 0,1 0 0,-1 1 0,1-1-1,0 1 1,0 0 0,-1-1 0,1 1 0,0-1-1,0 1 1,-1 0 0,1 0 0,0-1 0,0 1 0,0 0-1,-1 0 1,1 0 0,0 0 0,0 0 0,0 0-1,0 0 1,-1 0 0,1 0 0,0 0 0,0 1-1,0-1 1,1 1 0,15 9 1,-13-5 12,-2 0-2,6 5 16,-1 1 0,0 0-1,0 0 1,-1 1-1,5 15 1,-1-4-163,1 0 0,14 22 0,-18-34 207,-3-5 4,-1-3-61,14 9 48,-6-5-94,-8-6 98,-1-1 14,0-1-42,1 0-1,-1 0 0,0 0 0,0-1 0,0 1 0,0-1 0,0 1 1,0-1-1,0 1 0,-1-1 0,1 0 0,0 0 0,1-3 0,3-4-7,0-1 0,-1 0 0,0-1-1,-1 1 1,4-14 0,-4 4 39,3-28 0,0 4-54,-1-3-70,4-16 2,-9 59 133,1-6-14,0-2-58,3 1-66,-4 9 2,4 1-157,-4 1 224,-1 0 1,0-1 0,0 1 0,0 0-1,0 0 1,1 0 0,-1 0-1,0 0 1,0-1 0,1 1 0,-1 0-1,0 0 1,0 0 0,0 0 0,1 0-1,-1 0 1,0 0 0,0 0-1,1 0 1,-1 0 0,0 0 0,0 0-1,1 0 1,-1 0 0,0 0 0,0 0-1,1 0 1,-1 0 0,0 0 0,0 1-1,1-1 1,-1 0 0,0 0-1,0 0 1,0 0 0,1 0 0,-1 1-1,5 4-13,0 0 0,-1 0 0,0 1 0,0-1 0,0 1 0,-1 0-1,1 0 1,-1 1 0,-1-1 0,1 0 0,-1 1 0,-1 0 0,1 0-1,1 12 1,-1-7-48,2 22-4,-4-23 133,1 15 208,0-22-151,1-14-64,4-58 17,6-47 48,-9 94-87,-2 0 0,-1-34-1,-1 34-169,4-43-1,-2 40-44,0 22 246,-1 0-1,0-6-29,0 6-98,7 8-490,-4-3 537,0-1 1,0 1-1,-1 0 0,1 0 0,-1 0 0,1 0 0,2 6 0,63 75 12,-52-65 0,-9-12 0,0 0 0,1-1 0,-1 0 0,16 10 0,-20-14 2,1 1 0,-1-1-1,1 0 1,-1 0 0,1 0-1,0-1 1,0 1 0,0-1-1,0 0 1,0 0 0,5 0-1,3 1 33,-8-1-26,1 1-6,14-4 62,-12 1-55,0 0 0,-1-1 0,1 1 0,-1-1 0,0-1 0,1 1 0,-1-1 0,0-1 0,0 1 0,8-7 0,5-6 37,29-33 0,-12 12-45,-32 34-11,9-15-22,2-4 64,-10 17-117,-3 3 73,5-11-29,-6 11-55,-1 4-70,0 10 214,0 0 18,0-7-12,6 32-206,-6-35 554,2-3-295,6-7-86,-1-2-21,-3 0 14,0-3 116,-3 10-66,0 1-25,0-6-98,-1 6-9,5 5-567,-2-2 586,11 13 29,-12-13 56,0 1 0,-1 0 0,1-1-1,0 1 1,0-1 0,0 1-1,0-1 1,0 0 0,0 0 0,0 0-1,0 0 1,0 0 0,1-1 0,2 2-1,-3-2 29,0-1 0,9-4 0,-2-4 0,0-2 0,1-3 14,-9 11-56,-1 2-20,0-1-1,0 1 1,0 0-1,0 0 1,0 0 0,0 0-1,1 0 1,-1 0-1,0 0 1,1 0-1,-1 0 1,1 0 0,-1 0-1,1 0 1,-1 0-1,1 1 1,1-2-1,0-3-10,1 0-1,-1 1 0,0-1 0,0 0 0,-1-1 0,2-4 1,0-2-11,1-1 20,-1 0 0,2 3-10,-5 8-44,2 1 1,7-3 57,1 8 65,-8-3-1,0 0-14,0 1-59,0 0 1,0 0-1,0 0 1,-1 0-1,1 0 1,2 4-1,21 28 161,-15-23-240,-9-10 34,2 0 136,-2-1-59,0 0-19,-1 1 1,1-1-1,-1 0 0,1 0 1,0 0-1,-1 0 0,1 1 1,-1-1-1,1 0 0,0 0 1,-1 0-1,1 0 0,-1-1 0,1 1 1,0 0-1,-1 0 0,1 0 1,0-1-1,2 0 2,0 0 0,0 0 0,0 0 0,0-1 0,0 0 1,-1 1-1,1-1 0,-1 0 0,1 0 0,-1 0 0,0 0 0,0-1 0,0 1 0,0-1 0,0 1 1,-1-1-1,1 0 0,-1 0 0,2-3 0,3-6 39,2-3-31,-1-1 1,-1 0 0,0 0-1,-1 0 1,0-1-1,2-20 1,0 3-11,-4 22-8,-2 2-14,0 8-61,7 12-292,-4-3 361,0 1-1,-1-1 1,0 1-1,0 0 0,-1 0 1,2 10-1,6 20-80,-1-14 12,-6-20 22,4 6 53,5 5 89,-8-12-66,1-2 70,1-1 1,-6 0-89,1 0 0,-1 0 1,0 0-1,1 0 0,-1 0 0,1 0 0,-1 0 1,0 1-1,1-1 0,-1 0 0,0 0 1,1 0-1,-1-1 0,1 1 0,-1 0 0,0 0 1,1 0-1,-1 0 0,1 0 0,-1 0 0,0 0 1,1-1-1,-1 1 0,1 0 0,3-2 25,-1 0-7,1 0 1,-1 0-1,0-1 1,0 1-1,0-1 1,0 1-1,0-1 1,-1 0-1,1 0 1,2-4-1,-1 2-50,0 0-1,-1 0 0,5-8 1,11-33-68,-7 7 148,-10 32-32,-1 4-6,0-1 1,1 0-1,0 1 0,-1-1 1,1 1-1,3-4 0,1-4-25,0 3-44,-5 6 49,0 0 0,1 1 0,-1-1 0,0 1 0,1 0 0,-1-1 0,1 1 0,-1 0 0,1 0 0,0 0 0,-1 0 0,1 0 0,0 0-1,3-1 1,0 0 28,-4 1 246,1 0-205,6-2 0,-5 2-49,-1 0-1,0-1 1,0 1-1,1 0 0,-1-1 1,0 0-1,-1 1 1,4-4-1,-4 4-16,6-7-11,1-1 0,8-14 0,-16 22 18,1-1-5,1 0 1,-1-1 0,0 1-1,1 0 1,-1 0 0,1-1 0,0 1-1,0 1 1,0-1 0,2-2-1,4-2-50,0-1 39,2-1 13,5-3 24,6-1 0,-17 9-58,83-46-980,-51 30-2422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04.98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1 349 4991,'6'-19'-2,"-5"16"8,-3-13 62,1 2-68,-1 2 0,0-5 56,4 12 41,1 1 150,3-5-127,6-7-4,-8 13-105,0 1 4,13-9-4,-11 10-17,-2 0-3,-3 1 2,9-3 58,0 1-1,12-2 1,-18 3-31,-1 1 1,1 0-1,0 0 0,-1 0 0,1 1 0,-1-1 1,1 1-1,-1 0 0,1 0 0,-1 0 1,4 2-1,11 5-8,-13-5-31,-1 2-37,11 14 257,-14-17-73,1 9 1383,4-34-1718,11-10 283,-14 29-72,55-89 444,-49 75 30,-7 14-406,0 0 0,0 1 0,0-1 1,0 1-1,1-1 0,-1 1 0,1 0 0,0 0 0,3-3 0,1 1-24,-1 0 0,1 1 1,0 0-1,0 0 0,8-3 0,2 1-48,-12 6 0,0 0 0,59-3-30,11-2-1224,-50 1 170,1-3-1668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06.10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 1032 2431,'0'0'1232,"-1"-2"-805,0-22 234,0 1-1,2-1 1,4-29-1,-2 15-134,2-8-179,3 1-1,1-1 1,2 2 0,23-61-1,-27 88-312,1-1-1,1 1 0,0 1 0,1 0 0,1 0 1,1 1-1,24-25 0,-15 20-10,1 2 0,1 0 0,1 1 1,36-19-1,35-19-35,90-69 0,-43 23-691,-138 98 538,0 0 0,1 0 0,-1 1 0,9-5 0,47-13-2689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06.79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13 4351,'0'0'2119,"2"-1"-1926,25-4 247,0 2-1,0 0 0,48 3 0,86 13 168,-125-9-459,2 1-50,0 2-1,-1 1 0,63 22 1,-31-8 30,98 18 0,-16-20-412,-4 0-2235,-103-10-148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07.66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1 296 5375,'2'-1'92,"2"-1"-111,0 0-1,0 0 0,1 1 1,-1 0-1,1 0 1,7-1-1,-6 2-15,-1 1 1,1-1-1,-1 1 0,1 0 1,-1 1-1,0-1 0,1 1 1,6 4-1,-3-2 133,0 1 0,0 0 0,-1 1 0,1 0 0,10 11 0,34 39 695,-48-51-742,-3-3-20,0 1 0,0-1 0,0 0 0,0 1 0,0-1 0,-1 1 0,1-1-1,-1 1 1,2 5 0,4 6 33,-2 1-10,-2-1-44,-1-1 1,-2-10 106,1-5-99,-1 0 0,1 0 0,-1 0 0,1 0 0,0 0 0,0 1 0,1-4 0,3-5 30,23-76 329,9-24 177,-35 104-538,-1 0 1,1 0-1,-2 0 0,1 0 0,-1-11 1,1-6 32,0 15-49,0-1 1,-1 1 0,-1 0-1,1-1 1,-1 1 0,-1 0-1,0-1 1,0 1 0,0 0-1,-1 0 1,-4-8 0,4 9-103,-1 0 0,-3-15 0,5 14-248,-1 1 1,0 0 0,-5-11 0,-2 4-2082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08.51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0 101 3583,'0'0'-82,"0"-2"-188,1 0 338,-1 0-1,0 1 0,1-1 0,-1 0 0,1 1 0,-1-1 0,1 0 0,0 1 0,-1-1 0,1 1 0,0-1 0,0 1 0,0 0 0,0-1 0,1 1 0,-1 0 0,0 0 0,0-1 0,3 0 0,-1 1-7,-1 0 0,0 0 0,1 0 0,-1 0 0,0 1 0,1-1 0,-1 1 0,1 0 0,-1 0 0,1 0 0,-1 0 0,4 1 0,0 0-28,0 0 0,-1 0 0,1 1 0,-1 0 0,1 0 0,-1 1 0,0-1 0,0 1 0,0 0-1,0 1 1,6 5 0,-7-5-33,0 1 0,0-1 1,0 1-1,-1 0 0,0 0 0,0 1 0,-1-1 0,1 1 0,-1-1 0,0 1 0,0 0 0,-1-1 0,1 9 0,0 5 35,-2 0-1,0-1 1,-4 32 0,4-50 23,0 1 0,-1 0 0,1 0 0,0-1 0,0 1 0,0 0 0,0 0-1,0-1 1,0 1 0,0 0 0,0 0 0,0-1 0,0 1 0,1 0 0,-1-1 0,0 1 0,1 1 0,8-8 650,-7 5-809,8-9 246,0-1-1,-1 0 1,0 0-1,15-25 1,-4 5-56,6-3 165,33-33 0,-21 23-113,-36 41-148,0 1-1,0 0 1,0-1-1,0 0 1,0 1-1,-1-1 0,1 0 1,1-4-1,-1 3-55,-1 2-95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08.98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20 313 3327,'-4'-2'33,"-11"-8"166,15 9-192,0 0 0,-1 0 0,1 1-1,0-1 1,1 0 0,-1 0 0,0 1-1,0-1 1,0 0 0,0 1 0,1-1 0,-1 0-1,0 0 1,0 1 0,1-1 0,-1 1-1,1-1 1,-1 0 0,1 0 0,-1 1 7,3-5 51,1 1 0,-1 0-1,1 0 1,0 0 0,0 0 0,0 1 0,1 0 0,-1 0 0,9-5 0,49-20 345,-38 18-299,42-19 299,112-68-1,-110 54-964,-12 7-1301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3:33.32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1 127,'0'0'0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18.27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0 494 2431,'0'0'1384,"1"-1"-1320,4-4 13,0 1 0,0 0 0,0 0 0,7-5-1,-4 5-6,-6 3 20,0 0 6,24-5 96,1 0 2,1 1-1,-1 2 1,1 1-1,56 3 1,-28 0 54,12-3-70,-56 3-154,22 3 1,-10 0 58,32 7-117,-43-8 125,1 0 0,-1-1 0,24 1 0,51-2-115,-77-2 110,0-1 0,-1 0-1,17-5 1,-21 5-61,52-11 325,-25 8-340,-15 2-12,0 1-1,0 1 0,0 0 1,30 4-1,-6-4 110,-10 4-76,-1 1 1,42 11-1,21 6 181,-73-12 55,-17-7-257,0 0 0,0 0 0,0 0 0,1 0 0,-1-1 1,0 0-1,1 0 0,-1 0 0,7 0 0,15 3 26,-18-2 20,1 0 0,0-1 1,0-1-1,0 0 0,10 0 1,23-2-47,-22 1 33,1-1 0,26-6-1,-39 6-42,0 0 0,1 1 0,-1-1 0,12 1 0,3-1 0,125-12 363,-135 13-352,-4 1-8,0 1 0,1 0 0,16 3 1,-15-2-10,-1 0 0,16 0 1,7 1-11,7 0 22,-37-4-6,0 1 0,0-1 0,0 1 0,0 0 0,1 1 0,-1-1 0,0 0 0,0 1 0,0 0 0,4 1-1,3 1 13,6 1 41,-4-1-34,0-1-1,15 2 1,-12-3-64,73 4 250,30-2-114,58 5 74,54 16-381,-194-21 251,0-1 0,0-2-1,68-9 1,-12-10 93,291-5 101,-284 20 45,-81 3-309,0-2 0,24-5 0,17-4 74,0 2-40,-38 6 39,36-4 0,222 10-38,-256 0-34,-1 1 0,41 10 0,31 6 8,-67-14 122,-22-4-87,-1 0 0,0-1 0,1 1 0,-1-1 0,0 0-1,1 0 1,7-2 0,7 0-48,137-19 319,-129 17-253,52-2-1,-39 5-20,-22-1 21,32 3 0,31 6 169,-36-2-336,-30-4 46,27 5-1,17 5 282,24 6-69,-72-16-142,-6-1 19,-1 0 0,1 1 1,0 0-1,-1-1 0,5 3 0,50 7 48,-33-5-37,39 2-1,-6-1-59,-7-1 132,87-3-1,-74-3 165,-52-1-173,-4 0-75,30 1 7,-21 1-1,-16 0 0,34-4 0,-18 3 0,-16 1 0,34 4 0,-31-3 0,18-2 0,-11 0 11,37-3 106,56-4-130,16-2 13,6 1 114,-96 7-164,-16 2 30,0 0 0,0 1 0,-1 1 0,16 4 0,-20-5 35,-5-1-3,19 6-14,21 6-62,-41-10 64,20 4 0,-20-5 0,21 0 2,-8-1 7,11-2 44,2-2-42,173-14 230,-201 18-247,34-3 117,48-10 0,-44 3 75,-26 8-176,0 1-10,-1 0-14,1 2-45,0 0 34,-2 2-29,-8-2 1,9 1 53,1 1 43,0 2-33,0-1-10,0 0-10,5 3-39,-18-7 41,37 4 22,-29-2 7,-5-1-16,1 0 0,-1 0-1,0-1 1,0 1-1,1-1 1,4-1-1,6 1-4,30 0 0,-17 0 0,1 0 0,-1-3 64,2-1 12,55-5 30,44 4-145,30 9 216,-90-9-174,-51 3-140,15-3 90,-23 5 74,-5-1-23,0 1 1,0 0-1,0-1 0,0 0 1,6-2-1,19-5-4,1 1 0,47-13 87,14-1-46,-46 17-40,-32 4-7,24-5 1,-25 3-33,1 1-1,-1 0 1,24 2 0,-19 0 50,22-2 1,57-4-17,13-1 18,-96 4-14,28-7 150,2 2-34,-44 7-120,1 0 0,-1 0 1,1 0-1,-1 0 0,1 0 1,0 0-1,-1-1 0,1 1 0,-1 0 1,1 0-1,-1 0 0,1 0 1,-1-1-1,0 1 0,1 0 1,-1 0-1,1-1 0,-1 1 1,1 0-1,-1-1 0,1 0 0,7-3-32,31 0-48,-10 2 84,42-7 64,-42 5-64,-20 2 0,27 0 0,49-2-64,-56 3 118,-11 1-43,21 0-12,-37 1 1,1-1-1,0 1 0,0-1 1,-1 0-1,1 0 1,0 0-1,0 0 0,5-1 1,-5 0 11,1 0 1,0 1 0,0-1-1,0 1 1,6 0-1,33 0 53,-15-5-128,5 5-34,-26 1 128,0-1 1,1 0 0,12-1-1,-15-1 7,20-1-10,-2 1-130,36-7 0,-53 8 104,37-5 116,7-3-77,31-5-16,-32 6-92,14 0-45,51-4 304,-55 5-382,-1 3 255,-12-1-11,-43 4-74,0-1 0,22 2-1,-6-2 105,-18 1-79,1 0 0,-1 1 0,1-1 0,0 0 0,-1 1 1,1-1-1,0 1 0,0-1 0,-1 1 0,4 0 0,9-2-14,7 1 22,18-4 8,-7 0-63,-1 2 1,34 2-1,4-1 163,16 0-198,-30 0 132,-44 0-42,23 0-14,-30 2 2,22 0 0,46-6 0,-58 4 0,-1 3 0,-1-2-10,2-1-42,24-4 170,-17 2-46,10-1-125,-17 1 96,-4 0-22,-3 0 34,-3 3-55,17-4 9,19-5 44,192-50-33,-88 34 89,-52 12-174,-77 11 65,-7 1 0,0 1 0,0 0 0,0 0 0,0 1 0,0 0 0,0 0 0,11 3 0,7 0-74,-24-3 20,12 2-1394,-1-10 648,-11 6 687,0 1-1,0 0 0,0-1 1,-1 0-1,1 1 0,-1-1 1,1 0-1,-1 0 1,0 0-1,0 0 0,0 0 1,0 0-1,1-4 0,7-11-1029,3-5-1587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19.74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342 299 4479,'-6'-10'2,"0"1"0,-1 0-1,0 0 1,-1 1-1,0 0 1,0 0-1,0 1 1,-1 0 0,-1 0-1,-13-7 1,19 13 65,1 0 0,-1 0 1,0 0-1,1 0 0,-1 1 1,0 0-1,1 0 0,-1 0 1,0 0-1,0 0 0,1 1 1,-1 0-1,-5 1 0,2 1 56,0 0-1,0 0 0,0 1 1,1 0-1,-1 0 1,1 1-1,0-1 0,0 1 1,-7 9-1,6-5-64,0 0 0,0 0 1,1 1-1,0 0 0,-7 17 0,2 6-3,1 1-1,2-1 1,-6 40-1,12-62 19,-18 172 130,18-147-137,3-1-1,1 1 1,7 39 0,0-42-204,-3-20 85,-3-11 54,-1 0 0,0 0 0,1 0 1,-1 0-1,1 0 0,5 2 0,-8-4 9,1 0-1,0 0 1,-1 0 0,1 0-1,0 0 1,0 0 0,-1 0-1,1 0 1,0 0 0,-1 0-1,1-1 1,-1 1 0,1 0-1,0 0 1,-1-1 0,1 1-1,-1-1 1,1 1 0,0 0-1,-1-1 1,1 0 0,1 0 24,3-3 0,0 0 1,0 0-1,0-1 1,0 1-1,-1-1 1,1 0-1,-1-1 1,-1 1-1,5-8 1,3-8-78,10-26-1,42-135 28,-4 9 84,-39 125 6,-3-1-1,-2-1 0,-1 0 1,-4-1-1,10-102 0,-15 102 1431,-7 66-1386,-5 57-105,2 103 1,7-150-43,0 1 0,2 0 0,0-1 0,2 0 0,1 0-1,1 0 1,17 37 0,-9-34-222,1 0-1,33 41 1,-48-66 133,0-1 1,0 0-1,0 0 1,0 0-1,0 0 1,1 0-1,2 2 1,34 12-2933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20.13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0 224 8831,'35'-27'0,"-8"10"0,8-4 0,3 0 200,3-1 48,1 1 8,-1 2 0,-3 4-256,-7 1 0,2 0-104,46-19-3784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23.10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469 18 2175,'0'0'576,"-1"-1"-480,-3-5 0,2 4 10,1 2 38,-5-2 8,0 0 0,0 1-1,0 0 1,0 0 0,0 0 0,0 1 0,0 0 0,0 0 0,0 1-1,0-1 1,-10 4 0,5-3 39,3 0-153,-3 1 110,-1 0 0,1 1 0,0 0 0,-14 6-1,23-8-147,-5 1-8,0 1 1,1-1-1,-1 2 0,1-1 1,0 1-1,0 0 0,0 0 1,-5 5-1,3-1 106,1 0 1,-1 0-1,2 1 1,-1-1-1,1 2 0,-5 9 1,-6 9 121,12-19-112,0-2 73,-13 28 98,7-14-143,9-18-72,-3 10 119,2-3-110,-4 38 183,-10 18 0,13-49-179,-1 3 89,1 1 1,-2 25-1,2-16-239,-2 81 287,2-19 93,-5 185-51,9-255-198,1-11-51,5 14-96,0 4 156,0-10 73,0-5-131,5 13-82,-2-6 59,-8-18 13,5 17-63,1 9 0,-3-5 143,-1 0 0,-2 0 1,-1 44-1,-1-21-136,-1-14-63,-1 29 192,4-10-72,-1-49 68,0-1-14,0 10-44,1 14-45,-1-22 57,0 0 1,0 0 0,0 0 0,-1 0 0,1 0-1,-1 0 1,0 0 0,-1 0 0,-1 4-1,1 1 14,-1-1 1,0 1-1,-1-1 0,-6 12 0,0 0 29,-4 10-30,-12 26 4,15-32 41,3 5 96,5-16-112,1 1-10,2 2-58,3-1-66,1 0 2,4 8 2,-3-15 122,12 27 4,-10-18-6,1 0-1,1-1 1,0 1-1,1-2 0,1 0 1,1 0-1,0-1 1,14 14-1,-17-21 16,3 0 59,-10-6 0,0 0-54,4-1 20,0-1 1,-1 1-1,1-1 1,0 0-1,-1-1 1,1 1-1,-1-1 1,0 0-1,0-1 1,6-2 0,16-7-46,-22 10-45,18-6 72,0-1 1,-1-2-1,25-14 0,-22 11-950,26-7-3500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24.64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99 247 4095,'0'0'-98,"0"3"36,-6 17 558,2-4-131,0 1 1,1-1-1,-1 19 1,-13 132 534,-2 29-923,7-82 263,2-42-101,6-49-13,3-18-74,0 0 1,0-1 0,1 1 0,-1 0 0,2 8-1,-2-9-10,1 1-1,-1-1 1,0 1-1,0-1 1,0 0-1,0 0 1,-4 7-1,5-10-42,-1 1 182,2-4-142,4-6-72,-4 6 87,0 0 14,2-6-4,0 1 23,-2 4-72,10-12 11,3-6 62,-1-1-1,-2-1 1,0 0-1,11-35 1,0-2-63,3 1-1,45-80 1,-56 117-12,1 0 0,33-36 1,43-32 231,10-13-28,-46 40-713,104-91 0,-150 146-186,1 1 0,0 1 1,21-11-1,-19 14-775,-8 3 1073,10-1-1174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25.13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4607,'7'5'137,"0"-1"0,-1 1-1,1 0 1,-1 0-1,0 1 1,-1-1 0,0 1-1,1 1 1,-2-1 0,1 1-1,-1 0 1,4 8-1,-2 0 248,0 1 0,0 0 0,-2 0 0,5 30 0,31 237 760,-39-270-1101,2 12-15,0-1 0,2 1-1,1-1 1,10 29 0,-15-51-103,-1 0 1,1 0 0,0-1 0,0 1-1,0 0 1,0 0 0,0 0 0,0-1-1,1 1 1,-1 0 0,0-1 0,1 0-1,-1 1 1,1-1 0,0 0-1,-1 0 1,1 1 0,0-1 0,2 1-1,-2-2-256,0-1-1,-1 1 1,1 0-1,0 0 1,-1-1-1,1 1 1,-1-1-1,3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25.97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3711,'0'0'2624,"1"3"-2368,2 1-149,0 1-1,-1 0 0,0 1 0,0-1 0,0 0 0,-1 1 0,1 7 0,2 42 116,-2-19 19,-3-2-41,1-26-186,-1 0 0,1 0 0,2 12 0,6 52-14,-7-60 30,-1-1-1,-1 1 1,-2 14-1,-2 21 181,4-27-82,-1 0 0,-1 1 0,-6 19 0,9-38 0,-1 0-64,-3 10 1563,9-15-1543,-5 2-75,0 1 0,0 0 1,1 0-1,-1-1 0,0 1 1,0 0-1,0 0 0,1 0 1,-1-1-1,0 1 0,0 0 1,1 0-1,-1 0 0,0 0 1,1-1-1,-1 1 0,0 0 1,0 0-1,1 0 1,-1 0-1,0 0 0,1 0 1,-1 0-1,0 0 0,1 0 1,-1 0-1,0 0 0,1 0 1,-1 0-1,0 0 0,1 0 1,-1 1-1,27 2-54,-24-2 53,1 1 0,-1-1 0,1 0 0,-1 1 0,5 3 0,-6-4-6,1 1-15,-1 0 0,0-1 0,1 1-1,0-1 1,-1 0 0,1 1 0,0-1-1,0-1 1,-1 1 0,1 0 0,0-1-1,0 1 1,0-1 0,0 0-1,0 0 1,5 0 0,1-1-79,13-1-335,-1-1 1,0 0-1,34-12 1,60-26-1845,-63 21 1068,-16 5 122,-1 0-749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27.71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494 92 383,'-1'-4'89,"0"0"0,0 0-1,0 0 1,0 0-1,-1 0 1,0 0-1,0 1 1,0-1-1,0 0 1,0 1 0,-1 0-1,0-1 1,1 1-1,-1 0 1,-1 0-1,1 1 1,-4-4-1,1 3 74,1-1 0,-1 1 0,0 1 0,0-1 0,0 1 0,0 0 0,0 0 0,0 1 0,0 0 0,-11-1 0,7 2 10,-1 0-1,0 0 0,1 1 0,-1 1 0,1 0 0,0 0 0,-1 1 0,1 0 1,0 1-1,0 0 0,1 0 0,-1 1 0,1 0 0,0 1 0,1 0 1,-1 1-1,1 0 0,0 0 0,-9 12 0,2 1-60,2 1-1,0 0 1,1 1 0,2 1 0,-11 31-1,-28 123 434,33-115-311,7-22-51,2 0-1,-2 52 0,9-71-197,0-1 0,2 1 0,8 40 0,-8-50 19,1-1 0,0 1 0,1 0 0,0-1 0,0 0 0,1 0 0,7 10 0,-10-17-41,1 1 0,-1-1 1,1 0-1,0 0 1,0 0-1,0-1 0,0 1 1,0-1-1,0 0 1,1 0-1,-1 0 1,1 0-1,0 0 0,0-1 1,-1 1-1,1-1 1,0 0-1,0-1 0,0 1 1,0-1-1,0 1 1,7-2-1,9-2-358,0-1 0,0-1 1,-1-1-1,1 0 0,26-14 0,-19 8-172,65-31-2413,-64 29 1938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28.60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83 192 2047,'-8'108'3704,"6"-45"-3392,-5 134 442,2-132-403,-14 67 0,-9 108 895,18-122-844,8-106-383,2-9 266,0-61-465,-1-9 22,10-90 0,-4 109 23,-2 22 43,7-35-1,36-160-106,-33 153 132,23-113 88,-33 167 35,0-1 0,1 1-1,0 0 1,1 0 0,1 0 0,0 1-1,1-1 1,1 2 0,0-1 0,15-18-1,-14 21 35,1 1-1,0 1 1,0 0 0,0 0-1,19-10 1,-7 6-270,-20 11 226,1 2 40,7 4 41,1 1 1,14 10-1,-24-14-106,1-1 0,-1 1-1,0 0 1,1 0 0,-1 0-1,0 1 1,0-1 0,0 0-1,-1 0 1,1 1 0,0-1-1,0 5 1,0-3 22,1 9 32,0 0-1,-1 0 0,0 0 0,-3 26 0,-11 52 65,7-65-120,0-1 1,-2 0-1,-1 0 1,0 0 0,-2-1-1,-1-1 1,-1 0 0,-20 27-1,13-24-128,-1 0-1,-2-2 0,-1 0 1,0-2-1,-2-1 1,-32 22-1,49-38-178,-1 1 0,-12 5 0,15-9-15,7-2 285,0 0 0,0 0 0,-1 0 0,1 0-1,0-1 1,0 1 0,0 0 0,0 0 0,0 0 0,-1 0 0,1 0-1,0 0 1,0 0 0,0-1 0,0 1 0,0 0 0,0 0 0,0 0 0,0 0-1,0 0 1,-1-1 0,1 1 0,0 0 0,0 0 0,0 0 0,0 0-1,0-1 1,0 1 0,0 0 0,0 0 0,0 0 0,0-1 0,0 1 0,0 0-1,0 0 1,0 0 0,1-1 0,11-39-3029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29.83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40 1791,'0'0'2595,"2"1"-2270,18 5 97,0-1-1,0 0 0,1-2 1,0 0-1,32 0 0,26-12 235,-44 5-160,-1-1 0,41-11 0,-72 15-432,24-6-298,-23 3-604,16-16-2210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28.6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85 3199,'0'0'1880,"2"-1"-1760,6-8-153,-4 4 179,1 0 0,0 0 0,0 1-1,1-1 1,-1 1 0,1 1 0,0-1-1,11-5 1,5-3-583,-20 10 529,0 1-1,0-1 0,0 1 1,1 0-1,-1 0 0,0 0 1,0 0-1,5-1 0,-6 2 101,1 0-21,6 0-86,2-3-23,-7 2-60,13-2-1,-12 6 5,-4-2-2,2 0 20,0 0 1,0 1-1,0-1 0,0 1 1,0-1-1,-1 1 0,3 2 1,9 7 396,-5-6-400,2-3-7,14 6 116,-21-6-129,2-2-2,22 2-13,-24-2-3,-1 0 14,-1 0-1,1 0 1,-1 0-1,0 1 0,1-1 1,-1 0-1,0 1 1,1-1-1,-1 1 1,0-1-1,1 1 1,1 1-1,9 4 57,-4 0 11,-5-3-59,-1 0 0,0 0-1,0 0 1,0 0-1,0 1 1,0-1-1,0 0 1,-1 1 0,0-1-1,0 1 1,0 0-1,0-1 1,0 7-1,0 19-4,0 9 0,1-30 12,-1 1 0,0-1-1,-1 1 1,0 0 0,0-1-1,-1 1 1,0-1-1,0 1 1,-1-1 0,-4 13-1,-6 18 512,8-22-272,-14 31-1,13-36-234,1-4-16,0 1 0,0-1 0,-8 10 0,5-8 42,5-7 100,-11 8 54,-7 6 70,10-13 53,8-4-316,1 1 157,0-2-137,0 1 0,1 0-1,-1-1 1,1 1-1,-1 0 1,0 0 0,1 0-1,-1 0 1,0 0-1,1 0 1,-1 0 0,1 0-1,-1 0 1,0 0-1,1 0 1,-1 0 0,0 0-1,0 1 1,-15 1 316,15-1-350,-9 0-31,4 1-28,0-1 0,0 1 0,0 0 0,1 0 0,-1 0 0,-8 6 0,-1 1 157,12-7-59,-1 0 1,1 0 0,0-1 0,-1 1 0,1-1 0,-1 1 0,-4 0 0,-10 1-106,16-2 410,3 1-269,2 8 0,0-1 0,-2-7 479,11 0-846,23-2 480,-28-1-111,0 1 0,0 0 0,0 0 1,0 1-1,0 0 0,9 2 0,2 3-33,1 0 0,0-2 0,1 0 0,-1-1 0,23 0 0,-8-2-175,-33 0 172,11 2 212,-5-1-214,0-2 0,0 1 0,0-1-1,0 0 1,0 0 0,0-1 0,0 0 0,0 0-1,0-1 1,-1 0 0,1 0 0,10-5 0,-2 0-317,-1 0 1,1-2 0,-2 1 0,17-14-1,-17 12-139,-4 2-428,1 1-1,-2-2 1,16-16 0,-13 9-2147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34.28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13 1023,'0'0'259,"1"-2"-58,-1-2-155,0 4-6,0-1 1,0 1 0,0 0 0,0-1 0,0 1-1,0 0 1,0 0 0,0-1 0,0 1-1,0 0 1,0 0 0,0-1 0,1 1 0,-1 0-1,0 0 1,0 0 0,0-1 0,0 1-1,1 0 1,-1 0 0,0 0 0,0-1-1,0 1 1,1 0 0,-1 0 0,12-1-55,-1 3 54,5 2 467,-14-4-190,1 1-23,2 0-212,2 0 67,-1 0 0,0 1 0,0 0 0,0 0 0,9 4 0,-14-4-27,4 1-48,-1 0 0,1 1 0,-1-1 0,0 1 0,-1 0 0,5 5 0,-8-8-66,6 6 28,3 3 164,-1 0-1,11 17 0,10 24 217,-22-38-325,14 38 225,-14-33-157,16 28 1,-18-36-116,-2-2-13,1 0 1,9 14-1,-5-10-20,9 12 96,-12-17-103,1 7 3,-1 9-8,1-4 85,-1 1-1,0 0 0,-2 0 0,2 26 0,-4-31-16,0 0-1,5 20 0,0 2-41,13 134-25,-19-160 46,0-6-32,0 0-1,1-1 1,-1 1 0,1 0 0,1 5-1,-2-10-12,5 22-2,-1-14 55,-1-3-44,-1 2 22,1-1 0,-1 0 0,0 1 0,0 0 0,0 9 0,0-8-31,0 41-192,-3-21 371,0-14-170,1-14-10,-1 32-1,-3-5 13,-29 210 460,19-147-368,-30 155 480,-3 15-144,16-19-787,24-206-1002,0-1 0,-3 1 0,-27 64 0,29-79-399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3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 5247,'2'1'60,"6"7"-48,1 2-12,-7-6 17,-1 0-1,1 0 0,-1 0 0,1 0 0,-1 1 0,0-1 0,0 0 0,0 9 0,-3 38 264,0-17-129,1 129 2065,3-132-2010,11 15-144,-4-22-664,-7-22 263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35.37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 3839,'0'0'616,"1"1"-405,28 28 644,-19-20-500,15 17 0,-21-21-279,0 0 0,-1 1 0,0-1 0,0 1 0,3 8 0,9 39 226,-9-31-148,-4-11-90,-1-6-10,-1 4-58,0 5-430,0-12 40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35.71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0 189 6399,'8'-12'68,"-1"0"0,2 1 0,-1 0-1,1 1 1,1 0 0,0 0 0,0 1-1,1 0 1,0 1 0,1 0-1,0 1 1,0 0 0,0 1 0,1 0-1,0 1 1,0 0 0,1 1 0,-1 1-1,19-3 1,-8 3-66,110-15-1201,-44 10-3639,-76 8 3558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36.1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86 1663,'3'10'261,"-1"-1"0,-1 1 0,0-1 0,0 1-1,-1-1 1,-1 19 0,0 2 199,1-24-394,1 0 1,0 0-1,0 0 0,1-1 1,0 1-1,0-1 1,0 1-1,1-1 0,3 6 1,10 6 34,-14-16 32,10 8 357,-9-9-418,0 0 0,0-1 1,1 1-1,-1-1 0,0 1 1,0-1-1,0 0 0,0-1 0,0 1 1,0 0-1,0-1 0,0 0 1,4-3-1,-3 2 4,0-1 1,0 0-1,0 0 0,0-1 1,-1 1-1,0-1 0,4-7 1,-1 0-25,-1-1 1,-1 1-1,1-1 1,-2 0 0,4-26-1,-4-8 155,-2 34-84,-1-1 1,2 1-1,4-19 0,-6 31-129,0 1-1,0 0 0,0-1 0,1 1 1,-1-1-1,0 1 0,0 0 1,0-1-1,0 1 0,0-1 0,0 1 1,0 0-1,0-1 0,0 1 0,0-1 1,0 1-1,0-1 0,0 1 0,0 0 1,0-1-1,-1 1 0,1-1 1,0 1-1,-1-1 0,-7 4-630,-8 13-478,14-13 878,0 0 0,1 1 0,0-1 0,0 0 0,0 0-1,0 1 1,-1 5 0,0 11-1426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37.70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101 1 4479,'0'0'440,"-2"0"-306,-2 1-189,0 0 1,1 0 0,-1 1-1,1-1 1,-1 1-1,1 0 1,0 0 0,-1 0-1,1 0 1,-4 5-1,-1-1-168,2-1-14,1 0 0,0 1-1,0-1 1,0 1 0,1 0-1,-6 10 1,1-1-766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39.73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66 1 1535,'-5'5'222,"1"-1"-1,-1 1 0,0-1 0,0 0 0,0 0 0,-1 0 0,1-1 0,-1 0 0,0 0 0,-6 2 0,10-4-154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45.39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89 20 1663,'0'0'2088,"0"-2"-2006,-8-15 2085,7 18-2123,0-1 0,0 1 0,0 0 0,0 0 0,0 0 0,0 0 0,0 0 0,0 0 0,0 0 0,1 0 0,-1 0-1,0 0 1,0 3 0,-3 2 103,1 0-1,1 1 1,-3 9-1,-3 6 140,1-3-164,0-1 0,1 1 0,-5 38-1,0 59 389,8-80-467,4 19-290,0-20 14,0-20-137,1 0 0,0-1 0,1 1-1,0-1 1,1 0 0,12 27-1,-8-25-243,6 4-1180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46.33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30 266 2303,'0'0'-82,"2"0"-216,7 3 138,-6-3-28,-2 2-153,2 2 411,0 0 0,0 0 1,0 0-1,-1 1 0,1-1 0,-1 1 0,0-1 1,-1 1-1,1 0 0,-1 0 0,0 0 0,0 0 0,0 5 1,0 15 618,-1 35 1,-1-26-284,1-33-393,0 27 182,-1-1 1,-8 45-1,6-56-62,1-7 90,1 0 1,0 0 0,0 0 0,2 14 0,-1-14-228,0-5-55,1 8 579,-2-14-465,-11-7-44,5-2-12,4 5 1,-4-5 1,3 3 34,0 1-1,0-1 1,-4-13-1,7 15 9,-1 0 1,1-1-1,0 1 0,0 0 0,1-1 1,0 1-1,0 0 0,1-1 1,-1 1-1,1 0 0,1 0 0,-1-1 1,1 1-1,3-7 0,1-7-11,60-181 647,-55 174-568,1 1-1,2 0 0,0 1 0,2 1 0,24-30 0,-31 43-61,1 0 0,0 1 0,16-12 0,-19 18-24,0-1-1,0 1 1,1 0-1,-1 0 1,1 1-1,0 0 1,9-2-1,-6 2 66,0 0 0,0 0-1,0 1 1,0 1-1,0 0 1,1 1 0,-1 0-1,0 0 1,15 4-1,-23-3-96,0 1-1,0 0 1,0 0-1,0 0 1,-1 0-1,1 0 1,-1 0-1,1 1 1,-1-1-1,0 1 1,0 0-1,2 3 1,-3-5 2,2 4-5,0 0 1,-1 0-1,1 0 1,-1 0 0,0 0-1,-1 1 1,1-1-1,-1 1 1,0-1-1,-1 1 1,1 0 0,-1-1-1,0 7 1,-2 9-47,-1 0 0,-5 24 0,2-18-44,2-5-186,-1-1 0,-2 0 1,0-1-1,0 1 0,-16 26 1,16-35-138,0-1 0,-1 1 0,0-2 0,-1 1 0,0-1 1,0 0-1,-1-1 0,-1 0 0,-20 13 0,5-5-852,2 0-5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47.18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54 3711,'0'0'2752,"2"-1"-2656,62-26 480,-23 8-1035,-12 14-738,-8 3-851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29.94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24 42 5247,'0'0'4007,"0"2"-3942,0 13-1,0-1 0,-1 1 0,0-1 0,-2 0 0,-6 24 0,7-28-1,-1-1 0,1 1 0,1 0 0,0 0 0,0 0 0,1-1 0,0 1 0,1 0 0,2 14 0,-1-6 139,-1 0 0,-1 19 0,2 46-190,-1-68 138,8 27-1,-2-21 88,-1-17-56,-4-3-240,0 0-11,13 19-168,-10-14 280,-3-3 3,-1-3-42,-1 1 1,0-1-1,1 1 1,-1-1-1,0 1 0,1-1 1,-1 1-1,1-1 1,-1 0-1,1 1 1,-1-1-1,1 0 1,-1 1-1,1-1 1,0 0-1,-1 0 1,1 1-1,-1-1 1,1 0-1,0 0 1,0 0-4,0 1 0,0-1 1,0 0-1,0 1 1,0-1-1,0 0 0,0 0 1,0 0-1,0 0 1,0 0-1,0 0 0,0 0 1,0 0-1,0 0 0,2-1 1,-1 0-7,0 1 288,0 0-293,0 0 0,-1 1 0,1-1 0,0 0-1,0 0 1,0 0 0,0 0 0,0 0 0,2-1-1,-4 1 44,10-3-32,0-2 0,-2-3 0,-1 3-10,-2 1 29,-1-1 1,1 0 0,-1 0 0,0 0-1,0-1 1,-1 1 0,1-1 0,3-9-1,9-15 30,-9 19-91,0 0 0,0-1 0,-2 0 0,7-19 0,-3 8 47,-8 22-3,-1 0 0,1 0 0,-1 0 0,1 0 1,-1 0-1,1 0 0,-1 0 0,0 0 0,0 0 0,0 0 0,1 0 1,-1 0-1,0 0 0,0 0 0,0 0 0,-1 0 0,1-1 0,0 1 0,0 0 1,-1 0-1,0-1 0,0-3 4,0-25-6,1 20 41,-1-1 0,0 1 0,-1 0 0,0 0-1,0-1 1,-1 1 0,-1 1 0,0-1 0,-8-15-1,3 6 252,-7-27 1,2 7 42,13 37-306,-1 0 0,1 1 0,-1-1-1,1 1 1,-1-1 0,0 1 0,1 0 0,-1 0-1,0 0 1,0 0 0,0 0 0,0 0-1,0 0 1,0 1 0,0-1 0,-4 0 0,-2 0 49,-17-6 334,23 7-382,1-1 0,0 0 0,0 1 0,0-1 0,0 0 0,-1 0 0,1 0-1,0 0 1,0 0 0,1 0 0,-1 0 0,0 0 0,0 0 0,1 0 0,-1-1-1,0-1 1,0 3-13,1-1 1,0 1-1,-1-1 0,1 0 0,0 1 0,-1-1 1,1 1-1,-1-1 0,1 1 0,-1-1 0,1 1 1,-1 0-1,1-1 0,-1 1 0,1 0 0,-1-1 0,0 1 1,1 0-1,-1 0 0,0-1 0,1 1 0,-2 0 1,0 0-22,-1 0 1,0 0 0,0 0 0,0 0 0,0 0 0,-4 1 0,6 0-239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47.82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152 0 4479,'0'0'0,"-14"7"176,0 0 40,2 0 8,0 0 0,-2 1-56,1 1-8,1 1 0,-1-1 0,3 0-160,0-1 0,1 1 0,-10 15-2368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49.88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5 111 2559,'0'0'750,"-1"-2"-660,0-1 222,1 1 0,-1-1 0,1 1 0,-1-1 0,1 1 0,0-1 0,0 0 0,0 1 0,0-1 0,1 0 0,-1 1 0,1-1 0,-1 1 0,3-5 0,-2 5-120,1 1 0,20-16 64,-15 13-196,0 0 0,0 0 0,0 1 0,1 0-1,-1 1 1,12-3 0,48-5 111,-37 7-191,-5-1-519,1 2 0,-1 1 0,32 2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53.60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19 4735,'0'0'720,"13"-5"-720,0 0 0,3 0-216,-2 1 120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10.47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1 125 3839,'1'-2'60,"20"-32"-225,-6 18 302,-13 14-129,7-4 204,0 0-1,0 0 0,0 1 0,1 0 0,18-6 1,51-12 449,-68 21-526,-6 0-63,2 1-39,-1 0 0,1-1 0,0 2 0,0-1-1,0 1 1,7 1 0,-13-1-31,5 0 34,-5 0-32,0-1 1,0 1-1,0 0 1,0 0-1,0 0 1,0 0-1,0 0 0,0 0 1,0 0-1,1 0 1,-1 1-1,0-1 1,0 0-1,0 1 0,0-1 1,1 1-1,4 3 77,-4-2-71,0-1-1,-1 0 0,1 1 0,0 0 0,-1-1 0,1 1 0,-1 0 0,1 0 1,-1 0-1,0 0 0,0 0 0,0 0 0,0 0 0,0 0 0,-1 0 1,1 0-1,0 0 0,-1 1 0,0-1 0,1 0 0,-1 5 0,-1 5 49,1 0-1,-1 0 1,-4 12 0,3-9-42,-27 135 138,20-110-116,-36 124 154,38-145-130,-1 1-1,0-1 0,-22 35 1,23-44-52,-2 0 758,12-10-704,6-1 0,-4 0 0,42-7-181,-38 7 93,1 0-10,-1 1 0,16 1 1,2 0-5,-15-1-26,1 1 0,-1 0 0,13 3 0,-17-2-10,-1-1-1,16 0 0,-11-1-14,1-2-1,0 0 1,16-4-1,12-2-126,2 4-1379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6:10.96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0 349 6399,'29'-12'-16,"-1"-1"-1,30-20 1,50-39 284,-89 59-109,35-26 596,27-18 29,-66 47-763,1 2 1,0-1-1,26-8 1,94-23-814,-54 15-1939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09.98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1 106 2687,'57'-4'360,"-28"1"-433,0 3 138,5-2 597,-20 0-251,1 2-1,-1-1 1,24 4-1,-19-2-410,-16-2 0,1 1 0,28 5 0,-18-3 0,6-1-2,-19-1 2,20-1 14,21-4 202,-22 2 26,21 1 0,-29 2-188,13 3-24,-23-3 72,1 0 24,6 0 2,-7 0 360,1 0-392,20-3 171,-21 3-118,0 0-53,8 0 5,-1-1-1,0 0 0,11-2 0,46-17 203,-36 8-304,-13 6 39,20-7 0,-32 13-25,16-9 27,-9 3-40,-9 4 12,24-14-303,-24 13 178,-1 1-224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10.83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1919,'0'0'3080,"3"1"-2984,6 1 0,-7-1 0,0 0 0,5 3 89,-1 0 0,-1 0 0,1 0 0,-1 1 0,7 7 0,-11-12-183,-1 0-13,15 11 193,18-1 359,-30-10-413,3 0-36,-5 0-86,-1 0 0,0 0 0,1 0 0,-1 0 1,0-1-1,1 1 0,-1 0 0,1 0 1,-1 0-1,0 0 0,1 0 0,-1 0 0,1 0 1,-1 0-1,0 0 0,1 1 0,-1-1 1,0 0-1,1 0 0,-1 0 0,1 0 0,-1 0 1,0 1-1,1-1 0,33 23-138,-20-16 175,0-2-33,-3-2 9,-9-2 72,12-1 438,-11 1-577,6 2 48,-7-2 69,0 1-1,5 6-4,0 1 0,-6-6-24,1 0 0,-1 1 0,0-1 0,0 1 0,0-1 0,0 1 0,-1-1 0,0 1 0,1-1 0,-2 7 0,1-8-32,0 10 105,-1-1 0,-1 1-1,0-1 1,-1 1-1,-5 16 1,-2-3 200,-16 30 0,-7-3-263,23-38-326,1 0 1,-12 24 0,20-36 79,1 0-1,-1 0 1,1 0 0,-1 0 0,1 0 0,0 0 0,0 0 0,0 1-1,0 2 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14.0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463 3 2175,'-2'0'60,"-15"-2"76,0 2 0,1 0 0,-1 1 0,-32 6 0,-68 21 147,71-15-368,30-8 149,-1 1-1,1 0 1,0 1 0,-21 14-1,26-14-63,0 1-14,2-1-56,-12 10 514,22-15-380,4 6 12,-4-6 47,4 1 48,3 4 299,-2-4-386,5 3 64,0-1 0,14 4 0,-10-4-148,1 0 0,1 1 45,-1 1 0,1 0 0,15 10 0,-30-16-43,91 52 584,-91-52-490,0 0 0,7 5-11,-8-6-68,0 1 0,-1-1 0,1 1-1,0 0 1,0-1 0,0 1 0,-1 0 0,1 0 0,0 0 0,-1-1 0,1 1 0,0 2-1,-1-1-11,0 0 0,0 0-1,0 0 1,0 0 0,0 0-1,-1-1 1,1 1 0,-1 0-1,1 0 1,-1 0-1,0 0 1,0 0 0,0-1-1,0 1 1,0 0 0,0-1-1,0 1 1,0-1 0,-1 1-1,1-1 1,-1 0 0,1 1-1,-1-1 1,1 0-1,-1 0 1,0 0 0,0 0-1,-1 0 1,-2 2 36,-28 14 261,-58 20-1,18-8-221,67-26-131,1-1 0,-1 1-1,0-1 1,0 0 0,0-1-1,0 1 1,0-1 0,0 0 0,0-1-1,-9 1 1,13-2-236,-3 0-118,4 1 360,1 0 0,0 0 0,-1 0 0,1 0 0,-1 0 0,1 0 0,0 0 0,-1 0 0,1 0 0,0 0 0,-1-1 0,1 1 0,0 0 0,-1 0 0,1 0 0,0 0 0,-1 0 0,1-1 0,0 1 0,0 0 0,-1 0 0,1-1 0,0 1 0,0 0 0,-1 0 0,1-1 0,-10-9-1767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15.01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21 0 2559,'0'0'1928,"1"2"-1744,10 37 348,-11-37-425,0 1-10,1 0-65,-4 21 124,-2 7 106,3-28-219,-1 20 275,-2 60-229,5-55 23,-1 0 0,-8 52-1,7-68-4,1 1-1,0 23 1,1-24 193,-1-75-1187,0 57 599,1 1-1,1-1 0,-1 0 1,1 1-1,1-7 0,1-1-1459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15.89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79 1791,'0'0'968,"1"-2"-604,4-20 1362,-4 19-1599,0 1-1,0-1 1,0 1 0,1 0 0,-1 0-1,1-1 1,0 1 0,3-3 0,0 0-127,-4 3 65,9-4-15,-2 1-145,-5 3 110,0 1 0,0-1-1,0 1 1,0 0 0,0 0 0,0 0-1,0 0 1,0 0 0,0 1 0,0-1-1,0 1 1,0 0 0,4 0 0,1 0-52,-1 1-1,1-1 1,-1 2 0,14 3 0,-17-5 48,23 8 306,-25-6-189,0-1-21,15 15 58,-15-14 27,-2 0-138,1 11-44,-2 1-10,-8 10 31,3-17 32,3-5-29,1 1 30,-6 6-10,7-8-58,0 1 1,-1-1-1,1 1 0,-1-1 1,1 1-1,-1-1 1,0 0-1,1 1 0,-1-1 1,0 0-1,0 0 1,0-1-1,0 1 0,-2 0 1,-3 2-77,3-2 12,4-1 20,-1 0 0,0 0 0,1 0 0,-1 1-1,0-1 1,0 0 0,1 1 0,-1-1 0,1 0 0,-1 1 0,0-1 0,1 1 0,-1-1 0,0 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31.28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 59 4607,'3'-1'372,"0"-1"0,0 1 0,-1-1 0,1 0 0,0 0 0,-1 0 0,5-4 0,-6 4 20,1 2-374,0-1-1,0 0 1,0 1 0,-1 0-1,1-1 1,0 1-1,0 0 1,3 0-1,1-1 17,4 0 30,-8 1 64,-1-2-64,35-28 256,-34 28 64,-1 4-352,1 0 0,-1 0 0,0 0 0,1 0 0,-1 0 0,1 0 0,0 0 0,2 1 0,-2-1 19,9 9 62,-8-9-76,0 0-1,-1 0 0,0 1 0,1-1 1,-1 1-1,0-1 0,0 1 1,0 0-1,-1 0 0,1 0 0,0 0 1,-1 0-1,2 6 0,-1 7-20,-1-12 4,-1 1 0,1 0 0,0-1 1,0 0-1,1 1 0,0-1 0,3 8 1,-3-7 41,1 0 0,-2 0 1,1-1-1,-1 2 1,1-1-1,-1 0 0,-1 0 1,1 0-1,-1 0 0,0 1 1,-1 8-1,-2 8 185,-8 34 1,-1 2-21,10-35-159,3 43 0,0 6-19,-2-63-12,0 0 0,0 1-1,-1-1 1,0 0 0,-6 14 0,3-14 6,1 0 0,-2-1 0,1 0 0,-1 0 0,-1 0 0,1-1 0,-1 0 1,-1 0-1,1-1 0,-1 1 0,-15 8 0,17-13 40,3 0 34,0 0 1,-1-1 0,1 1-1,0-1 1,-1 0 0,1 0-1,-8 1 1,2-1-65,-15 4 73,20-2 180,12-1-162,16-1-39,-17-1-61,0 0 0,1 0 0,-1 1 0,1 0 0,-1 0-1,0 1 1,0 0 0,0 0 0,14 7 0,-20-8-25,0 0 1,1 1-1,-1-1 0,0 1 0,1-1 1,-1 1-1,0-1 0,0 1 0,0 0 0,0-1 1,-1 1-1,1 0 0,0 0 0,-1 0 1,1 0-1,-1-1 0,0 1 0,0 0 0,1 2 1,0 3 67,0-5-60,0-1 1,0 1-1,0-1 0,0 1 0,0-1 0,1 0 1,-1 0-1,0 0 0,1 0 0,-1 0 0,1 0 1,-1 0-1,1 0 0,0-1 0,-1 1 0,4 0 1,2 2 5,29 16-5,-34-18 224,8-8-134,-3 0-399,0 0 0,-1-1 0,0 1 0,0-2 0,0 1 0,6-14 0,-5 10-673,1-1-1,9-12 1,3 0-1812,33-53-1,-39 54 420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16.68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140 1 895,'0'0'1748,"-1"2"-1304,-40 148 2876,28-100-2880,-20 118 199,18-80-478,-19 82-1773,31-151-624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17.24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50 0 3071,'3'5'13,"-1"0"0,0 0 0,0 0 0,0 0 0,0 0 0,-1 0 0,0 1 0,0-1 0,0 0 0,-1 1 0,0-1 0,0 1 0,0-1 0,-2 9 0,1-2 56,-10 108 1158,-6 46-51,7-80-787,-7 47-357,11-99-204,4-24-16,1-7-349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17.88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1 685 3839,'1'2'-66,"15"19"52,-11-10 134,-1-1-1,0 1 0,-1-1 0,0 1 1,0 0-1,-1 1 0,0 10 1,0-10-9,-1-1 88,8 73 976,-6-55-1008,1-1-1,14 48 1,-12-54-137,-6-20 51,1 0-16,11 21-67,-12-22 17,1 0-1,-1 0 1,1 0 0,0 0 0,-1 0-1,1 0 1,0 0 0,0-1 0,0 1-1,-1 0 1,1-1 0,0 1 0,0 0 0,0-1-1,0 1 1,0-1 0,0 0 0,0 1-1,0-1 1,0 0 0,1 0 0,-1 1-1,0-1 1,0 0 0,0 0 0,0 0 0,0 0-1,0-1 1,0 1 0,0 0 0,1 0-1,-1-1 1,0 1 0,0 0 0,0-1 0,0 1-1,0-1 1,1-1 0,2 1 60,-1-1 0,0-1 0,0 1 0,0 0-1,0-1 1,0 0 0,0 0 0,-1 0 0,5-5 0,10-25 151,-1 0-1,19-62 1,12-76-193,17-52 122,67-62-478,-67 156-287,-57 115 397,-5 8 59,1 0-1,0-1 1,0 1-1,1 0 1,0 1 0,0-1-1,7-6 1,3 0-1091,18-13-1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21.03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0 223 2047,'0'0'2383,"2"-1"-2447,6-6 99,-1 0 0,1-1 0,-2 0-1,13-17 1,21-46 676,-20 31-547,-18 38-149,1-4 36,0 0 0,1 0 0,0 1 0,0-1 0,0 1 0,1 0 0,5-4 0,-9 7-110,1 1-62,-2 1 122,0-1-1,1 1 1,-1 0 0,0 0-1,0 0 1,0 0-1,1-1 1,-1 1 0,0 0-1,1 0 1,-1 0 0,0 0-1,0 0 1,1 0-1,-1 0 1,0 0 0,1 0-1,-1 0 1,0 0 0,1 0-1,-1 0 1,0 0-1,0 0 1,1 0 0,-1 0-1,0 0 1,1 0 0,-1 0-1,0 0 1,0 0 0,1 1-1,-1-1 1,0 0-1,0 0 1,1 0 0,-1 1-1,0-1 1,0 0 0,0 0-1,1 0 1,-1 1-1,0-1 1,0 0 0,0 1-1,4 15 425,-4-14-226,0 0-144,1 10-45,2 2-10,-1-1 0,1 1 0,-2-8 26,0-1 0,0 1 0,-1 0 0,1 0 0,-1-1-1,0 1 1,-2 9 0,0 3 143,1 3-27,-2-1-1,0 1 0,-1-1 1,-7 22-1,-1 8-18,2-17-10,-26 64 0,15-45 125,18-43-116,-2 9 8,2-1-4,1-5-115,2-10 453,3 21-5315,-3-20 4781,0-1-1,0 1 0,-1 0 1,1-1-1,-2 5 0,-1 3 35,3-8-145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21.40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48 73 3327,'-2'0'234,"-30"2"1268,30-2-1286,0 0-120,-8 3 512,22-3-352,14-1 28,0-2-1,-1-1 0,50-14 1,-32 6-106,152-24-2200,-179 33-68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52.67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49 0 1407,'0'0'2408,"0"2"-2344,-1 8 0,0-6 0,1 5 0,0-4 0,1 7-10,1-1-58,3 3-55,-4-12 196,0 0-73,4 6 0,-4-6 0,14 16 440,-13-17-376,-1 2-51,0-1-16,14 15-151,-7-5 90,-2 2 0,2 6 6,-7-18-9,2 18-117,-2 68 453,0-83-333,-1 20-14,0-9-60,0-8 117,-1 1 0,1-1 1,-1 0-1,-4 15 0,4-19-32,0 0-1,0 0 0,0 0 1,1 0-1,-1 0 0,1 5 1,0 5 108,-2 10 73,2-21-128,0-1-10,5 78 564,-5-77-426,0-1-112,-4 6-78,3-6-72,0 0 2,-4 7 15,-3 1 42,0-1 11,1-1-10,5-7-44,1 0 54,-1 0-1,1-1 0,0 1 1,-1 0-1,1 0 0,0 0 0,0 0 1,0 0-1,0 0 0,0 0 1,0 0-1,0 0 0,0 0 0,-1 2 1,1-1 30,0 0 38,-4 7-29,4-7-98,1 0-9,-4 8 15,-4 1 42,0 1 11,-4 4 42,9-15 0,2 1 90,-1-1-110,0 1-1,0 0 1,0 0-1,0 0 1,1 0-1,-1 0 1,-1 2-1,2-2-89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53.91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14 176 2047,'-1'-2'340,"-6"-16"1255,7 16-1190,-4-11-219,3 5-190,1 4-55,4-6 44,4-8 15,-5 14 0,1 2 0,-3 1 5,0-1-1,0 0 0,1 1 1,-1-1-1,1 1 0,0-1 1,-1 1-1,1 0 0,0 0 1,0-1-1,0 1 0,2-1 1,8-3 56,32-19 13,-32 18-74,6-5 31,-16 8 28,23-12 322,0 4-300,-23 10 191,12 3-112,-11-2-106,6 3-33,18 5 82,-18-4-178,-7-3 70,0 0-1,0 0 0,-1 0 1,1-1-1,0 1 0,0 0 0,0-1 1,0 1-1,0-1 0,2 0 0,19 5-43,-1-2 34,37 5 143,-37-3-6,-19-4-96,-1 0 106,-1 1-78,4 8-44,-3 4-10,-3-9 40,0 1-1,0-1 1,0 1-1,-1-1 1,0 0-1,0 0 0,0 0 1,-6 9-1,-29 38 261,22-32-219,7-10-44,-1 3-120,-14 23 0,22-34-285,-9 12-2447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7:54.68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107 0 4479,'0'0'168,"-8"11"-104,-1-3-64,0 1 0,3 3 0,-3 0 0,-5 0 0,0-1 0,-24 14-1920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20.58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80 97 1407,'0'0'1296,"-6"-10"-784,4 8-456,-3-12 272,1 7-261,-9-5-55,13 11 6,-1 1 1,0-1-1,0 1 0,0 0 0,0-1 1,0 1-1,0 0 0,0 0 0,0-1 0,0 1 1,0 0-1,-1 0 0,1 0 0,0 0 1,0 0-1,0 1 0,0-1 0,0 0 1,0 0-1,0 1 0,0-1 0,0 1 1,0-1-1,1 1 0,-1-1 0,0 1 1,-1 1-1,-5 4-8,0 5 1,5-4 96,1 1-1,-1-1 1,1 1 0,0 8-1,2 53 1054,-1-64-1056,0-1 0,0 1 0,1-1 0,-1 0 0,1 1 0,0-1 0,0 0 0,3 8 0,3-2 30,5 6-105,-8-14-28,-2-1 9,2 1 54,8 0-8,4-2-46,-13 0-22,-1 1-1,1-1 0,-1-1 1,0 1-1,1 0 0,-1 0 0,0-1 1,1 0-1,-1 1 0,0-1 1,0 0-1,0 0 0,3-2 1,0 0-49,-1 1 49,0 0-1,0-1 1,-1 1 0,1-1 0,-1 0 0,0 0 0,4-5 0,-6 7 11,6-6 11,27-35 474,-30 37-405,-1 0 0,-1-1 0,1 0 0,-1 0 0,3-8 0,-4 8-37,0-1-1,0 1 1,-1 0 0,1-1-1,-1 1 1,-1 0-1,1-1 1,-1 1-1,0 0 1,-1 0-1,-2-9 1,2 11-115,1 0 0,-1 0 0,0 0 0,0 0 1,0 1-1,0-1 0,-1 1 0,-4-5 0,2 2-71,4 5-107,-2-3-92,3 4 314,0 0-1,0-1 0,0 1 0,0 0 1,0 0-1,0-1 0,0 1 0,0 0 1,0 0-1,0 0 0,0-1 0,-1 1 1,1 0-1,0 0 0,0 0 0,0 0 1,0-1-1,0 1 0,-1 0 1,1 0-1,0 0 0,0 0 0,0 0 1,-1 0-1,1 0 0,0-1 0,0 1 1,0 0-1,-1 0 0,1 0 0,0 0 1,0 0-1,0 0 0,-1 0 0,1 0 1,0 0-1,-1 0 0,-3 0 35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21.70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16 319 2943,'0'0'2264,"0"3"-2157,-5 20-9,1 1 0,-1 42-1,4-41 25,1-22 4,0-1 2,3 9-5,-3-9-22,8 12 806,-5-10-905,-3-4 24,1 0 0,-1 1 0,0-1 1,0 0-1,0 0 0,0 0 1,1 1-1,-1-1 0,0 0 0,0 0 1,0 0-1,1 0 0,-1 1 1,0-1-1,0 0 0,1 0 0,-1 0 1,0 0-1,0 0 0,1 0 1,-1 0-1,0 0 0,1 0 0,-1 0 1,2-1-38,0 0 1,0 0-1,0 0 1,0-1-1,-1 1 1,1-1-1,-1 1 1,1-1-1,-1 0 1,1 0-1,-1 0 1,0 1-1,0-1 1,0 0-1,0 0 1,0-1-1,0 1 1,0-3-1,-1 3 16,5-33-77,-5 29 63,0 0 1,1 0-1,0 0 0,0-1 1,3-6-1,0 1 62,0 0 0,-1-1 0,0 1 0,1-25 0,5-5 35,-7 35-75,-1 0 0,1 1 0,-1-1 0,0 0 0,-1 0 0,1 0 0,-2-7 0,0-3-12,1 1-1,0-1 1,5-27-1,-3 21 9,-3 4 59,-1-16 99,1 25-141,1 8 346,-2-7-16,6 15-336,0 0-1,0 1 1,-1 0-1,0 0 1,0 0 0,-1 0-1,2 8 1,9 58 239,0 2-11,6 17 44,-14-64-216,-1 23-17,-4-38-34,1 1 0,3 13 0,12 68-321,-9-41-1103,-1-12-1672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32.1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70 6527,'0'0'2202,"2"0"-2073,0 1-75,0-1 1,0 1-1,1-1 1,-1 0-1,0 0 1,1 0-1,-1 0 0,0 0 1,1 0-1,-1-1 1,0 1-1,0-1 1,1 0-1,-1 1 0,3-3 1,4-2 125,0 0 1,11-9-1,7-4 816,-17 13-348,-6 2-674,0 1 0,0 0 0,0 0 0,0 0 0,0 1 0,0-1 0,1 1 0,-1 0 0,0 0 0,1 1 0,8-1 0,-7 1 101,1 1 0,0 0 0,-1 0 0,11 4 0,4 1-58,-9-2 36,-9-3-24,-1 0-1,0 1 1,1-1-1,-1 0 1,0 1-1,0 0 0,0-1 1,0 1-1,0 0 1,-1 0-1,1 0 1,1 2-1,5 6 146,51 43 388,-57-51-436,-1 0 2,2 5-73,1 0 1,1-1-1,-1 1 0,1-1 0,0 0 0,0 0 0,1 0 0,10 8 0,-12-11-52,-1 0-1,0 0 0,0 0 0,0 1 1,-1-1-1,1 1 0,-1 0 0,0-1 1,2 6-1,13 36-266,-17-41 241,1-1 0,-1 0 0,0 0-1,0 0 1,0 0 0,0 0 0,0 1 0,-2 2 0,2-3 62,-1 0 1,1 0-1,-1 0 1,1 0-1,0-1 1,0 1-1,1 0 0,-1 0 1,0 0-1,1 0 1,1 4-1,3 3 95,-4-8-110,0 0-1,0 0 1,0 0-1,0 1 1,0-1 0,0 0-1,-1 0 1,1 0-1,-1 1 1,0-1-1,0 0 1,0 4-1,0 4-29,0 0-1,1 0 0,3 15 1,-1-1-57,-3-22 86,0 0 1,0 0-1,0-1 0,0 1 0,-1 0 1,1 0-1,-1-1 0,1 1 1,-1 0-1,1-1 0,-1 1 0,0-1 1,0 1-1,0-1 0,-2 3 1,-22 21 401,5-5-616,0 4-159,18-20 351,0 0-1,0-1 1,0 1-1,-2 7 1,0-2 18,3-6-5,-2 3-27,-11-5 150,5-3-73,5 3-10,-2 3-62,4-3-92,5-2-206,9-1 194,-9 1 371,6-7 105,-7 7-347,-1-1 0,0 1 0,0 0 0,0-1 0,0 1 0,0-1-1,0 0 1,0 1 0,1-4 0,1 3 47,6-3 0,-5-1-24,-4 5-38,1 1-1,-1-1 1,0 0 0,1 1-1,-1-1 1,0 1-1,1-1 1,-1 1-1,1-1 1,-1 1 0,1 0-1,-1-1 1,1 1-1,-1-1 1,1 1-1,-1 0 1,1-1 0,0 1-1,-1 0 1,1 0-1,1-1 1,18-3 638,0 1 1,34 0-1,-18 8-356,-25-6-256,-9 1 400,1 0-268,6 1-38,-7 0-154,1 0-34,7 3-88,-9-4 115,-1-1 1,0 1 0,1 0 0,-1 0-1,0 0 1,1 0 0,-1-1 0,0 1-1,1 0 1,-1 0 0,0-1 0,1 1-1,-1 0 1,0-1 0,0 1 0,0 0-1,1 0 1,-1-1 0,0 1 0,0-1-1,0 1 1,0 0 0,0-1 0,1 1-1,-1 0 1,0-1 0,0 1 0,0-1-1,0 0-78,5-10-1138,0-1 1,1 1 0,7-12-1,-11 20 986,12-23-4039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22.70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187 496 3071,'1'-2'-82,"1"-1"-102,1-1 1,-1 0-1,0 0 1,0 0-1,0 0 1,0 0-1,-1-1 1,0 1-1,2-9 1,-1-2 131,-1-24 0,-1 34 401,0 3-189,-1 0 0,1 0 0,0 0 0,-1 0-1,1 0 1,-1 0 0,0 0 0,0 0-1,0 0 1,0 1 0,0-1 0,0 0 0,0 1-1,0-1 1,-1 1 0,1-1 0,0 1-1,-3-2 1,0-1 51,2 3-148,-1-1 0,0 1 0,1 0 0,-1 0 0,0 0 0,1 1 0,-1-1 0,0 1-1,0-1 1,0 1 0,0 0 0,1 0 0,-1 0 0,-5 1 0,2 1-4,-1-1-1,1 1 1,0 0-1,0 0 1,0 0-1,-7 5 1,-32 22 308,42-27-328,0 0-1,-1 1 0,1-1 0,1 1 0,-1 0 0,0 0 1,1 0-1,-4 4 0,3 0-20,0 0 1,0 0-1,0 0 1,1 1 0,-1 8-1,2-13-2,1 1 0,0-1 0,0 0 0,1 1-1,-1-1 1,1 1 0,-1-1 0,1 0 0,0 1 0,1-1 0,1 5 0,-1-4-14,0 0 2,0 0 0,0 0 0,1 0 0,-1-1 0,1 1 0,0 0 0,0-1 0,0 0 0,4 4 0,2 1 20,-4-3 24,0-2-30,17 5-20,-18-6 62,1 0-1,-1 0 0,1-1 1,0 0-1,-1 0 0,1 0 0,0 0 1,0-1-1,0 0 0,0 0 1,-1 0-1,1 0 0,0-1 0,0 0 1,0 0-1,6-2 0,-7 2-14,-1-1 0,1 0 0,-1 1 0,0-1 0,6-4 0,-7 5-37,-1 0 0,1-1 0,0 1 0,0-1 1,-1 1-1,1-1 0,-1 0 0,0 1 0,1-1 1,-1 0-1,0 0 0,0 0 0,2-3 0,-1-2 8,4-4-45,-2-1 0,1 0 0,-1 0-1,-1 0 1,0-1 0,-1 1 0,0-1-1,-1 0 1,0 0 0,-2-25 0,0-16-47,1 29 142,-1 0-1,-9-43 1,3 22 234,5 30-127,-4-27 479,-14-55 1053,22 99-1969,1 0 237,-1 1 0,1 0 0,-1 0 0,0 0 0,0 0 0,0 0 0,0 0 0,0 0 0,-1 1 0,1-1 0,-1 1 0,1-1 0,-1 1 0,2 5 1,1 7 52,6 26 0,-2-7-2,12 24 105,3-1-1,32 57 1,-47-100-87,1-1 0,0 0-1,0 0 1,1-1 0,1 0-1,0-1 1,26 20 0,5 0-119,51 26 1,-18-11-283,45 35-2536,-83-54-112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28.03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3 4607,'0'0'591,"2"0"-707,0-1 135,1 0-1,-1 1 1,0 0 0,1-1-1,-1 1 1,1 0 0,-1 0-1,0 0 1,1 1 0,-1-1-1,0 0 1,1 1 0,3 1-1,-3-1 110,16 16 200,-16-14-280,0 1-1,-1-1 0,1 0 0,-1 1 0,5 6 0,-6-7-20,3 2 31,-1 0-1,-1 1 1,1-1 0,-1 1 0,1 0 0,1 9-1,-3-9 32,11 35-134,-11-35 30,8 19 16,10 17 53,4 1-44,34 70 450,-40-88-384,5 17 84,-16-29-42,0-1 1,1 0-1,0-1 1,15 19-1,-16-23-117,2 1-29,-4-6 14,21 20 47,-19-17 1,0 1 0,-1 0 0,0 1-1,0-1 1,7 13 0,8 20 19,-14-27-28,-1 0 1,0 1-1,3 18 0,1-1 2,-7-20-36,0 1 0,0 0 0,-1 0 0,-1 17 0,2 11-10,-1-14 38,-1 0-1,-6 47 1,2-40 9,-7 29 104,1 14-132,6-47 11,3-17 42,-3 21 11,2-17-64,-1 5 0,3-16 0,1 17 0,-1 0-8,-1 32-91,8 53 1,-3-28 102,-4-54-11,5 42-1,0-27 46,-4-27-16,1 0 1,0-1-1,1 1 0,0 0 1,0-1-1,1 0 0,11 20 0,-9-14-52,-3-9 16,0 1-1,1-1 1,5 9-1,8 14 15,-12-22 2,8 18 22,-6-10 4,-1-7-31,-4-9 13,-1 1 0,0 0 0,0-1 0,0 1 0,0 0 0,0 0 0,0 0 0,0 0 0,-1 0 0,1 0 0,0 0 0,-1 0 1,0 0-1,1 4 0,-1 5-58,0-6 76,1 14-26,-2-4-61,-2 5 116,-7 47-15,5-41-20,-1 39-1,3-43 6,1 16-1,-1 4-79,3-36 69,0 9-20,0 0 0,-1 0 0,-5 21 0,5-32-2,1-1 2,-1 18 3,-6 36 55,0 20 31,7-73-52,0 1 0,0-1 1,0 1-1,0-1 0,2 8 0,-1-5 11,0 1-1,-1-1 1,0 1 0,0-1 0,-2 14-1,0-10-32,2-6 42,-3 4 11,2-4 0,-23 40 11,16-32-8,-8 10-17,-26 42 199,-64 135 0,96-178-283,-1 0-1,-15 22 1,-31 53 78,53-89-2,0 0 0,0 1 0,-3 11 0,-10 29-82,14-42 33,-1 5-4,-8 6 14,-13 30-37,24-46 276,0 0-135,-5 6-99,5-6-128,0-1-16,1 0 0,0 0 0,0-1-1,-1 1 1,1 0 0,-1 0 0,1 0 0,-1-1 0,1 1 0,-1 0-1,1-1 1,-1 1 0,1 0 0,-1-1 0,0 1 0,0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29.35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622 1 3839,'0'0'2222,"-2"1"-2404,-7 6 102,-60 41 392,53-38-38,0 1 0,1 1 0,0 0 0,1 1 0,0 0 0,-18 24 0,29-34-265,-9 17 110,11-17-111,-11 16 58,-6-1-2,1-6-99,11-11 11,1 0-1,-1 2-114,0 0-1,0 0 0,0 1 0,0 0 0,0 0 0,1 1 1,0-1-1,0 1 0,0 0 0,-7 10 0,1 3-50,0 0-1,-10 23 0,12-24 89,-7 18-71,14-30 174,0 0-1,-1-1 0,1 1 1,-1-1-1,0 1 0,-5 4 1,3-3 0,0 0 0,0-1 0,0 0 0,-7 5 0,-2 2 212,10-8-71,-2-1 1,1 1-1,0-1 0,-1 0 0,1 0 0,-1-1 0,0 1 0,0-1 0,0-1 0,-8 2 0,-1 1 87,13-3-133,0-1 0,-35 6 284,27-3-305,4-1-118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58.60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152 0 383,'0'0'2984,"0"3"-2914,0 6 20,0-7 102,0 1-92,-7 18 272,6-19-249,0 0-22,-4 6-6,-15 27 589,15-23-663,0-2-9,-4 16 120,1-3 56,-23 27 128,22-38-195,6-8-69,0 0 0,0 0 0,0 1 0,1-1 0,0 1 0,0 0 0,0 0 0,0 0-1,-1 8 1,0 0-52,1 3 0,-1-1 0,-1-1 0,0-2 11,0-5 43,1 11-7,2-14-31,0 1-16,0 16-77,1-19 474,1 0-333,0 8 0,-1-8 64,0 0-64,2 7 0,-2-6-25,-1 2-101,2 20-13,1-14 85,6 7-15,-4-15 2,-3 2 31,1-3 40,4 6-29,-4-5 15,1-1 0,0 0 0,0 0 0,0 0 0,0 0-1,1 0 1,-1-1 0,5 2 0,-6-2-66,0 0 108,0-1-16,24 2 47,-18-2 28,1 1 0,14-2 0,-14 1-54,14-1-10,-14-1-265,1 0 0,-1 0 0,0-1 1,13-6-1,20-7-607,11-4-3166,-40 16 2608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59.41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51 202 3071,'0'0'563,"-2"0"-246,-3-2-341,-8 0 1200,9 2-987,0 1 0,0 0 0,0 0 0,0 0 0,-6 3 1602,36 5-1420,-11-9-261,1-2-1,-1 1 1,0-2-1,0 0 1,14-6-1,5 1-75,52-13-251,-2-4 1,104-45-1,-56 8-3637,-111 51 2104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04.36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54 1 511,'0'0'659,"0"2"-470,3 141 2417,-11-39-1994,6-90-281,-1 0 1,-1-1 0,-9 25 0,2-6 157,6-22-318,4-7-127,-1 1-1,1 0 1,0 0 0,0 0 0,0 0 0,-1 5 0,0 17 164,2-23-169,0 11-2204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05.23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1 382 1407,'7'-21'279,"-1"-1"0,0 1 0,4-41 0,-6 31 293,2-1 0,16-52 0,-17 66-356,-4 16-152,5-12 192,19-26 192,-23 39-384,0-4-4,11-6 58,-9 8-177,4-1 55,-6 2 57,10-2 22,-6 1-15,-6 3-47,1 0 0,-1 0 0,1-1 0,-1 1 1,1 0-1,-1 0 0,1 0 0,0 0 0,-1 0 0,1-1 0,-1 1 1,1 0-1,0 0 0,-1 0 0,1 1 0,-1-1 0,1 0 0,0 0 1,0 0-1,18 7 1,-17-5-7,1-1 46,-2 1 11,2 1-45,0 0-1,0 0 0,0 0 1,0 1-1,-1-1 0,0 1 1,1 0-1,-1 0 1,-1 0-1,1 0 0,-1 0 1,1 0-1,-1 0 0,0 0 1,-1 1-1,1 7 0,0 3 32,-2-1 0,0 1 0,-5 26 0,4-33 10,0 0-1,-1 0 0,0 0 0,0 0 0,-1-1 1,-4 8-1,-9 18 152,15-30-270,-4 3-14,4-5-229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06.49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0 2303,'0'0'855,"1"3"-726,5 13-18,0 1 0,-1 0 0,-1 0 0,0 1 0,1 26 0,-1-9 195,2 20 144,-2 103 0,-6-131-478,14-22-216,-8-4 116,8-2 22,1-1 98,-2-4 46,-4-1-58,1 0-1,-1-1 0,-1 1 1,0-1-1,10-15 0,1-14 21,-14 33 0,6-16 0,-5 12 0,7-20 0,-9 16 664,-2 10-600,-2-6-25,1 6 84,9 43 35,-5-5-33,10 48 0,-12-79-59,1 0 0,-1 0 0,1 0 0,1 0 0,4 8 0,4 8 208,-9-16-219,1 0-13,13 12 28,3 3-89,-11-17-481,19 3-1724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08.09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32 383 3327,'5'12'183,"-4"-10"250,-1 1-222,4 23 74,-3-24-157,2 12 78,-1-2-140,-2-10-2,0 0-10,1 20-65,-1-21 8,0 1 0,0-1-1,0 1 1,0-1 0,0 1-1,-1 0 1,1-1 0,0 1-1,-1-1 1,1 1 0,-1-1 0,0 1-1,-1 2 1,-2 5 46,2-4-45,-9 16 19,6-13 29,-11 20 89,12-23-530,6-23-54,0 3 532,6-23-94,-4 29 9,4-22 15,-5 0-24,-2 7-91,-1-12 302,0 34-88,0 0 14,3-39 130,3-7-185,2 9-6,-6 34-65,8-23 0,-8 22 0,2-5-5,-1 3 22,1-1 0,0 1-1,0 0 1,1 0-1,0 0 1,0 1 0,9-10-1,-3 6-31,0 0-1,0 1 0,1 0 0,0 1 1,1 1-1,0 0 0,16-7 0,15-10 108,-38 20-86,-4 4 39,0 0 0,0-1 1,0 1-1,0 0 1,0 0-1,1 0 1,-1 1-1,0-1 0,3 0 1,-3 0-112,3 13 13,-3-6 97,-1-2-34,0 17-11,1 35 16,10 38 177,-9-68-271,-1-3 14,-3-4 161,-2-5-63,2-8-12,0 1-23,0 1 0,-1-1-1,0 0 1,0-1 0,-1 1-1,0 0 1,0-1 0,-8 12-1,3-6 3,-8 7 0,13-17 0,-10 8 36,10-9-28,-16 3 154,7-1-152,2-2 1,7-3 42,-2-3 11,0-3 1389,11 19-591,-2 1-834,2-1-1,-1 0 1,1 0 0,1 0-1,0-1 1,0 0 0,16 16-1,-19-22-62,14 11 6,-10-7 29,20 13 0,6 7-1553,-27-22 944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08.74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14 1 1535,'4'8'229,"-2"0"-1,1 0 1,-1 0-1,0 0 1,-1 1-1,0-1 1,0 10-1,-1 3 594,-5 32-1,-2 36 168,-9 64-953,15-139-25,1 12-74,0-24-415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46.94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64 121 4735,'0'0'167,"1"2"-112,2 3-43,-1 1 0,0-1 0,0 1 0,-1 0 0,0-1 0,0 1 0,0 0 0,0 9 0,-2 3 650,-4 26 0,1-3 356,2-22-759,2-1 0,3 36-1,1-40-144,6 9 204,-7-12-357,0 0-1,-1 1 1,-1-1-1,0 0 1,0 1-1,-2 15 1,-1-1 74,-10 44 0,2-32 34,-20 52 0,23-71-65,-4 9 99,9-25-151,-10 7 69,9-9 134,2-3-158,0 0 0,1 0 0,-1 0 0,1 0 0,-1 1 0,1-1 0,0 0 0,0 0 0,0 0 0,0 0 0,0 0 0,0 0 0,0 0 0,1 0 0,-1 0 0,1 0 0,-1 0 0,1 0 0,1-3 0,1-1-10,11-30-80,-5 15 90,-2-1-1,0 0 1,7-42-1,-8 31-53,10-35-1,2-12 418,-12 59-215,-4 16-183,0 0 0,0 0 0,-1 0 1,0-1-1,0 1 0,0 0 0,-1-1 1,0 1-1,0-8 0,0 4 93,0-1-45,1-7-29,2 11-32,2-30 87,-5 26-79,0 2 47,0 6 133,1 0-83,0-14 100,-1 14-102,0-1 0,0 0 0,0 0 0,0 0 0,1 0 0,-1 0 0,1 0 0,1-3 0,-2 4 40,5-10-233,-3 9 161,8-18 560,-9 20-364,3-1-613,16 8 559,-9-3-162,-1 1 16,-8-4 256,0 1-176,3 2-39,-1-1 0,0 1 0,1 0 0,-1 0-1,0 0 1,-1 1 0,1-1 0,-1 1 0,6 7-1,-4-4-96,-1 1 0,0 0 0,0 0 0,-1 0 0,3 10 0,-1-3 67,-1 0 32,1 0-1,-2 1 1,0-1 0,1 21-1,-3-29-3,0-1-1,1 1 1,4 11-1,-3-11-16,-3-5 26,1 0 0,-1 1-11,7 15 22,-6-16-110,0-1 1,0 0-1,0 1 0,0-1 0,0 0 0,0 0 0,0 0 0,0 0 0,0 0 0,0 0 1,2 1-1,-1-1 229,0-1-206,1 0 1,-1 1-1,1-1 0,-1 0 0,1 1 0,-1-1 0,5 2 1,-7-1 48,0-1 0,1 1 0,-1-1 0,1 0 0,-1 1 0,1-1 0,-1 0 0,1 1 0,0-1-1,-1 0 1,1 0 0,-1 0 0,1 1 0,0-1 0,-1 0 0,1 0 0,-1 0 0,2 0 0,3-5-37,1 0-1,-1 0 0,-1-1 1,1 0-1,-1 0 1,0 0-1,0 0 0,5-12 1,1-7-28,8-29 1,5-13-1,-5 28 12,2 1 0,1 0 0,32-40 0,-52 77 10,1-2-7,0 0 1,0 0-1,1 0 1,-1 1-1,1-1 0,-1 1 1,7-4-1,18-16-61,-26 23 70,-1-1 1,1 1-1,0-1 0,-1 1 0,1-1 1,-1 1-1,0-1 0,1 1 0,-1-1 1,1 1-1,-1 0 0,0-1 0,1 1 1,-1 0-1,0 1 0,0-2 1,2 6 8,0 0 0,-1 0 0,1 1 0,-2-1 0,1 0 0,-1 1 0,0-1 0,0 0 0,-1 8 0,-3 9 139,-8 26 0,4-18-200,-4 23 298,-27 125 86,30-127-263,-3 77 1,11-114-23,2 1 1,0-1-1,0 0 0,7 25 1,-6-31-384,2 1 1,-1 0 0,1-1 0,1 0-1,-1 0 1,1 0 0,11 13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36.9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5759,'0'0'3336,"2"2"-3112,2 3-133,0 1 0,1 0-1,-2 0 1,1 0 0,-1 0 0,0 1-1,0-1 1,-1 1 0,1-1-1,-2 1 1,3 14 0,0 9 107,-1 45 1,-2-54-81,-7 132 567,0-24-432,6-125-235,0 16 113,1 0 1,6 33 0,-7-51 468,2 12-379,-2 18 35,0-30-217,0 0-166,2 5 37,-2-5-112,16-8-6358,-11 3 6035,-1 1 1,0-1-1,8-7 1,-2 1-1182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09.13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0 274 2815,'14'-45'17,"-4"14"55,0 1-1,25-50 0,-30 71 57,-3 4-47,1 0-1,-1 0 0,1 0 1,0 0-1,1 1 0,-1 0 1,1-1-1,-1 1 0,1 1 1,0-1-1,1 0 0,-1 1 1,1 0-1,-1 0 0,1 0 1,0 1-1,0 0 0,7-2 1,1 0-71,1 3-24,0 3-45,5 4 43,-16-3 14,-1-1-5,1 4-344,5 14-1200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09.51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5 3327,'0'0'440,"3"-1"-306,51-2 47,-40 3-128,17 0-83,-24 0-81,-1 0-1,1 0 1,0 1-1,6 1 0,4 2-1172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09.90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33 3583,'2'-1'208,"24"-10"553,-19 8-679,1-1 0,-1 1 0,1 1 0,0-1 0,0 2 0,0-1 0,15-1-1,-21 3-258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11.01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 1 2687,'0'0'1158,"1"2"-1086,10 71 562,-4-32-58,-7-38-476,1-1 18,1 5 20,-1 1 0,0 0 0,0-1 0,0 1 0,-1 0 0,-1 12 0,0-18-74,0 12 78,1-10-8,0-2-72,-7 19 339,7-18-310,-1-1-35,-1 9-46,0 1-24,2-5-59,-2 0 60,-2 9-92,3-11 145,1 0 0,-1-1 0,1 1 0,0 6 0,0 13-119,-1-21 11,-1 10 4,-1-3 85,2-7 12,0 0 0,1 0 0,-1 0 0,1-1 1,-1 1-1,1 0 0,0 0 0,0 4 0,0-3-81,0 5 44,1-4 36,3 3-53,-3-6 42,0 0-53,5 4 32,-3-2 43,6 3-33,1-1 5,-8-5 186,0-1-147,14 6-77,-13-4-13,29 7 17,-18-6 19,-13-2 0,20 3-372,-13-5 47,35-1-3026,-25 4 1927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11.87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 4095,'0'0'80,"0"2"28,3 8 64,-1 0 0,1 0-1,1-1 1,0 1-1,0-1 1,1 0 0,0 0-1,1-1 1,6 9-1,-5-9-26,1-1 0,0 0 0,0 0 0,0-1 1,17 9-1,-14-8 4,0 0 1,15 14 0,7 8 170,-12-5-320,-11-15 0,0 1 0,9 8-12,-17-17-94,7 5-1805,-7-4 1753,-1-1 0,1 1 0,-1-1 0,3 4 0,-4-4 73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12.33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51 1 1023,'0'0'4568,"-1"2"-4440,-5 103 1152,3-75-946,-12 48 0,0 6 129,5 126-1142,11-190-139,3 10-1632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14.04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251 57 2943,'-1'-7'6,"1"3"55,0 1 0,-1-1 0,1 1 1,-1-1-1,0 1 0,0-1 0,-1 1 0,1 0 1,-5-8 945,6 11-934,-1-1-1,1 0 0,-1 1 0,1-1 1,-1 1-1,0-1 0,1 1 1,-1-1-1,0 1 0,1 0 0,-1-1 1,0 1-1,1 0 0,-2-1 0,-9 1 48,-1 4-34,6-1-19,1 1 0,-1 0 0,1 0 0,-1 0 0,1 1 1,0 0-1,-6 7 0,-28 44 779,10-13-387,-35 50 325,62-89-760,0 0 0,0 0 0,0 0 0,1 0 0,-2 7 0,-1-1 24,3-8-37,0 1-1,0-1 0,0 0 0,1 1 0,-1-1 1,1 1-1,-1 0 0,1-1 0,0 1 1,0-1-1,0 6 0,1 5 49,-1-4-36,0-2 0,0 0 0,0 1 0,1-1 0,2 13 0,-3-15-24,7 19-71,0-11 57,1-1 15,2-1 0,1-1 0,3-1 0,-10-7 0,13 10-27,-12-5 1,12 10-297,-15-15 195,0-1-25,1 1-77,0-1 0,0 1 0,0-1 1,0 0-1,0 0 0,1 0 0,-1 0 0,0-1 0,1 1 0,-1-1 1,1 0-1,-1 0 0,1 0 0,3-1 0,8-2-1601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15.44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24 214 2943,'-2'12'116,"1"0"0,0-1-1,1 1 1,1 0-1,0-1 1,0 1-1,1-1 1,3 13-1,3 36 632,8 10-62,-15-68-621,-1 0 0,0 5-27,2 27 758,-3-31-741,0 7-33,1-7 96,-1-2-63,-7 8-44,-1-1-10,0-5-14,7-2-56,-8-8-584,6-4 600,3 7 57,0 0-1,0 0 0,1 0 1,-1 0-1,1 0 1,0 0-1,0 0 0,1-5 1,0-1 59,0-5 98,-2-20-430,-2-5 448,2 24-179,-2-24-28,1 0 0,5-50 0,1 67 265,11-36-1,-12 49-202,0-2 47,2 0-64,3-8-19,-8 19 3,0 0-1,1 0 0,-1 0 0,1 0 0,-1 0 1,1 0-1,-1 0 0,1 0 0,0 0 0,-1 0 1,1 0-1,1-1 0,9-9-59,-10 9 76,0 0 1,1 0-1,0 1 0,-1-1 0,1 0 0,0 1 1,0-1-1,0 1 0,0-1 0,0 1 0,0 0 1,3-2-1,1 1 6,6-3 69,0 1-22,-8 3-15,17-3-40,-17 4-33,11 0-43,-13 1 83,0-1 1,0 1-1,0-1 0,0 1 0,-1 0 1,1 0-1,0 0 0,-1 0 1,1 0-1,1 1 0,1 1 62,-1 0-41,0-1-1,0 1 0,0 0 1,0 0-1,0 0 0,-1 0 1,1 1-1,-1-1 0,0 1 1,0-1-1,2 8 1,3 4 117,-6-12-127,0 0 0,-1 0 0,0 0 0,0 0 0,0 0 0,0 0 0,0 0 0,-1 0 0,1 0 0,-1 0 0,0 0 0,-2 6 0,0-2-47,-1 0-1,0 0 1,0 0-1,-1 0 1,1-1-1,-1 1 0,-1-1 1,1 0-1,-10 7 1,-7 4-556,-33 20 1,41-28 169,-5 4-1256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16.38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0 172 3071,'0'0'150,"2"1"110,0 2-147,-1 0 1,1-1 0,-1 1-1,1 0 1,-1 0 0,0 0-1,0 0 1,0 0-1,0 0 1,-1 0 0,1 4-1,0 40 456,-2-35-483,1 0 0,2 13 0,0-9 28,-1 29 0,-2-32 3,1-1 0,1 0 0,4 21 0,11 53 777,-1-31-820,-14-49-34,6 15 59,-2-6-35,-4-13-11,0 0 11,1 0 72,0 0 0,1 0 0,-1 0 0,0 0 0,1 0 0,-1 0 0,1-1 0,0 1 0,3 0 0,-4-1 235,0-2-150,1 0-139,0-1-1,-1 0 0,1 0 1,-1 0-1,0 0 0,0-1 1,1 1-1,-1 0 0,-1-1 1,1 0-1,0 1 0,-1-1 1,1 0-1,0-4 0,4-7 304,5-28 0,-5 15-192,17-58 51,21-70-294,-35 127-239,2 1 0,1 1 0,23-38-1,-28 53-108,2 0 0,18-20 0,60-53-3164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33.90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 3711,'0'0'835,"3"0"-638,21 4 367,-21-3-436,-1 0-97,1 0-1,0 0 1,-1 1 0,1-1-1,-1 1 1,1 0-1,-1-1 1,0 1-1,3 3 1,-2-2 44,1 1 0,-1 1 1,1-1-1,-1 0 0,-1 1 0,1-1 1,-1 1-1,0 0 0,0 0 1,0 0-1,1 7 0,1 7 245,3 34 1,-6-36-284,0 4 44,0-1-1,-2 1 1,0 0-1,-5 23 0,-23 82 562,9-47-465,10-39-449,10-38 176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37.44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1 222 5375,'0'0'987,"4"-12"-135,-1-24 341,-3 35-945,12-19 22,-10 17-263,13-10 12,5-1 170,0 1 0,25-12-1,9-5 322,20-17 1156,-67 40-3512,-12 12 1528,0 0-530,0 0 1,0 1-1,0 0 0,-5 9 0,5-7-1139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34.39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89 3327,'104'-39'736,"-1"1"391,-101 37-983,0 0-15,21-4 282,-21 4-358,0 1 1,7-3-33,-7 3 71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34.74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0 1663,'0'0'2816,"1"2"-2736,6 4-71,2 0 0,13 3-11,-8-2 14,1-1 62,-6-3-50,-1-3 174,33 3 438,-25-1-954,7-1-1532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35.89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215 36 3839,'2'0'-82,"11"-8"383,-13 7-261,0 1 1,0 0-1,1-1 1,-1 1 0,0 0-1,0 0 1,0-1 0,0 1-1,1 0 1,-1-1-1,0 1 1,0 0 0,0-1-1,0 1 1,0-1 0,0 1-1,0 0 1,0-1-1,0 1 1,0 0 0,0-1-1,0 1 1,0 0 0,0-1-1,0 1 1,0-1-1,0 1 1,-1 0 0,1-1-1,0 1 1,0 0 0,0 0-1,-1-1 1,1 0-1,-1 0 24,-34-11 300,27 11-259,-1 0 0,1 1 0,0 1-1,0-1 1,0 1 0,0 0-1,0 1 1,0 0 0,-11 4-1,-30 8 103,47-13-162,0 0 1,0-1 0,0 1 0,0 0 0,0 1-1,0-1 1,0 0 0,-2 3 0,-1-1 76,4-2 53,-1 0-74,-17 11 70,17-11-230,-1 13-51,4-12 142,2 7-7,-2-6-14,0-1 0,0 0 0,0 0 0,0 0 0,1 0 0,-1 0 0,1 0 0,-1-1 0,1 1 0,2 2 0,16 16-83,-11-9 126,36 28-44,0 3 118,-12-14-128,1-1-53,-30-24 75,14 15 9,-14-15-33,9 17 15,-9-15 9,-2-2-15,-1-1 0,1 1 0,-1 0 0,0 0 0,0-1 0,0 1 0,0 0 0,-1 0 0,1 0 1,-1 0-1,1 4 0,-1 0 9,1 0 0,-1 0 0,0 0 0,-1 1 0,0-1 0,0 0 0,-1 0 0,1 0 0,-2 0 1,1 0-1,-1-1 0,0 1 0,0-1 0,-1 1 0,1-1 0,-1 0 0,-1-1 0,1 1 0,-1-1 0,0 0 1,-1 0-1,1 0 0,-1-1 0,0 0 0,0 0 0,0 0 0,0-1 0,-1 0 0,-6 3 0,8-5 13,1 0 1,-1 0-1,0 0 0,1 0 0,-1-1 0,0 0 0,1 0 0,-1 0 0,0 0 0,-9-3 0,14 3-21,-1 0 0,0-1 0,0 1 0,0-1 0,0 1 0,1-1 0,-1 1 0,0-1 0,1 1 0,-1-1 0,0 0 0,1 1 0,-1-1 0,1 0 0,-1 0 0,1 0 0,-1 1 0,1-1 0,-1 0 0,1 0 0,0 0 0,-1-1 0,-3-19-68,3 16-149,1 0-1,0 0 0,1 1 0,-1-1 1,1 0-1,0 0 0,0 0 0,0 1 1,1-1-1,0 0 0,0 1 0,4-8 1,12-17-2325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37.01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0 639,'0'0'0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37.38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211 18 2943,'0'0'1174,"-2"-2"-992,-14-14 858,14 16-858,-5 0-42,-1 1 1,1-1-1,-1 2 1,1-1 0,0 1-1,-1 0 1,1 0-1,-8 4 1,9-3-101,3-2 59,0 1 0,0 0 0,1 0 0,-1 1 1,0-1-1,1 1 0,-3 2 0,-1 2-63,-13 16 92,17-22-128,1 1 0,-1 0 0,0 0 0,1-1 0,-1 1 0,1 0 0,-1 0 0,1 0 0,0 1 0,0-1 0,0 0 0,-1 3 0,-1 4 0,-4 8 32,0 1 0,2 0 0,0 0 0,1 0 0,-2 29 0,3-23 9,1 1-1,1-1 1,2 1-1,0-1 1,2 1-1,0-1 0,2 0 1,11 34-1,-14-44-160,-2-13 108,0 0 0,0 0 0,0 0 0,1 0 0,-1 0 0,0 0 0,0 1 0,1-1 0,-1 0 0,0-1 0,1 1 0,-1 0 0,1 0 0,0 0 0,-1 0 0,2 1 0,0 1-66,0-1 0,0 1 0,0-1 0,0 0 0,1 0 1,-1 0-1,1 0 0,-1 0 0,1 0 0,0-1 0,0 1 0,0-1 0,0 0 0,0 0 0,0 0 0,0 0 0,0 0 0,0-1 0,0 1 0,0-1 0,1 0 0,-1 0 0,0 0 0,0 0 0,0-1 0,0 1 0,1-1 0,4-2 0,35-16-2053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38.63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30 33 4095,'0'0'446,"1"2"-609,3 10 268,0 0 0,-1 0 0,0 0-1,0 0 1,-2 0 0,0 0 0,0 21 0,-1 52 512,2-32-268,1-28-277,-1-16-42,0 0 0,-1 0 0,1 10 0,0 8 82,-2-19-99,0 30-83,3 4 109,-1-22-95,-2-18 54,-3 16 85,2-16 54,1 0-73,-1 10 704,-8-122-736,4 25-88,4 69 70,1 0-1,1 0 0,4-19 0,-2 6-2,1 6-11,-3 14 0,0 1 0,0 0 0,0-12 0,-1 12 60,0 0-1,1-1 1,1-8-1,-1 9 7,-1 4 14,-6-28-52,8 13 111,-1 14-90,-1 3 15,0 0 0,0-8-10,1 0-58,0 8-66,0 0-62,5-6 68,-5 6 0,0 2 62,-1 0 0,0 0 0,0 0 0,0 0 0,1 0 0,-1 0 0,0 0 0,0 0 0,0 0 0,0 0 0,1 0 1,-1 0-1,0 0 0,0-1 0,0 1 0,0 0 0,1 0 0,-1 0 0,0 0 0,0 0 0,0 0 0,0 0 0,0-1 0,1 1 0,-1 0 0,0 0 0,0 0 0,0 0 0,0 0 0,0-1 0,0 1 0,0 0 0,1-1 0,-1 1 0,0 0 0,0-1-1,0 1 1,1 0 0,-1-1 0,0 1 0,1 0 0,-1 0 0,0-1 0,1 1 0,-1 0 0,1 0 0,-1-1 0,0 1 0,1 0 0,-1 0 0,1 0-1,-1 0 1,0 0 0,1 0 0,-1-1 0,1 1 0,0 0 0,11 2-9,0 2 26,-9-3 122,-1 0-83,8 7-58,-9-7 0,0-1 0,-1 1 0,1 0 0,-1-1 0,1 1 0,-1 0 0,0-1 0,1 1 1,-1 0-1,0 0 0,1-1 0,-1 1 0,0 0 0,1 1 0,-2 1 6,1 0 0,0 0 0,-1 0 0,1-1-1,-1 1 1,0 0 0,0 0 0,0-1 0,0 1 0,0-1 0,-1 1-1,1-1 1,-1 0 0,0 1 0,0-1 0,-2 3 0,-4 2-49,0 0 0,0 0 0,-9 6 0,-28 15-870,14-6-1577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39.55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1 158 6399,'6'-19'-1800,"13"-24"0,-9 21 824,-8 18 1324,0-1 125,5-7 1211,18-11-831,-24 21-843,17-10 268,-8 7-282,-6 3 90,0 0-1,0 1 1,0 0 0,0 0 0,0 0-1,1 0 1,-1 1 0,8-1 0,-4 1-76,-6 0 118,10 4-53,-8-2-32,4 1-35,2 0-8,27 8 66,-23-7-2,-1-1 0,19 5 632,-31-7-589,11 10-14,-11-5-44,-1-3-16,0 0-2,0 0 0,-1 1 0,1-1 0,-1 0 0,1 1 0,-1-1 1,0 0-1,0 0 0,-1 1 0,1-1 0,-1 0 0,1 0 0,-1-1 1,-3 5-1,-5 5 20,-18 19 0,28-31-51,-17 18-22,3-4-339,-1 1 1,-22 15-1,-9 0-2242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40.43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96 4991,'0'0'563,"2"-2"-246,11-4-142,0 0-1,1 1 0,-1 1 0,1 0 0,20-3 0,25-8 181,-15 4-232,66-9-1,-52 10-57,-30 7-24,0 1-1712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40.90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 1023,'0'0'5931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41.49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34 12 4735,'0'-12'3304,"0"15"-3240,2 8-10,-1 3 51,-1 0-1,-2 20 1,1-10 122,0-14-40,0 0 1,-3 17-1,-2 9 24,4 6 2,-4 113 545,0-64-619,-1 7-346,7-97 113,0 0 0,0 0-1,0 0 1,0 0 0,0 0 0,0 0 0,0 0 0,0 0-1,1 0 1,-1 0 0,0 0 0,1 0 0,-1 0 0,1 0-1,-1 0 1,1 0 0,-1 0 0,1 0 0,0-1-1,-1 1 1,1 0 0,0 0 0,0-1 0,0 1 0,-1 0-1,1-1 1,0 1 0,0-1 0,0 1 0,0-1 0,0 0-1,0 1 1,0-1 0,0 0 0,0 0 0,0 0-1,0 0 1,0 1 0,0-1 0,2-1 0,22-1-2420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37.8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16 4607,'0'0'4572,"1"1"-4288,0 2-187,1-1-33,10 7 429,-10-8-336,10-1-24,-3-1-109,1 0 0,-1 0 0,1 0 0,-1-1 0,1-1 0,10-4 0,-19 7-126,46-12-2825,-35 8 156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8:42.07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56 4223,'30'-11'-262,"1"2"1,32-6-1,79-5 653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18.49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27 3839,'1'-2'-240,"12"-15"-685,-12 16 977,-1 1 0,0-1 1,1 1-1,-1-1 0,1 1 0,-1-1 0,1 1 0,0-1 0,-1 1 1,1-1-1,-1 1 0,1 0 0,0-1 0,-1 1 0,1 0 1,0 0-1,-1 0 0,1-1 0,0 1 0,-1 0 0,1 0 0,0 0 1,-1 0-1,1 0 0,0 0 0,0 0 0,-1 0 0,1 0 1,0 1-1,-1-1 0,1 0 0,0 0 0,-1 1 0,2 0 0,1 1-16,0 0 0,-1 0 1,1 0-1,-1 0 0,4 6 0,-5-7 79,3 5-56,0 1-1,0 0 0,-1-1 0,1 1 0,-2 0 0,1 1 0,-1-1 0,0 0 1,-1 1-1,1 8 0,4 11 182,-4-15-223,-2-7-19,1 0 0,0-1 0,1 1 1,-1 0-1,1 0 0,0-1 0,0 1 0,3 3 0,2 4 66,6 14-104,-12-24-98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18.97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0 101 2815,'0'0'92,"1"-2"-17,-1-1-103,2-1 127,-1 0-1,0 1 1,1 0 0,0-1-1,0 1 1,3-4 0,-2 4-73,-1-1 0,1 1 1,-1 1-1,1-1 1,0 0-1,0 1 0,1-1 1,-1 1-1,0 0 0,1 0 1,6-2-1,3-1 197,28-7 0,-14 6-154,0 2-1,0 0 1,1 2-1,-1 1 0,1 1 1,-1 1-1,0 2 0,1 1 1,-1 1-1,52 16 0,-71-18-61,0 1-1,0 0 0,-1 0 1,1 0-1,-1 1 0,0 0 1,-1 0-1,1 1 0,-1 0 1,9 10-1,-12-12 30,-1-1 0,1 1 0,-1 0 1,0 0-1,0-1 0,0 2 0,-1-1 0,1 0 0,-1 0 0,0 0 0,0 1 0,-1-1 0,1 0 1,-1 1-1,0-1 0,0 1 0,0-1 0,-1 0 0,1 1 0,-1-1 0,-2 8 0,-1-2 22,0 0-1,0 0 1,-1 0-1,0 0 1,-1-1-1,0 0 0,0 0 1,-1-1-1,0 1 1,-1-1-1,1-1 1,-18 13-1,-28 14 172,-89 43-1,55-33-176,74-37-125,3-1-151,-1-1 0,-18 7 0,-5-4-2143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19.79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29 123 1663,'0'0'862,"-1"3"-528,-17 128 1070,17-126-1350,-6 40 67,6-34 651,3-6-630,-2-5-135,0 0 0,0 1 0,0-1 0,0 0 0,0 1 1,0-1-1,0 0 0,0 0 0,0 1 0,0-1 0,0 0 0,0 0 1,1 1-1,-1-1 0,0 0 0,0 0 0,0 1 0,0-1 0,0 0 0,1 0 1,-1 1-1,0-1 0,0 0 0,0 0 0,1 0 0,-1 0 0,0 1 1,0-1-1,1 0 0,-1 0 0,0 0 0,0 0 0,1 0 0,-1 0 1,0 0-1,4 0 34,0-1 0,0 0 1,-1 0-1,1 0 0,-1 0 0,1-1 1,-1 1-1,1-1 0,-1 0 0,0 0 1,0-1-1,0 1 0,0 0 0,5-6 1,6-8 10,18-24 1,-25 32 56,4-8 57,1 0 1,-2 0-1,9-19 0,-15 26-166,0 0 1,-1-1-1,0 1 1,-1-1-1,0 1 1,0-1-1,-1 0 1,0-10-1,-2 14 68,1 1-1,-1-1 0,0 1 0,-1 0 0,0-1 0,1 1 1,-4-6-1,4 10 109,-1 0 14,1 0-168,-1 0 10,0 1 0,1-1 0,-1 0 0,0 1 1,1-1-1,-1 1 0,0-1 0,0 1 0,0 0 0,1 0 0,-1 0 1,0 0-1,0 0 0,0 0 0,1 0 0,-1 1 0,-3 0 0,-2 3-261,1 0 0,-1 0 0,1 1 0,0 0-1,1 0 1,-1 0 0,1 1 0,0 0 0,-4 6-1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0.99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 39 2431,'11'6'-13,"-9"-5"72,0 1 0,0 0-1,-1-1 1,1 1 0,-1 0 0,1 0 0,-1 0-1,0 1 1,0-1 0,0 0 0,0 0-1,1 5 1,0-4 118,0 5-33,-1-1 0,1 1 0,-1-1 0,0 1 0,-1 0 0,0-1 0,0 1 0,0 0 0,-1-1-1,-3 14 1,-1 19 233,-7 55 91,5-54-328,7-39-70,-1 0 20,-2 5 82,0-9 174,-2-17-192,5 17-160,-1-1 0,1 1 0,0 0-1,-1-1 1,1 1 0,1 0 0,-1-1-1,0-1 1,3-28-26,5-39 107,-4 60-8,-3 10-63,0-2 0,0 1-1,0 0 1,0 0-1,-1 0 1,1 0-1,0 0 1,-1-1 0,0 1-1,1-4 1,1-13-61,-2 13 74,0 0 1,1 1-1,0-1 0,0 1 0,1 0 1,2-7-1,16-38 327,-14 34-282,-3 14-27,-1 1 0,-1-1 91,4-2 58,1-3 88,4 3-218,3 8-58,-9-2 0,4 4-98,9 17 6,-10-14 100,-3-4 2,-1 0-1,1 1 1,-1-1-1,0 1 1,0-1-1,-1 1 1,0 0-1,0 0 0,0 0 1,1 9-1,-2-7-5,3 29 0,-3-23-10,0 0-33,4 0 568,-6-16-471,1 0-54,0 0 1,-1 0-1,1 0 1,0 0-1,0 0 1,0 0-1,1 0 0,-1 1 1,0-1-1,1 0 1,-1 0-1,1 0 1,-1 0-1,1 1 1,0-1-1,0 0 1,0 1-1,0-1 1,0 1-1,2-3 1,1-1-1,0-1-3,1-3-24,0 1 1,0 0-1,1 1 1,0-1-1,1 1 0,0 0 1,10-7-1,29-30 27,-38 36 0,-6 5 0,0 0 0,1 1 0,-1-1 0,0 1 0,1-1 0,3-2 0,-2 3 0,14-16 0,-17 17 10,0 0-1,0 0 1,0 0 0,0 0-1,0 0 1,0 0-1,0 0 1,0 0-1,1 0 1,-1 1-1,0-1 1,1 0-1,-1 1 1,0-1-1,1 1 1,-1 0 0,1-1-1,-1 1 1,1 0-1,-1 0 1,0 0-1,1 0 1,-1 0-1,1 0 1,-1 0-1,1 1 1,-1-1 0,0 1-1,1-1 1,-1 1-1,1-1 1,-1 1-1,0-1 1,0 1-1,1 0 1,-1 0-1,0 0 1,0 0-1,0 0 1,0 0 0,0 0-1,0 0 1,0 0-1,1 3 1,8 10 72,0 2 1,-1-1 0,-1 1-1,0 1 1,-1-1 0,8 30-1,-10-20 13,-4-18-72,1 0 0,0 0 0,0 0 0,1 0-1,3 7 1,-1-2-23,0-2-40,-5-10-50,0 0 1,1 0-1,-1 0 0,1 0 0,-1 0 0,1 0 0,-1 0 0,1-1 0,0 1 0,0 0 0,-1 0 0,1-1 1,0 1-1,0-1 0,0 1 0,-1 0 0,1-1 0,0 1 0,0-1 0,0 0 0,0 1 0,0-1 1,0 0-1,0 0 0,0 0 0,0 1 0,0-1 0,0 0 0,0 0 0,2-1 0,2 0-583,0 0 1,0 0-1,0 0 0,9-5 0,-2 1-696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1.42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0 4351,'0'0'3128,"1"2"-3021,3 2-75,-1-1-1,0 1 1,0 0 0,-1 0-1,1 0 1,-1 0-1,0 0 1,0 1 0,0-1-1,-1 1 1,1-1-1,-1 1 1,1 7 0,-1-8-25,5 20 12,-4-16 42,-1 0-1,-1 0 0,0 14 0,0 14 67,0 6-2465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1.87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71 1 3199,'1'2'158,"1"2"-58,0 0 0,0 0 1,-1 0-1,1 0 0,-1 0 1,0 1-1,0-1 0,0 0 1,-1 1-1,0-1 0,1 1 1,-2-1-1,1 0 0,-2 9 1,-1 1 246,-2 0-1,0 0 1,-8 17 0,11-27-293,-52 126 450,53-128-621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2.26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0 264 4479,'95'28'747,"-38"-11"-171,-31-9-345,0 0 1,0 1-1,24 13 0,-12-1-103,-37-20-118,3 1 19,0 0-1,0 0 1,-1 1-1,1 0 1,-1 0-1,0 0 1,0 0-1,0 0 1,0 1-1,0-1 1,2 5-1,1 3 26,-2 3 1026,-12-63 257,9 14-1039,1 0 0,10-57 0,-5 48-520,0-11-425,-4 25 31,2-1-1,8-30 1,-8 52-283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3.22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81 131 5503,'0'0'-240,"1"8"-737,0-2 972,-1-1 0,1 1 0,-2 0-1,1 0 1,0 0 0,-1-1 0,0 1 0,-3 8-1,-22 56 1008,14-40-449,3-3-311,1 0 0,1 1 0,2 1 1,-3 33-1,7-52-232,0-3-10,1-1 0,0 1 0,1 0 0,1 10 0,0 10 64,-2-25 320,1-4-288,4-6-90,-1-1 0,0 0-1,-1 0 1,5-18-1,5-43-25,-9 39 21,-1 5-4,0 1 0,3 0 1,7-27-1,-7 38-39,0 1 1,15-24-1,-13 24 49,-1 3 16,0 1 0,0 1 0,0-1 0,1 1 0,0 0 0,1 1 0,0 0 0,0 0 0,15-7-1,12-5 96,45-18-1,-79 37-117,25-11 16,44-12 0,-62 21-3,0 0-1,0 0 1,0 1-1,0 0 1,0 1-1,0 0 0,0 1 1,18 2-1,-24-2 35,-1 0-1,1-1 1,0 1-1,0 0 0,-1 1 1,1-1-1,0 0 1,-1 1-1,3 2 0,5 6 34,-6-4-75,-1-1-1,-1 1 1,1 0-1,-1 0 1,0 0 0,0 0-1,-1 0 1,0 1-1,0-1 1,0 0-1,-1 11 1,-1 5 114,-8 44 0,8-61-84,-3 20-5,2-11-1,0 0-1,-1 0 1,-10 27-1,12-38-27,0-1-1,-1 1 0,1 0 0,0 0 0,0 0 0,1 0 0,-1-1 1,0 6-1,1-5-2,-1 0 0,1-1 0,-1 1 1,0 0-1,0 0 0,0-1 0,0 1 0,-2 3 1,-5 17-373,8-21 186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3.57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59 3711,'0'0'5187,"2"-1"-5359,15-4 91,0 1 0,-1 1 0,32-3-1,-37 5-1,2-1-169,1-1-1,0 0 1,21-9-1,-11 4-549,8-3-1585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38.26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22 0 6143,'-11'128'1218,"0"0"-268,11-109-610,4 29 0,-4-46-52,1-1-192,1 1-86,0 0 0,0 0 0,0-1 0,0 1-1,0-1 1,0 0 0,0 1 0,1-1-1,-1 0 1,0 0 0,1-1 0,-1 1 0,1 0-1,-1-1 1,1 1 0,-1-1 0,1 0 0,-1 0-1,1 0 1,-1 0 0,1 0 0,-1-1 0,1 1-1,-1-1 1,0 0 0,5-1 0,-3 0 15,1 1 1,-1-1-1,0 0 1,0 0 0,-1-1-1,1 1 1,0-1-1,-1 0 1,1 0-1,-1 0 1,0 0 0,0-1-1,0 1 1,4-8-1,-3 2-20,-1 0 0,0 0 0,0-1 0,-1 1-1,0-1 1,-1 1 0,0-1 0,0-13-1,-9-80 633,6 86-550,1 13-126,1-1 1,-1 0-1,0 1 1,0-1-1,0 1 1,-1 0-1,0-1 1,-4-7-1,-1 10-1429,0 2 2829,-7 13-806,4 1-817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4.02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1 131 4863,'9'-8'-4,"1"-1"-1,1 1 1,0 1-1,0 0 0,0 0 1,1 1-1,-1 1 1,1 0-1,21-6 0,9 1 937,68-8 0,0 0-663,-65 13-76,-20 0-254,-21 4 29,-2 0-84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4.36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16 1 3967,'-7'47'955,"4"-28"-560,0-1-1,2 1 1,0 0 0,2 24-1,1-6 375,-2-27-665,0 0 0,4 19-1,-3-26-93,0-1-232,0 3 281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4.72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11 1 4351,'-1'40'338,"0"-37"-148,1 0-7,-8 66 546,8-67-633,0 1-16,0 21 19,0-22-88,2 10-1245,-1-10 886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5.08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0 141 3455,'17'-19'313,"-13"13"-125,1 1 1,0 0-1,8-7 1,2 0 77,-6 4-86,1 1 0,-1 0 0,1 1 0,1 0 0,-1 0 0,20-7-1,-15 7-63,-3 2 220,25-7-1,-35 11-160,0-1-131,-1 0 1,1 1 0,0-1 0,-1 1-1,1-1 1,0 1 0,-1-1 0,1 1-1,0 0 1,2 0 0,5-1 99,1 0-148,-8 1-66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5.44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 4095,'0'0'1408,"3"0"-1312,2-1-80,56-2 404,-57 4-877,8 0-1554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5.7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54 4863,'0'0'920,"3"1"-760,0-1-93,1 1-1,0-1 0,0 0 0,0 0 0,1-1 0,-2 1 0,1-1 1,0 1-1,0-1 0,4-2 0,42-18 212,-14 5-548,-29 13 8,0 1-1,-1 0 0,1 0 0,0 1 0,0 0 1,0 0-1,0 1 0,7 0 0,0 1-1332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6.46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5 4607,'10'-4'-44,"-10"4"54,1 0-1,-1 0 1,0 0-1,1 0 0,-1 0 1,0 0-1,1 0 0,-1 0 1,1 0-1,-1 0 1,0 0-1,0 1 0,1-1 1,-1 0-1,0 0 0,1 0 1,-1 1-1,0-1 1,0 0-1,1 0 0,-1 1 1,0-1-1,4 4 86,-3-1-51,1 0 0,-1-1-1,1 1 1,-1 0 0,0 0 0,0-1-1,-1 1 1,1 0 0,0 0 0,-1 0-1,0 0 1,0 0 0,0 4 0,0-2 4,1 17 294,-5 31 0,1 4 734,5-27-2265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6.85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57 4607,'54'-23'425,"-43"18"-239,0 0 1,1 0 0,0 1 0,-1 0 0,2 1 0,23-3-1,-14 5 146,0 1-1,0 0 0,0 2 0,27 5 0,-34-4-315,1 0 23,1 1-1,-1 0 0,-1 0 0,1 2 1,-1 0-1,28 16 0,-38-19-20,4 3 109,0 0 1,-1 1-1,0 0 0,9 9 1,-15-13-86,0-1 1,0 1 0,0-1-1,0 1 1,-1 0-1,1 0 1,-1 0 0,0 0-1,0 0 1,0 0-1,0 0 1,-1 0 0,1 0-1,-1 0 1,0 1 0,0-1-1,0 0 1,-1 6-1,0-3 11,-1 0 0,0 0-1,0-1 1,-1 1-1,1-1 1,-1 1 0,0-1-1,-1 0 1,-3 5-1,-5 4 95,-23 21-1,14-15-211,-2-1 0,0-1 0,-1-1 0,-28 16 0,49-32-36,0 1 0,-1-1 1,1 0-1,0 0 1,-1 0-1,1 0 1,0 0-1,-5-1 0,-56 0-3287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8.85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88 106 2175,'4'-12'549,"0"0"0,-1-1-1,0 1 1,1-18-1,-3 3 1815,-4 30-2193,2-2-161,1-1 0,-1 0 0,1 0 0,0 0 0,-1 0 0,1 0 0,-1 1 0,1-1-1,0 0 1,-1 0 0,1 1 0,-1-1 0,1 0 0,0 1 0,-1-1 0,1 0 0,0 1 0,0-1 0,-1 1 0,1-1-1,0 1 1,-6 12 55,1 1-1,0 0 1,1 0 0,1 0-1,-3 21 1,-3 21-10,5-37-17,-1 27 0,-6 62-26,1 14-12,7-96 15,-6 33-1,0-9 152,9-20 13,0-28-248,0 0-62,2 8 68,-2-8-5,4-9-782,-1 4 806,0-1 1,-1 1-1,1 0 1,4-3 0,-5 4 2,0 1-54,0-1 0,35-32 9,-29 26 93,-6 5 24,1 0 0,-1-1 0,0 1 0,0 0 0,0-1 0,0 0-1,2-7 1,6-10 124,26-43 1766,-39 121-2262,4-37 151,1-4-60,-1-14 145,1 10 72,0 1-24,-2-11 120,3-3-8,2-1-55,3 0 71,-1 0 0,0-1 1,8-4-1,58-45-524,-61 44 151,24-12-1,-16 10 349,-18 8 21,0 2-12,6-4-33,-6 3 32,-1 1 23,-1-1 0,0 1 1,1 0-1,-1-1 0,1 1 0,-1 0 0,1-1 0,-1 1 0,0 0 0,1 0 0,-1-1 0,1 1 0,-1 0 0,1 0 0,-1 0 0,1 0 0,0 0 0,-1-1 0,1 1 1,-1 0-1,1 0 0,0 1 0,4 6-56,1 2-2,-1 0 0,8 17 0,-3-4 17,2 2 229,13 39 0,-22-54-216,-1 0-1,0 1 1,-1-1 0,0 1 0,0-1-1,-1 1 1,0-1 0,-2 10-1,-2 10 24,-2 0 1,-1-1-1,-1 0 0,-1 0 0,-2-1 0,-1 0 0,0-1 0,-22 31 0,26-46-26,-1 0-1,0 0 0,-1-1 1,0 0-1,-1-1 0,0 0 1,0-1-1,-14 8 0,7-6-96,0-1 0,0-1-1,-1-1 1,0 0 0,-20 3 0,38-10 44,-6 2-185,0-1 0,0 0 0,0 0-1,-7-1 1,-53-7-3535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29.90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50 0 5119,'-1'19'311,"-1"-1"0,-1 0 0,-1 0 0,-10 29 0,7-22-21,-7 34 1,12-28-58,0 1-1,3 36 1,1-10 149,-2-43-211,0 0 0,2 0 0,0 0 0,0 0 0,2-1 0,6 20-1,-10-32 26,2 0-116,4 9-64,4-2-16,-8-8-7,0-1-1,1 1 1,-1-1-1,0 0 1,0 0-1,0 0 1,0 0-1,4-1 1,-4 1-16,0-1-113,1 0-22,37-9-347,-38 9 314,1 0-1,3-1 26,1-1-1,-1 0 0,0 0 1,0-1-1,0 0 0,0 0 1,-1 0-1,0-1 0,8-8 1,3-6-1638,19-29 0,-18 23 134,-7 11 582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39.24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31 1 6399,'1'1'579,"5"11"-283,0-1 0,-1 1 1,0 0-1,-1 0 0,2 15 0,10 67 437,-10-49-462,16 110 433,-21-146-639,1 0 1,-2 0-1,0 0 0,-1 13 0,-2-3 127,-9 25-1,2-7-148,6-16-92,4-19 217,1-2-690,0-1 479,1 0 0,-1 0 0,0 0 0,0 0 0,0 0-1,0 0 1,1 0 0,-1 0 0,-1 0 0,3-3 0,0 1-72,5-7-144,0 1-1,-1-1 1,0 0-1,0 0 1,-1-1 0,-1 0-1,0 0 1,0-1-1,-1 1 1,0-1-1,-1 0 1,-1 0-1,0 0 1,1-15-1,-3 26 58,0 0-47,0 0 221,0 1 1,0 0-1,0-1 1,0 1-1,0-1 0,0 1 1,-1-1-1,1 1 0,0 0 1,0-1-1,0 1 0,-1 0 1,1-1-1,0 1 1,0-1-1,-1 1 0,1 0 1,0 0-1,-1-1 0,1 1 1,0 0-1,-1 0 0,1-1 1,0 1-1,-1 0 0,1 0 1,0 0-1,-1-1 1,0 1-1,-13-5-728,8 5 555,-1 0-1,0 1 0,0-1 0,1 1 0,-11 3 0,10-2 187,0-1 1,0 0 0,-9 1-1,11-2 213,-1-1-1,0 1 1,0-1 0,0-1-1,1 1 1,-1-1 0,-7-2-1,12 3-128,0 0 0,0 0-1,0 1 1,1-1 0,-1 0-1,0 0 1,0 0 0,1 0-1,-1 0 1,0 0 0,1 0-1,-1 0 1,1 0 0,-1 0-1,1 0 1,0 0 0,0 0-1,-1 0 1,1-2 0,-1-21 488,3 9-435,0 1 0,0-1 0,2 1 0,0 0 0,0 0 0,1 0 0,1 1 0,0 0 0,1 0 0,1 0 0,0 1 0,0 0 0,1 0 0,1 1 0,0 0 0,1 1 0,-1 0 0,2 1 0,15-11 0,-19 17 8,-1-1-1,1 1 1,-1 0-1,1 1 1,0 0 0,0 0-1,0 1 1,0 0-1,1 0 1,-1 1 0,0 0-1,0 0 1,0 1-1,11 2 1,10-2 342,-20-1-420,0 0 0,0 0 0,14 3 0,-21-2-40,0 0-1,-1-1 1,1 2 0,0-1-1,0 0 1,-1 0 0,1 0-1,-1 1 1,1-1 0,-1 1-1,1-1 1,0 3 0,3 2 69,-3-4-58,0 0 0,0 1 0,-1-1 1,1 0-1,-1 1 0,1-1 0,-1 1 0,0 0 0,0 0 0,0-1 0,-1 1 0,1 0 0,0 0 0,-1 0 0,0-1 0,0 1 0,0 0 0,0 0 0,0 0 0,-1 0 0,1 0 1,-1 0-1,0-1 0,0 1 0,0 0 0,-2 4 0,-3 6 123,-1 0 0,-1 0 0,-17 22 0,20-29-71,-14 19-20,-2 0 0,-1-2 0,0 0 0,-38 28 1,58-50-164,1-1-82,-7 4 188,-2 0 55,2-1-62,6-2-99,6 10-680,-1-7 787,-1 0 1,1 0 0,0 0 0,0 0-1,0 0 1,0-1 0,1 0 0,0 0-1,6 5 1,41 22 712,-43-26-599,2 1-1,0-1-1,1 0 0,-1-1 0,1 0 0,0 0 1,0-1-1,0-1 0,15 1 0,6-2 12,52-8 0,-70 6-229,1 0 1,-1-2 0,1 0-1,-1 0 1,0-2-1,-1 1 1,1-2-1,21-14 1,-26 13-1601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30.39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0 218 6783,'52'-29'570,"0"2"0,2 2-1,70-22 1,-18 5-933,-36 14-902,-22 9-1482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35.57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69 0 3327,'-2'57'459,"1"-32"-457,-1 0-1,-1 0 1,-1 0 0,-13 41-1,8-40 178,-7 40 0,6-20 187,8-37-337,1-7-13,1 0 0,-1 0 1,1 0-1,0 0 0,0 0 0,0 0 0,0 3 0,1 41 122,-2-42-124,0 0-102,11 13 699,-7-13-582,-1-1-21,0 0 0,-1 0 0,1 0 1,-1 1-1,0-1 0,0 1 1,0-1-1,1 8 1641,0-11-1515,5 2-118,1-1 0,-1-1 0,0 1 0,1-1 1,-1 0-1,0-1 0,1 0 0,12-3 0,62-23-97,-28 7 163,-25 12 50,-1 2-1,48-6 1,-49 9 22,-16 1-65,0 1-1,-1 0 1,1 1-1,-1 0 1,1 1-1,19 3 0,-7 1-102,-20-5-16,4-1-3,7-2-584,12-8-2201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36.18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99 0 6143,'5'8'16,"-1"0"-1,-1 0 0,1 1 0,-1 0 0,-1-1 0,1 1 0,-2 0 0,1 0 0,-1 0 0,0 0 1,-1 0-1,0 0 0,-1 0 0,-2 16 0,-4 8 162,-2-1 0,-21 53 0,15-44 401,0 3-263,2 0 0,2 0-1,1 1 1,-3 52 0,13-92-452,-1 1 0,1-1 0,1 0 1,0 8-1,1-7-613,0 0 0,0 1 1,5 6-1,-7-13 739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36.84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0 342 6143,'0'0'-164,"9"-8"-1504,-2 1 1758,0 1 0,1 0 0,0 0 0,14-7 0,-8 5 300,90-57 913,66-35-923,-124 76-296,156-71 383,-192 91-346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37.32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9 0 4735,'3'34'437,"-1"0"0,-2 1-1,-5 50 1,-1-53-330,3-3-97,3-7-1356,6 37-1,-3-31 468,-2-9-333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38.46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0 422 4991,'0'0'1936,"3"0"-1776,6 3 6,-7-3 20,1 0 6,7 0-38,1-1 0,-1 0-1,1 0 1,18-6-1,-24 5-155,-1 1 0,1-1 0,-1 0 0,0 0-1,7-4 1,-1 0-35,3-1 24,21-15 0,-1 1-103,28-15-206,70-39-174,179-74-86,-243 115 145,23-9-398,-88 42 681,12-4-2286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38.84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62 1 4223,'-6'31'327,"1"0"0,-1 50-1,5-60 75,-5 29 0,-1-2 65,-9 56 407,3-27-244,11-69-535,3 3-54,0 3 20,-1-13-99,1-1 0,-1 1 0,0 0-1,0 0 1,0 0 0,1 0 0,-1 0-1,0 0 1,1-1 0,-1 1 0,1 0 0,-1 0-1,1 0 1,13 6-2708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39.34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5887,'6'15'141,"-1"0"0,0 1-1,3 20 1,-5-6 30,-2 0-1,-4 51 1,-1 20-607,4-99 149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39.68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10 235 4479,'0'0'488,"-1"-2"-317,-1-1-53,1 0 0,0 0-1,0 0 1,0-1 0,0 1 0,1 0-1,-1 0 1,1-1 0,0 1 0,0-1-1,0 1 1,0 0 0,2-5-1,-1 3-21,1 1 0,0 0 0,0-1-1,0 1 1,1 0 0,-1 0-1,1 0 1,0 0 0,5-4-1,-1 1-110,0 0 0,1 1 0,0 0 0,0 0 0,15-8 0,49-18-320,-31 15 211,-10 4 60,45-13 0,-68 24 64,-4 1 43,8 1-505,0 6-1898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0.06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0 111 6143,'0'0'0</inkml:trace>
  <inkml:trace contextRef="#ctx0" brushRef="#br0" timeOffset="1">95 80 4735,'63'-11'351,"83"-25"-1,-37 7-213,-94 26-127,-1 2-20,-13 1-13,0 1 1,0-1 0,0 0-1,0 1 1,0-1 0,-1 1-1,1-1 1,0 1 0,0 0-1,0-1 1,0 1 0,-1 0-1,1 0 1,0-1 0,-1 1-1,1 0 1,-1 0-1,1 0 1,-1 0 0,2 2-1,-2-1-149,7 13-2944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40.09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38 110 6271,'-4'36'458,"1"0"0,2 0 0,1 1 0,2-1 0,10 52 0,-11-81-420,0-1 0,1 0 1,0 0-1,0 1 0,1-1 0,-1 0 0,1-1 0,1 1 0,-1 0 0,1-1 0,7 9 0,-8-11-27,0-1 0,0 1-1,-1-1 1,1 0 0,1 0-1,-1 0 1,0 0 0,0-1-1,1 1 1,-1-1 0,1 0-1,-1 0 1,1 0 0,0 0 0,-1-1-1,1 1 1,0-1 0,0 0-1,-1 0 1,1-1 0,7 0-1,-5-1 19,1-1 0,0 1-1,-1-1 1,1 0 0,-1-1-1,0 1 1,0-1-1,-1 0 1,1-1 0,-1 1-1,0-1 1,6-7 0,-5 5 35,-1 1 0,0-1 1,0 0-1,-1-1 0,0 1 1,0-1-1,-1 0 1,0 0-1,4-16 0,-6 19 10,-1-1 0,0 0-1,0 0 1,0 1 0,0-1-1,-1 0 1,0 1 0,0-1-1,-3-5 1,-2-8 267,-13-22 0,11 24-194,4 8-79,-1 1 1,1 0-1,-2 0 0,1 0 1,-1 1-1,0-1 1,-1 1-1,-8-7 1,1 4 25,1 1 0,-1 0 0,-28-14 0,24 14 104,-1 2 1,0-1 0,-36-7-1,53 15-166,5-2-1000,4-3 397,1 1-1,0 0 0,1 1 1,-1-1-1,1 2 0,-1-1 1,15-1-1,3 1-2751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0.42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0 214 5247,'25'-10'387,"-1"-1"-1,39-23 0,4-3 311,-8 10-604,82-26 0,-105 42 176,1 2 1,0 1-1,66-4 0,-96 11-201,2 1 45,1 0 0,-1 1 0,14 2 0,-18-3-226,-5 0 84,1 0 0,0 0 0,-1 0 0,1 0-1,-1 0 1,1 0 0,-1 0 0,1 0 0,-1 0 0,1 0 0,-1 1 0,1-1-1,-1 0 1,1 0 0,-1 1 0,1-1 0,-1 0 0,1 1 0,-1-1-1,1 0 1,-1 1 0,0-1 0,1 0 0,0 2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0.90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76 1 6143,'2'12'2,"-1"0"-1,0-1 0,-1 1 1,0 0-1,-1 0 0,-1 0 1,-3 17-1,1-6 31,-10 51 850,-4 26 39,8-40-907,4-35-35,-1 30 1,-5 42-415,11-94 227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1.30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0 454 6015,'0'0'168,"2"-1"-72,9-1-265,1-1-1,-1 1 1,0 1-1,13 0 0,-21 0 192,-1 1 0,1 0-1,-1 0 1,1 0-1,-1 0 1,1 1-1,-1-1 1,1 1-1,-1-1 1,1 1 0,-1 0-1,1 0 1,1 1-1,4 2 77,-2-1-14,-1 1 0,1-1 0,0 1 0,-1 0 0,0 0-1,0 1 1,0-1 0,-1 1 0,1 0 0,-1 1 0,4 6 0,0 1 60,-1-1 1,0 1 0,8 25 0,-6 8 1837,0-58-1611,1-6-188,-1-1-1,-1 0 1,9-27-1,11-63-227,-24 92 104,27-124-180,9-34-985,-30 140 237,7-9-2198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1.94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 0 6655,'4'6'-61,"0"0"1,-1 0-1,1 0 0,-1 0 0,-1 0 0,1 1 0,-1 0 0,0-1 0,0 1 0,-1 0 0,1 12 1,-2-6 20,-1 1 0,-1 0 0,-5 26 1,3-23 624,-2 26-1,5-30-344,0-5-382,1 0 0,-1 0 1,0 0-1,-5 15 0,3-12-141,2-9 91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2.77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0 304 4479,'23'-45'616,"-19"39"-488,-1 1 0,-1-1-1,1 0 1,-1-1 0,3-11-1,6-15 175,-8 23-47,-2 5-211,0 0 0,0 1 0,1-1-1,0 1 1,0 0 0,3-6 0,2-2-77,1 0 1,16-18-1,-15 22 108,0 1-1,0-1 0,1 2 1,-1 0-1,2 0 0,-1 0 1,1 2-1,-1-1 0,1 1 1,1 1-1,15-4 0,-19 6-77,50-4-20,-43 5 33,-1 3 1,0 3 42,3 3 47,-15-6-78,0 0 4,-1-1 0,1 0-1,-1 0 0,1 1 1,-1-1-1,0 1 0,0-1 1,0 1-1,0-1 1,0 1-1,-1-1 0,1 1 1,-1 0-1,0-1 0,1 6 1,-1-7-19,2 8 57,-2-7-52,1 1 0,-1-1-1,1 1 1,-1-1 0,0 1-1,0 0 1,0-1-1,0 1 1,0 0 0,-2 3-1,-8 39-11,10-40 0,-6 19-73,0-10 58,3-8-23,0-1 0,-1 1 0,0 0 0,0-1 0,-1 0-1,-4 4 1,1-1-25,7-6 417,-1-3-290,-5-2 0,6 2 231,3 1-718,9-1 487,3 0 0,-2 1 0,-1-1 27,0 1 7,11 13-41,-10-2-61,-3 1-55,-6-8 43,2 15 17,-3-13-1,-1-1 0,2 19 0,-2-17 52,-1-1-1,0 1 1,0-1 0,0 1-1,-1-1 1,0 1-1,-1-1 1,-1 6-1,-1 0 64,3-6-44,-1 0 1,0 0-1,0 0 1,-1 0-1,0 0 0,0 0 1,0-1-1,-1 0 0,1 1 1,-1-1-1,-1-1 1,-5 6-1,7-7-48,0 0 1,-1-1 0,0 1-1,0-1 1,0 0-1,0 0 1,0 0 0,0-1-1,0 1 1,0-1-1,-1 0 1,1 0-1,0-1 1,-1 1 0,1-1-1,-1 0 1,1 0-1,-5-1 1,6 1-50,1-1 1,0 1-1,-1-1 1,1 1-1,0-1 1,0 0-1,0 0 1,-1 0-1,1 0 0,0 0 1,0 0-1,1-1 1,-1 1-1,0 0 1,0-1-1,1 0 1,-1 1-1,0-1 0,1 0 1,0 0-1,-1 0 1,1 0-1,0 0 1,0 0-1,0 0 1,1-1-1,-1 1 0,-1-5 1,2 6-50,-1-1-127,1 0-1,-1-1 1,1 1-1,0-1 1,0 1 0,0-1-1,0 1 1,0 0-1,0-1 1,0 1 0,1-1-1,-1 1 1,1 0-1,0-1 1,0 1-1,0 0 1,0-1 0,0 1-1,0 0 1,2-2-1,10-7-1949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3.55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0 125 6399,'9'11'12,"-1"3"36,-5-5-26,0 1 0,-1 0-1,-1 0 1,1 1-1,-1-1 1,-1 0 0,-1 18-1,1 13 232,0-33-172,0 1 0,-1 0 0,1-1-1,-2 1 1,-1 9 0,-3 10 11,4 26 145,2-52-305,1 0 15,1 7 32,-1-6-33,8-48-3334,-5 28 3350,0 1 1,2-32-1,-4 35 335,0 1-1,1 0 1,6-17-1,-4 16 302,4-25-1,-7 29-345,1 0 0,0 0-1,0 1 1,1-1-1,7-12 1,2-4 237,-11 20-443,1 1 1,-1-1-1,1 1 0,0 0 0,0 0 0,0 0 1,1 0-1,-1 0 0,1 1 0,0 0 1,0-1-1,5-1 0,5-3-191,0 1-1,23-8 1,-8 3 136,-25 10 0,0 1 7,16-4-51,8-3 26,-4 5-245,-22 3 168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3.93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32 4479,'0'0'98,"3"1"100,1 0-122,1 0-1,0 0 0,0 0 0,0 0 0,0-1 1,0 0-1,0 0 0,0 0 0,6-2 0,51-12-295,-34 6-453,-18 4 289,15-5-2683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4.27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 37 5247,'-2'43'-13,"0"-25"-28,2-15 34,-1 1 0,1 0 0,-1-1 0,1 1 0,0 0 0,1 0 0,-1-1 0,1 5 0,0-6 228,11 4 385,-11-6-543,1 1 0,0-1 0,0 0 0,0 1 0,0-1 0,-1 0 1,1 0-1,0 0 0,0-1 0,0 1 0,0 0 0,0-1 0,-1 1 0,1-1 0,0 1 1,2-2-1,-1 0 50,36-13-241,58-34-1,-53 26-559,22-13-1099,-32 22 103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5.31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1 345 4095,'11'10'-17,"-9"-7"16,0 1-1,0 0 1,0 0 0,-1-1-1,1 1 1,-1 0 0,0 0-1,0 1 1,0 6 0,-3 25 483,0 18 108,4-28-244,2 66 533,-4-90-826,0 0-10,1 3-88,-1-6-75,0-15-246,-3-26-180,1 25 449,1 0-1,1 0 1,3-19 0,-1 10-97,1 6 383,0 1 0,1 0 0,1 0 0,1 0 0,1 1 0,1 0 0,16-30 0,-7 18-25,-6 12-15,10-24 1,9-18 563,-17 39-388,0 4-161,-11 11-131,1 3-30,-1-1 0,0 1 0,1-1 1,-1 1-1,1 0 0,0 0 0,0 0 0,1 0 0,3-2 0,-4 2-1,16-11 60,-14 11-32,28-9 68,-29 10-78,19-2 24,-17 5-30,-1-1 0,0 0 0,0 1-1,0 0 1,1 0 0,-1 1 0,0-1 0,0 1-1,-1 0 1,1 1 0,0-1 0,-1 1-1,1 0 1,-1 0 0,0 0 0,0 0 0,0 1-1,0 0 1,-1 0 0,0 0 0,5 6-1,-3-2 16,0-1-1,-1 1 0,0 0 0,0 1 0,-1-1 0,0 0 0,0 1 0,-1 0 0,0 0 0,0 0 0,0 14 0,-4-8-42,-1-6-1,0 0 1,-1 1 0,0-1-1,0-1 1,-1 1 0,0-1-1,0 0 1,-1 0 0,0 0-1,-8 7 1,-11 9-69,-41 30-1,51-42 79,-3 1 3,4-1 14,13-11-11,-15 12 47,13-13-53,1 1-49,-10 7-195,-10-1 778,23-8-475,2-6-58,-2 5-66,1 1 2,8-1 30,-7 2 58,0 0-1,1 0 1,-1 0 0,1 0 0,-1 1 0,0-1 0,1 1 0,-1 0 0,0 0 0,0 0 0,4 2-1,-5-2-13,1 0 16,0 0 0,0 0 0,0 1 0,0-1 0,0 1 0,0 0 0,-1 0 0,1 0 0,4 4 0,41 35 206,-45-38-240,0-1 0,0 1 1,0-1-1,0 0 0,0 0 1,1 0-1,-1 0 0,1-1 1,-1 1-1,1-1 0,7 2 1,-5-2-1,-2-1-203,1 1 1,-1-1 0,1 0-1,-1 0 1,1-1-1,-1 1 1,1-1 0,-1 0-1,0 0 1,1-1-1,-1 1 1,0-1 0,0 0-1,0 0 1,7-4-1,-5 2-300,6-1-1529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6.23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327 1 2943,'0'0'3504,"-2"1"-3360,-105 90 1336,102-86-1346,0 1-1,1 0 0,0-1 0,-6 12 0,-4 4 265,-49 77 490,45-71-892,2 1-1,0 0 0,2 2 0,-12 37 0,20-50 9,2 1-1,0 0 0,-4 36 0,8-46 2,-1 0-1,1 0 0,1 0 0,0 0 1,0 0-1,0-1 0,1 1 0,0 0 1,1-1-1,0 1 0,5 10 0,-6-15-7,-1 0-1,1-1 1,-1 1-1,1-1 1,0 1-1,0-1 0,0 0 1,0 0-1,0 0 1,0 0-1,1 0 1,-1 0-1,1-1 1,-1 1-1,1-1 0,0 0 1,5 2-1,6 1 4,0-4 0,29-9-36,-40 9-3,0-1 0,1-1 0,-1 1 0,0 0 0,0-1 0,0 0 0,0 0 0,0 0 0,0 0 0,0 0 0,2-3 0,2-4-67,10-14 143,-15 21-23,-1 1-1,0-1 1,1 0-1,-1 0 1,0 0 0,0 0-1,0 0 1,0 0-1,0 0 1,0-4-1,2-19 150,-2 14-89,0 0 0,4-16-1,-3 7-28,-2 16 454,0 2-419,0-8 815,-1 11-815,-1 1-83,1-1 0,0 0 0,1 0 0,-1 1 0,0-1 0,0 1-1,0-1 1,1 0 0,-1 1 0,1 0 0,-1-1 0,1 1 0,0-1 0,-1 1 0,1-1 0,0 1 0,0 0 0,1 2 0,-1 6-79,1 3 71,3 2 11,-4-14-4,1 1-1,0-1 1,0 1-1,0-1 0,0 0 1,1 1-1,-1-1 1,0 0-1,0 0 0,1 0 1,-1 0-1,1 0 1,-1 0-1,1 0 0,-1 0 1,1-1-1,0 1 1,-1 0-1,1-1 1,0 0-1,-1 1 0,1-1 1,0 0-1,0 0 1,-1 0-1,1 0 0,0 0 1,-1 0-1,1 0 1,0-1-1,1 0 0,7-1-38,-1-1-1,1-1 0,-1 1 0,10-7 1,-16 9 32,126-63-2575,-91 47-572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40.6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0 318 5759,'0'0'532,"1"2"-117,6 13-32,-1-1-1,0 1 1,-1 1-1,-1-1 1,4 23-1,4 15 450,-1-13-523,-4-9-100,2-2-1,0 1 0,18 34 0,-25-60-157,1 0 0,-1 0 0,0 0 0,1 0 0,0 0 0,0-1 0,0 1 0,1-1 0,-1 0 0,1 0 0,0 0 0,-1-1-1,1 1 1,7 2 0,-10-4 153,9-8-18,-8 5-154,1-1-1,-1 0 1,1 1 0,-1-1 0,0 0 0,0 0 0,-1-1 0,1 1 0,-1 0 0,1-1 0,-1 1 0,0 0 0,0-1-1,0-5 1,1-3 24,-1-1 0,-1-22 0,-17-139 207,-1 14-78,5-9-7,12 164-271,1 1 0,0-1 0,0 0 0,1 0 0,0 0 0,-1 1-1,1-1 1,1 0 0,-1 0 0,4-6 0,-3 7-234,0 1 0,1 0 0,-1 0 0,1 0 0,0 0 0,0 0 0,0 0 0,0 1 0,0 0-1,0-1 1,1 1 0,-1 0 0,5-1 0,-3 1-325,0-1-1,0 1 1,0 1-1,0-1 1,1 1-1,-1 0 1,0 0 0,10 0-1,-3 3-794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8.25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81 287 4863,'20'-33'-98,"-19"32"22,0-1 21,3-7 1132,-3 12-885,4 13 116,-2 0-1,1 1 0,-2-1 0,1 22 1,-4 73 447,0-43-503,-5 180-96,3-100-80,4-133-76,1-1 0,-3-3 11,1-9 106,-15-3 75,12 1-203,0 0-1,0 0 0,0-1 1,0 1-1,0-1 0,0 1 1,0-1-1,1 0 0,-1 0 1,0 0-1,-3-2 0,0 0-10,4 2 13,0 0 1,1 0-1,-1 0 1,0 0-1,0 0 1,1-1-1,-1 1 1,1 0-1,-3-3 1,1 0-14,1 3 25,1-1 1,-1 1-1,0-1 0,1 0 1,-1 0-1,1 0 0,-1 0 1,1 0-1,0 0 1,0 0-1,-1-4 0,-1-1 10,0 1-20,1-1-1,0 1 1,0-1-1,0 0 1,1 0-1,0 0 1,1 0-1,-1 0 0,1-8 1,2-11-44,5-27 1,-5 45 45,3-22 59,1 2 0,1-1-1,2 1 1,0 0 0,22-40 0,-18 41-20,2 1 1,0 1 0,34-40-1,22-13 29,81-100 226,-135 156-193,5-9 351,36-37 0,-57 68-395,0-1-46,-1 1 0,0-1 1,1 1-1,-1-1 0,1 1 0,-1 0 1,1-1-1,-1 1 0,1 0 1,-1-1-1,1 1 0,-1 0 0,1 0 1,-1-1-1,1 1 0,-1 0 1,1 0-1,0 0 0,-1 0 0,2 0 1,16 4 32,-13 1-20,-3-2-3,1 1 0,1 0 0,-1 0 0,0 1 1,0-1-1,-1 1 0,1 0 0,-1-1 0,0 1 0,-1 0 0,1 0 0,1 10 0,0 8 29,2 30 1,-4-38-20,0 9-21,-1 34 0,-1-47 8,-1-1-1,0 1 1,0-1-1,-1 0 1,-7 18-1,6-20 6,0 0 0,-1 0 0,1-1 0,-1 1 0,-1-1 0,1 0 1,-1-1-1,-8 8 0,4-7 6,1 1 1,-1-1-1,-1-1 0,0 0 1,-17 7-1,-20 6-408,-1-2 0,-1-3-1,-57 10 1,97-22-109,0-1 0,0-1 0,-1 0 0,-10-1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9.46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68 269 6655,'3'2'-63,"-1"1"-1,1-1 0,-1 0 0,0 1 0,0 0 0,0-1 0,0 1 0,0 0 0,0 0 1,-1 0-1,1 0 0,-1 0 0,0 1 0,0-1 0,0 0 0,0 1 0,0 5 0,0 5 35,-1 0 0,-1-1 0,-2 17 0,0 2 239,1-9 459,-12 47 0,9-49-460,-12 85 367,-9 41-464,25-145 5,0-2-120,1-1-1,-1 1 0,0-1 0,0 1 0,1-1 1,-1 1-1,0-1 0,1 1 0,-1-1 0,0 0 1,1 1-1,-1-1 0,1 0 0,-1 0 0,1 1 1,0-1-1,-1 0 0,1 0 0,0 0 0,-1-1 1,-5-17-166,2 2 93,2-1-1,0 1 0,0-1 0,3-28 0,2-32 253,-2 68-80,1 0 0,4-15-1,1-4 34,-3 5-25,1 0 0,2 0 0,0 0 0,1 0 0,2 1 0,0 1 0,23-37 0,2-2 247,-13 20-190,-6 12-40,-5 8-94,2 0 1,20-25-1,-30 41 15,1 1 0,-1 0-1,1 0 1,0 0 0,9-6 0,-5 4 72,-4 4 14,6-3-9,4 0-39,0 2-25,0 2-59,6 3-69,-16 0 78,-2-1 0,1 0-8,0 0 1,-1 0-1,0 1 0,1-1 1,-1 0-1,0 1 1,0 0-1,1-1 0,-1 1 1,-1 0-1,1 0 0,0 0 1,0 0-1,-1 0 1,3 4-1,1 4-48,0 0 0,5 14-1,-8-19 56,4 11-25,-1 1-1,-1 0 1,3 19 0,8 41-13,-14-74 65,0 0-1,0 0 0,-1 1 1,1-1-1,-1 0 0,0 0 1,0 1-1,0-1 1,-1 0-1,1 0 0,-1 1 1,0-1-1,0 0 0,0 0 1,0 0-1,-2 3 0,-5 10-43,4-13-18,1-1 2,-6 7-35,-1 0-1,1-1 1,-2 0 0,1-1-1,-12 6 1,-60 27-316,80-39 379,-110 46 73,101-42-86,1-1-34,10-3 56,-1-1 0,1 0 0,-1 0 0,0 1 0,1-1 0,-1 0 0,0 0 0,1 0 0,-1 0 0,1 1 0,-1-1 0,0 0 0,1 0 0,-1 0 0,0-1 0,1 1 0,-2 0 0,3-1 5,1 0-1,-1 0 1,1 0-1,0 0 1,-1 0-1,1 1 1,0-1-1,0 0 1,-1 1-1,1 0 1,3-1-1,3 0 31,-1 0 1,1 0-1,0 1 0,0 0 0,-1 0 0,1 1 0,0 0 0,-1 1 0,1-1 0,-1 2 0,1-1 0,13 7 0,6 4 312,49 33 0,-65-39-329,59 38-324,-49-32-965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49.99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 5759,'2'2'-66,"1"2"27,-1-2-19,0 0 0,-1 0 1,1 1-1,-1-1 0,0 0 0,1 1 0,0 3 0,11 34-16,-12-36 156,1 1 0,-1 0 0,0 0 0,1 6 0,1 9 679,-2-1 0,-1 32 0,-12 109-436,12-146-325,-1 0 0,-1-2-14,1-10-69,6-33-5004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50.38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1 272 2687,'19'-29'840,"0"0"0,3 2 0,0 1 0,1 0 0,41-33 0,-52 50-609,-1 0-1,2 2 1,-1-1-1,21-8 0,-18 11-58,-1 0 0,0 0 0,24-3 0,-29 6-93,0 1 0,0 0 0,0 1 0,1 0 0,-1 1 0,0 0 0,10 2 0,-14-2-46,-1 0-1,1 1 1,0-1 0,0 1-1,-1 1 1,1-1-1,-1 1 1,1-1-1,-1 1 1,0 1-1,0-1 1,0 0 0,-1 1-1,1 0 1,-1 0-1,5 8 1,-5-6 28,0 0-1,-1 0 1,1 1 0,-1-1 0,-1 1 0,1-1-1,-1 1 1,0 0 0,-1 0 0,0-1 0,0 1 0,-1 7-1,0-6-15,0-1 1,0 1-1,-1-1 0,0 0 0,-1 1 0,1-1 0,-1 0 0,-1 0 0,1-1 0,-1 1 0,-1-1 1,1 0-1,-1 0 0,-9 9 0,-4 1-76,-1 0 1,-1-2-1,-26 15 0,43-26 4,-18 9-594,-1-1 0,0-1 1,-1-1-1,-24 7 0,37-14-307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51.24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113 34 5631,'1'-22'168,"2"10"2240,0 24-2270,0-1 0,-1 1 0,-1 0 0,0-1 0,0 1 0,-2 14 0,-1 5 271,-9 38 0,-28 75 1313,13-58-972,-22 108 6,48-192-949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52.61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311 280 4095,'1'-3'-214,"12"-41"-860,-9 30 1299,0 0 0,0 0 0,-1-1 0,1-26-1,-3 23 399,-1 8-252,0 0 1,0 0-1,-3-16 0,2 23-343,0 0 0,0 0-1,0 0 1,0 0 0,-1 0-1,1 1 1,-1-1 0,1 0-1,-1 1 1,0-1 0,0 1-1,0 0 1,0 0 0,0-1-1,-5-2 1,4 3 6,0 0 0,0 1 0,1-1 0,-1 1 0,-1-1 0,1 1 0,0 0 0,0 0 0,0 1 0,0-1 0,-1 0 1,1 1-1,0 0 0,-1 0 0,1 0 0,0 0 0,-1 1 0,1-1 0,0 1 0,0 0 0,-1 0 0,1 0 0,-6 3 0,4-1 58,0 0 0,0 1 0,0 0 0,0 0 0,0 0 0,1 0 0,0 1 0,0 0 0,0 0 0,0 0 0,-5 10 0,-26 55 245,-40 71 294,74-139-627,-11 17 188,1 1 0,-15 34 0,21-41-192,1-2-21,3-9-82,9-3 39,1 0 0,0 0 0,-1 0 0,1-1 0,-1 0 0,16-7-1,47-27-105,-38 18 65,-15 8 72,0-1-1,-1-1 0,0-1 0,-1 0 0,17-18 1,-24 22 1479,-9 14-1377,0-1 0,-1 0 0,0 0-1,0 0 1,-2 7 0,-3 16 222,-11 137 1467,14-146-2018,0-1 1,-2-1-1,0 1 0,-1-1 0,-1 0 0,0 0 0,-15 22 0,11-24-1395,-23 24-1,9-11-410,13-13-24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53.71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399 131 4863,'6'-10'156,"0"-1"-1,7-17 0,-9 19 39,1-15 858,-4 22-896,-2 0-17,1 0-124,-1 0 0,1-1 0,-1 1 1,0 0-1,0 0 0,0 1 0,0-1 0,0 0 0,0 0 0,-1 0 0,1 1 1,-1-1-1,1 1 0,-1-1 0,1 1 0,-1-1 0,0 1 0,0 0 1,0 0-1,0 0 0,0 0 0,0 0 0,0 1 0,0-1 0,0 0 0,-4 0 1,-6-1 2,0 1 0,0-1 0,-20 2 0,25 0 72,-9 1 38,1 1 0,-1 1 0,1 0 0,0 1 0,0 1 0,0 0 0,1 1 1,0 0-1,0 1 0,0 1 0,-13 10 0,24-15-53,1 0 1,-1 0-1,1 0 0,0 0 0,0 0 0,0 1 1,0-1-1,0 1 0,1 0 0,0-1 1,0 1-1,0 0 0,-1 7 0,1-3-59,1 0 0,-1 1 1,2-1-1,-1 0 0,1 1 0,3 11 0,-3-14-28,1-1-1,-1 1 1,1-1 0,0 0 0,1 0 0,-1 0 0,1 0-1,0 0 1,0-1 0,5 6 0,-7-10 14,-1 0-1,0 0 1,0 0 0,1 0 0,-1 1-1,0-1 1,0 0 0,1 0 0,-1 0-1,0 0 1,0 1 0,0-1 0,1 0-1,-1 0 1,0 1 0,0-1-1,0 0 1,0 0 0,0 1 0,0-1-1,1 0 1,-1 0 0,0 1 0,0-1-1,0 0 1,0 0 0,0 1 0,0-1-1,0 0 1,0 1 0,0-1-1,0 5-5,10 10 6,-1-4-2,7 3 1,-15-12 4,7 16-139,-2-9 148,-5-7-4,1 0 0,-1 0 0,0 0 0,0 0-1,0 0 1,0 1 0,-1-1 0,1 0 0,-1 1 0,1-1 0,-1 1 0,0-1-1,0 3 1,15 80-98,-12-69 82,2 13-16,-1 0-1,1 56 0,-6-78 17,0-1 0,0 1 0,0 0 0,-1-1 0,0 0 0,0 1 0,-1-1 0,-3 7 0,-4 3-22,-17 24-1,10-19 22,15-18 13,0 0-1,-1-1 0,1 1 0,-1-1 0,0 0 1,0 0-1,0 0 0,0 0 0,0-1 1,0 1-1,-6 1 0,3-1 8,0-1 0,0 1 0,-1-1 0,1 0 1,-10 0-1,14-1-5,-1 0 0,0 0 1,0-1-1,1 1 0,-1-1 1,0 1-1,0-1 0,1 0 1,-1 0-1,1 0 0,-1-1 1,1 1-1,-1-1 1,1 1-1,0-1 0,0 0 1,0 0-1,0 0 0,0 0 1,0 0-1,0 0 0,0 0 1,1-1-1,0 1 0,-1-1 1,1 1-1,0-1 0,0 1 1,0-1-1,-1-4 0,0-2 40,1-1 0,0 0 0,0 0 0,0 0 0,1 0 0,1 0 0,2-13 0,2-8 27,1-1 0,2 1-1,16-44 1,-19 63-152,1 0-1,0 0 0,1 1 1,0-1-1,1 1 1,0 1-1,0 0 1,1 0-1,1 0 0,0 2 1,11-10-1,-2 5-438,0 0-1,1 1 1,1 1-1,30-12 1,24-6-2456,-43 20 1206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9:54.85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194 247 3327,'3'-3'6,"0"-1"-1,1 1 0,-1 0 0,1-1 1,0 2-1,6-5 0,0 0 60,15-16 552,26-32-1,-46 48-399,1 0 0,-1 0 0,0-1 0,-1 1 0,0-1 0,0 0 0,0 0 0,-1-1 0,4-16-1,-7 24-184,0-1 0,0 1 0,0 0 0,0-1 0,0 1 0,-1-1 0,1 1 0,0 0 0,0-1 0,-1 1-1,1 0 1,-1 0 0,0-1 0,1 1 0,-1 0 0,0 0 0,1 0 0,-1-1 0,0 1 0,0 0 0,0 0 0,0 1-1,0-1 1,0 0 0,-1 0 0,1 0 0,0 1 0,0-1 0,0 0 0,-1 1 0,-1-1 0,-2-1-11,0 1 0,0 0 1,1 0-1,-1 0 0,0 1 1,0 0-1,-6 0 0,1 1-21,1 0-1,-1 1 1,1 0 0,-1 1-1,1 0 1,0 0-1,0 1 1,1 1-1,-17 10 1,13-7 108,0 2 1,0-1 0,1 1 0,1 1 0,-17 20-1,22-24-54,-2 3 81,-1 0 0,2 0 0,-1 1 0,-6 16-1,5-8-66,2-6-37,1 0 0,-6 23-1,-4 8-30,10-25 3,6-15-5,-1-1-11,0-3 11,0 1-1,0-1 1,0 0-1,0 1 1,0-1-1,0 1 1,0-1-1,0 0 0,0 1 1,1-1-1,-1 1 1,0-1-1,0 0 1,0 1-1,0-1 1,1 0-1,-1 1 1,0-1-1,0 0 0,1 1 1,-1-1-1,0 0 1,0 1-1,1-1 1,5 8 59,-5-7-43,0 1 0,0-1 0,-1 1 0,1-1-1,0 0 1,1 0 0,-1 1 0,0-1 0,0 0 0,0 0 0,1 0 0,-1 0 0,1 0 0,-1 0 0,1-1 0,-1 1 0,3 1 0,0-2-44,-1 1 0,1 0 0,-1-1 0,1 0 0,-1 0 0,1 0-1,4-1 1,-5 0 14,0-1 0,0 1 0,0-1 0,0 1 0,0-1 0,0 0 0,0 0 0,-1 0 0,1 0 0,-1-1 0,4-3 0,-2 2 44,-1 0-1,1 0 1,-1-1-1,0 1 1,0-1-1,0 1 1,2-8-1,3-3 89,-4 6-33,-2 5-87,0-1 1,0 1-1,1 0 1,-1 0-1,5-5 1,16-22-11,-21 28 14,0-1 0,12-7 0,-11 8-3,5 2-18,6-1-83,-10 1 124,0 0 0,1 1-1,-1 0 1,0 0 0,0 0 0,0 0-1,0 0 1,0 1 0,8 2-1,-6-2 80,-2 0-26,0 1 0,0-1-1,0 1 1,-1 0 0,1 0-1,0 0 1,-1 0-1,0 0 1,1 1 0,-1-1-1,0 1 1,0 0 0,0 0-1,-1 1 1,1-1 0,-1 0-1,0 1 1,1-1-1,-2 1 1,1 0 0,0 0-1,0 4 1,2 3 175,-2 0 0,0 1 1,0-1-1,-1 1 0,-1-1 0,-1 19 0,0-11-214,0 0-1,2 0 0,0 0 1,1 0-1,5 24 0,-3-29-172,-1-3-497,-1 1-1,0 0 1,2 23-1,-4 24-3374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0:52.63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389 40 2431,'0'0'167,"-2"-1"-88,-1-2 7,0 0 0,0 0 0,-1 0 0,0 1 0,1-1 0,-1 1 0,0 0 0,0 0 0,-8-2 0,3 2 58,0 0 0,0 1-1,0 0 1,-13 1-1,-16-3 628,28 2-530,0 0-1,1 0 1,-1 2 0,-11 0 0,19-1-112,0 0-1,-8 1-21,-3 1-86,2 4-21,9-5 9,-1 1 0,1-1 0,-1 1 0,1 0 0,0 0 0,0 0-1,0 0 1,0 0 0,0 1 0,0-1 0,1 1 0,-1-1-1,-1 3 1,-6 12-3,6-11 7,0 1 0,0-1 1,0 1-1,-2 7 1,-12 35 72,6-25 133,-17 27-1,25-46-135,1 0 0,-1 0 0,1 0-1,-1 5 1,-10 24 197,10-20-284,1 0-55,-2 8 45,4-20 3,0 6-32,-1 63 174,5-39-140,2-3-60,4 16 80,-6-29 23,5 30-196,-3-19 151,-2 3 11,11 12 0,-11-29 0,-2 0 0,4 0 0,3 8 1,-7-17-2,8 10-9,-10-14 7,1 0 1,-1 0 0,0 1 0,0-1-1,0 0 1,1 0 0,-1 0 0,0 0-1,0 1 1,0-1 0,0 0-1,1 0 1,-1 0 0,0 1 0,0-1-1,0 0 1,0 0 0,0 0 0,0 1-1,0-1 1,0 0 0,0 0-1,0 1 1,0-1 0,0 0 0,0 0-1,0 1 1,0-1 0,0 0-1,0 0 1,0 1 0,0-1 0,0 0-1,0 1 1,1 2-13,12 12-125,10 5 193,-20-17-70,18 11-30,-7-6 37,-3-4-44,-6-2 1,4 0 53,-4-1 43,8 2-33,2-3-10,-1-2-10,0 0-44,-3 0-10,-6 1 11,34-4-32,-37 5 159,-1-1-20,1 0-52,5-5 37,-6 3-28,0 1 0,0-1-1,0 0 1,0 1 0,-1-1 0,1 0 0,0-3 0,-1-2-38,0 5 24,0-1-1,0 1 1,1 0 0,-1 0-1,1-1 1,0 1 0,1-4-1,18-65-188,-19 69 216,0 1 0,-1-1 0,1 0 0,-1 0 0,0 0 0,0 0 0,-1-5 0,0-2 30,-3-2-44,-2 0-10,5 10 15,-1-1 0,1 1 0,0 0 0,-1 0 0,1 0 0,-1 0 0,0 0 0,0 0 0,-3-3 0,-2 0 139,0-2-62,-2 2-17,7 4 182,-4 1-154,5 0-86,1 0 1,-1-1 0,1 1-1,-1 0 1,1 0 0,-1 0-1,1 0 1,-1 0 0,1 0-1,-1 1 1,1-1 0,-1 0-1,1 0 1,-1 0 0,1 0-1,-1 1 1,1-1 0,-1 0-1,1 0 1,0 1-1,-1-1 1,1 0 0,-1 1-1,1-1 1,-1 1 0,0 0 156,0 0-90,1 0 0,-1 0 0,1 0 0,-1 0 0,1 0 0,-1 0 0,1 0 0,0 0-1,0 0 1,-1 0 0,1 0 0,0 2 0,6 13-96,0-13-12,-4-3 15,1 2-14,1 0 1,-1-1-1,1 0 1,0 0-1,-1 0 1,1 0-1,0-1 1,-1 1 0,1-1-1,0 0 1,0 0-1,-1 0 1,1-1-1,0 1 1,0-1-1,6-2 1,4-2-503,1-1-1,23-14 1,-22 12 85,13-6-519,-8 4-318,24-16 0,-22 9-426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0:53.67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78 40 4735,'-5'26'-492,"5"-24"343,-1 0-170,-2 8 186,-6 12 225,8-20 221,0 1 82,-8 32 873,-7 64 0,12-64-1207,-1 25 33,-6 67-149,0 1 32,9-73 98,4-41-22,3 0 11,1 1 0,0 0-10,3 6-43,0-7-12,-6-9 1,7 6 0,1-1 0,2-7 0,-9-3-9,-1 1 0,0-1-1,0-1 1,1 1 0,-1 0-1,0-1 1,0 1 0,5-3-1,-1 1-34,2 1-32,0-1 0,0 0-1,16-6 1,-19 7 61,8-3 72,-1 0 0,1-1-1,24-13 1,-35 17-37,-1-1 0,1 1 0,-1 0 0,1-1-1,-1 0 1,0 0 0,1 1 0,-1-1 0,0 0 0,0-1 0,0 1-1,-1 0 1,3-4 0,1-2 11,-1 2 45,0 0 0,0 0 0,-1-1 0,0 1 0,0-1-1,0 0 1,-1 0 0,0 0 0,-1 0 0,1 0 0,-2 0-1,1-1 1,-1 1 0,0 0 0,-1-11 0,-34-276 558,32 270-479,-10-31 1,11 48-88,0 0-1,-1 0 1,0 1 0,0 0 0,0-1 0,-1 1 0,0 1 0,0-1 0,-7-6 0,3 2-22,5 6-23,-1 0 0,1-1-1,-1 1 1,-5-3 0,-15-16-106,22 21-33,2 2 81,-1 0-1,0 0 1,0 0-1,0 0 1,1 0-1,-1-1 1,0 1-1,0 0 1,1-1 0,-1 1-1,0-1 1,0 1-1,1-1 1,-1 1-1,1-1 1,-1 1-1,0-1 1,0 0-1,-8-11-937,16-1-1215,7 0 1036,6 0-916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42.0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0 290 5119,'0'0'2662,"12"-5"-2284,-5 1-280,1-1 0,-1 0 0,0-1-1,-1 1 1,0-1 0,1-1 0,-2 1-1,1-1 1,-1 0 0,0 0 0,-1-1-1,7-13 1,-10 20-18,22-22-31,-22 21-15,14-9 295,-14 11-342,-1-1 0,1 0 0,0 1 0,-1-1 0,1 0 0,0 0 0,-1 0 0,1 1 0,-1-1 0,1 0 0,-1 0 0,0 0-1,1 0 1,-1 0 0,0 0 0,0 0 0,1 0 0,-1 0 0,0-2 0,1-2 121,-1 4-14,0-1-14,0-6-64,0 0-30,0 6 24,-20 0 122,18 2-118,0 1 0,0-1-1,-1 0 1,1 1 0,0-1-1,0 1 1,0-1 0,0 1-1,0 0 1,0 0 0,0 0-1,0 0 1,0 1 0,-2 1-1,1-1 30,2-1 181,0 0-128,-3 6-82,1 0-1,0 0 0,1 0 1,0 0-1,0 0 0,0 1 1,1-1-1,0 1 0,0-1 1,1 1-1,0-1 0,2 15 1,-1-12 27,1-1 0,0 0 0,1 1 0,-1-1 0,2 0 0,0 0 0,0 0 0,0-1 0,12 16 0,-14-21-39,1 0-1,0 0 1,0-1-1,0 1 0,0-1 1,0 0-1,1 0 1,-1 0-1,1 0 1,0 0-1,-1-1 0,1 1 1,6 0-1,-2 0 81,0-1 0,1 0 0,-1 0 0,0-1 0,12-1 0,-11 0 86,-3-1-218,-1 0 1,1 0-1,-1 0 0,10-6 0,0 0 51,-3 2-1,-11 6 3,0 0 0,1-1 0,-1 1 0,0-1 0,0 1 0,0-1 0,0 1 0,0-1 0,0 0 0,0 1 0,0-1 0,-1 0 0,1 0 0,0 0 0,0 0 0,-1 0 0,1 0 0,0 0 0,-1 0 0,1 0 0,-1 0 0,1-2 0,1-2 8,10-19 54,-1 0 0,-1-1 0,9-39 0,12-79 173,-30 132-297,-1 2 44,-2-1 15,-1 2 11,18 22 42,-9-6-57,0 1-1,-1 0 1,0-1 0,-1 2-1,0-1 1,-1 0-1,4 13 1,11 72 330,-15-72-139,-2-13 119,1 0 1,-1 0 0,2-1-1,-1 1 1,1 0 0,0-1-1,5 8 1,-7-14-440,4 0-338,-5-1 453,0-1 1,0 0 0,0 0-1,0 1 1,1-1-1,-1 0 1,0 0 0,0 0-1,0 1 1,1-1 0,-1 0-1,0 0 1,0 0-1,1 0 1,-1 1 0,0-1-1,1 0 1,-1 0 0,0 0-1,0 0 1,1 0 0,-1 0-1,0 0 1,1 0-1,-1 0 1,0 0 0,1 0-1,3 0 30,0-1-1,0 1 1,1-1 0,-1 0-1,0 0 1,0 0-1,0 0 1,0-1 0,0 0-1,-1 1 1,1-1-1,0-1 1,-1 1-1,1-1 1,-1 1 0,0-1-1,0 0 1,4-5-1,3-5 93,-1-1-1,0 0 1,11-24-1,1-2-747,4-1-1819,-13 23-1864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0:54.98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33 1 3711,'0'0'3544,"0"3"-3437,2 0-93,-1 18 7,-1-21-21,1 8 67,1-5-67,2 18 63,8 55-136,-11-62 101,0-1 0,-1 1 0,-2 26 0,-1 8 125,1-9-117,-10 55 0,2-13-117,9-71 87,-1-1-1,0 1 1,-3 10-1,-5 18 366,9-33-317,0 4-58,-2 2-69,2-6 247,1-1-1,-1 1 1,1-1-1,0 0 1,0 1 0,1 4-1,0-7-226,4 7 53,-5-8 38,1 1 0,0-1 0,0 1 0,0-1 0,1 0 0,-1 1 0,0-1 0,0 0 0,1 0 0,-1 0 0,1 0 0,1 1 0,-2-1-85,1 0-23,0-1 2,9 4 26,2 2 74,-2-3-32,-9-2-71,0 0-84,20 9-685,-20-9 556,10 3-844,-12-4 1058,1 1 0,0-1 0,-1 0 0,1 0 0,0 0 0,-1 1 0,1-1 0,0 0 0,-1 0 0,1 0 0,0 0 0,-1 0 0,1 0 0,0 0 0,0-1 0,2 1-302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0:55.90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0 2815,'0'0'2864,"0"3"-2716,0 8-16,0 0 0,1 0 1,0 0-1,1 0 0,0 0 0,5 13 0,6 34 195,27 139 194,-21-118-480,-11-50-115,-6-21-121,0-1 0,0 1 0,0 0 1,0 9-1,-2-9-79,1-5-60,-4 8-380,1-5 367,2-4 255,0 0 1,-1 0 0,1-1 0,-1 1-1,0 0 1,1 0 0,-1-1 0,0 1-1,0 0 1,0-1 0,0 1 0,0-1-1,-2 2 1,-10 10-1292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0:56.50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79 1279,'71'-52'-229,"-58"45"218,0 2 259,1 1-1,0 1 0,0 0 1,0 1-1,1 1 0,-1 0 1,0 0-1,1 2 0,-1 0 1,0 1-1,15 3 0,-22-3-197,0 1-1,-1 0 0,1 0 0,-1 0 1,1 1-1,-1 0 0,0 0 0,-1 1 1,1 0-1,-1 0 0,0 0 1,7 9-1,-5-6 21,-1 2-1,-1-1 1,1 0 0,-1 1 0,-1 0 0,0 0-1,5 19 1,9 42 126,20 97 581,-34-140-547,-1 0 1,-1-1 0,-2 1 0,-3 34 0,1-21-26,2-40-206,-1 1-1,1-1 0,-1 0 1,1 0-1,-1 0 1,0 0-1,1 0 1,-1 0-1,0 0 1,0 0-1,0 0 1,0 0-1,0-1 1,0 1-1,0 0 1,0-1-1,-1 2 1,0-1-55,0 0-178,0-1-20,-3 1 201,-2 0-478,1-1 1,-1 1-1,0-1 0,1-1 1,-9 0-1,-2-4-1000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0:57.28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107 55 6143,'-2'1'-98,"-8"2"29,-2 0-119,0 1-1,-13 0 0,22-3 137,1-1 0,-1 0 0,1 0 1,-1 0-1,0 0 0,1 0 0,-1 0 0,1-1 0,-1 1 0,0-1 0,1 0 0,0 0 0,-1 0 0,1 0 0,-5-2 0,7 2 10,0 0-1,0 1 0,0-1 1,-1 1-1,1-1 0,0 0 1,0 1-1,0-1 1,0 1-1,1-1 0,-1 0 1,0 1-1,0-1 0,0 1 1,0-1-1,1 0 0,-1 1 1,0-1-1,1 0 0,0-1-94,5-17-551,1-9-462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01.83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10 12 3199,'0'0'830,"1"3"-732,2 17 348,1 33-1,9 82-42,-7-70-39,-2-24 187,-2 50 0,-1-37-381,0-38-129,0 0 0,-2-1-1,0 1 1,-3 17 0,0-16-32,-11 42-85,-5 9-48,19-66 493,2-6-302,1 1-73,1-15-55,-2 14 63,-1-17 124,-2 6-77,0 13-26,1-1-34,0-26-50,1 14 3,0-14 56,0-1 1,2 1 0,7-33-1,5-19 3,-10 56-3,0 0 0,1 0 0,1 0 0,2 1 1,11-26-1,-15 41 136,0 0 1,-1 0 0,2-10-1,-5 17-6,1-1-9,1-6-39,-1 7-15,2-12 127,-2 12-138,4-18 20,-4 18-10,11-20 108,-10 20-240,7-5-112,-7 4 160,0 1 0,1 0 0,0-1 0,-1 1 0,1 0 0,6-3 0,7-3 22,-11 7-2,-1 1-12,9-5-10,0 1-1,25-4 1,22-4 55,-55 11 35,7-2-14,12-2-24,-21 5 420,-1 2-442,8 4 2,2 2 1,-2-3 42,-7-2 1,5 6-44,3 4-19,-8-8-15,-1 2 15,2 4 41,0 3-22,-1 0-10,0 0 0,-1 1 35,-2-7-1,-2-2 113,-1 4-93,3-8-51,-1 1 0,0-1 0,1 0 0,-1 0 0,0 0 0,0 0-1,0 0 1,0 0 0,0-1 0,0 1 0,-1 0 0,1 0 0,-4 2 0,1-1 30,3-1 11,-1 0 0,0-1-1,0 1 1,0-1 0,0 1-1,0-1 1,0 0-1,-1 0 1,1 0 0,-4 1-1,-89 29-547,78-23 148,0 0 0,0 2 1,1-1-1,0 2 0,-18 16 0,12-8-518,2 1 0,-33 42 0,47-54 478,0 0 0,1 0 1,1 1-1,-1 0 0,1 0 0,-3 12 0,1-3-564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02.68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134 1 2303,'0'0'-22,"-1"2"244,-24 87 3888,10 6-3516,3-35-430,-6 63-1,8-44-258,-11 51 423,19-117-235,-2 7 93,-10 31-1,10-41-67,3-7-73,-1 1 0,1 0 0,0 0 0,0 0 0,1 0 1,-1 6-1,1-8 161,5-2-172,-1-1 1,1 0-1,-1 0 0,1-1 0,-1 1 0,6-4 0,-6 3 15,-2 2 47,12-6 80,-2 1-160,0 1-16,2 5 0,-10-1 25,19 9 68,-13-4-97,-6-2-85,0-1 1,0 1 0,-1 0 0,5 4-1,-8-6 81,2 0-149,26-1-4822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03.97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13 0 4735,'0'0'520,"0"3"-296,-7 101 1016,11 174 0,-1-236-938,16 81-1,-15-108-248,6 10-73,-9-23-48,1 0 15,4 6-7,-3-3-358,-1 6-1880,-2-11 2278,-1 1 1,1-1 0,0 0 0,0 1-1,-1-1 1,1 1 0,0-1-1,-1 0 1,1 1 0,0-1-1,-1 0 1,1 0 0,-1 1-1,1-1 1,0 0 0,-1 0-1,1 0 1,-1 1 0,0-1-1,-19 7-692,18-6 488,1 0 43,1-1 189,-1 1 0,0-1 1,1 1-1,-1-1 1,1 1-1,-1-1 0,0 0 1,1 0-1,-1 1 0,0-1 1,0 0-1,1 0 1,-1 0-1,-1 1 0,0-3 79,1 0 0,-1-1-1,0 1 1,1 0 0,0 0-1,-1-1 1,1 1 0,0-1-1,0 1 1,0-1 0,1 1-1,-1-1 1,1 1 0,-1-1-1,1 0 1,0 1-1,0-5 1,0-9 168,5-27 0,-3 31-38,6-62 207,6-41 193,5 20-93,-14 68-459,-3 17-38,0 0 0,0 0-1,1 0 1,5-9 0,-7 15 26,1-4 11,0 4-30,0 0 0,0 1-1,0-1 1,0 1 0,0 0-1,1-1 1,-1 1-1,1 0 1,0 0 0,0 1-1,0-1 1,5-3 0,1 1-94,-1-1 1,14-5-1,-15 8 33,-4 2-37,-1 0 11,3-3 49,-3 2 20,0 1-1,0-1 0,0 1 0,0 0 1,0 0-1,0 0 0,1 0 1,-1 0-1,0 0 0,0 1 1,5-2-1,-1 1-90,-6 1 73,1 0 0,-1 0 0,1 0 0,-1 0-1,0-1 1,1 1 0,-1 0 0,1 0 0,-1 0 0,0-1 0,1 1-1,-1 0 1,1-1 0,-1 1 0,0 0 0,0-1 0,1 1 0,-1 0-1,1-1 1,6-7-60,-5 6 299,0 1-157,8-3 918,-8 6-1289,5 5 291,-4-4 43,2 7-33,1 1 11,-5-10-18,0 1 0,0-1 0,0 1 0,0-1 0,0 1 0,-1-1 0,1 1 0,-1-1 0,1 1 0,-1 0 0,1 1 0,3 22 72,2 12 117,-1 0 0,-1 48 0,0-6 10,-4-41-191,-1-24-11,1-1 0,0 0 0,5 26-1,-4-35-4,2 13 21,2 1-179,-4-15 82,1 3-282,-1 0-1,1-1 1,6 12-1,-1 3-429,-5-6 231,-2-12 244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04.38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35 4735,'0'0'2243,"1"-1"-2291,4-3-84,0 0 0,0 1 0,1-1 1,-1 1-1,1 0 0,0 1 0,-1 0 0,1-1 0,0 2 0,11-3 0,-14 4-54,-1 0 20,28 1-451,0 0-1030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05.19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0 104 4863,'0'0'-98,"2"-1"-118,43-14 747,0 2 1,82-13-1,-24 6 837,-101 19-1048,1 2-160,-1-2-279,1 1 0,-1 0-1,1-1 1,-1 1 0,0-1-1,1 0 1,-1 0 0,0 0-1,0 0 1,0 0 0,3-3-1,-1 2-720,23-8-790,-13 6 76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05.65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113 1 4223,'0'0'-98,"1"2"10,3 11 210,-1 1-1,0-1 1,-1 1 0,0 0-1,-1-1 1,0 1 0,-3 23 0,-18 98 458,9-88-184,-2-1 0,-1-1 0,-28 58 0,32-85-154,-3 4-45,9-6-3266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43.23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94 4 4479,'0'0'1675,"0"0"-1514,-1-1 1,1 1-1,-1 0 1,1-1-1,-1 1 1,1 0-1,-1 0 0,0-1 1,1 1-1,-1 0 1,0 0-1,1 0 1,-1 0-1,0 0 0,-3 2-92,0 0 1,0 1-1,0 0 0,0 0 0,0 0 0,1 0 0,0 1 0,0-1 0,0 1 0,0 0 0,0-1 0,1 2 1,-1-1-1,1 0 0,0 0 0,1 1 0,-3 6 0,-2 11 11,0 0 0,-2 29 0,7-45-45,-3 30 257,1 0 1,4 62-1,1-54-88,-2-42 52,1-1-202,6 5-44,-6-5-1,0 0 0,0 0 0,0 0-1,0 0 1,1 0 0,-1 0-1,0-1 1,0 1 0,1 0 0,-1-1-1,1 1 1,-1-1 0,0 1 0,1-1-1,-1 0 1,3 1 0,0-1 34,-1 0 11,0-2-54,0 1 0,0-1 0,0 1 0,0-1 0,0 0 0,0 0 0,-1 0 0,1-1 0,-1 1 0,0 0 1,1-1-1,-1 0 0,0 1 0,0-1 0,-1 0 0,3-5 0,-1 1-2,-1 1-1,0-1 1,-1 0-1,0 0 1,1-12-1,-2 3-23,-2-29 0,0 31 10,1 1 0,1-1 0,0 0-1,1 0 1,3-18 0,2 43 224,-3-3-53,-1 0 1,0 0-1,0 0 1,-1 0-1,0 1 1,0-1-1,-1 16 1,0 8 133,1-25-215,0-1-1,0 1 1,0-1 0,1 1-1,0-1 1,4 11-1,-4-13 6,0 0 0,0-1 0,0 1 1,1-1-1,-1 0 0,1 1 0,0-1 0,0 0 0,0 0 0,0-1 0,4 4 0,-4-5-110,-1 0 0,0 0-1,1 0 1,-1 0 0,1-1-1,-1 1 1,1-1 0,-1 0-1,1 1 1,-1-1 0,1 0-1,0 0 1,-1-1 0,1 1-1,-1-1 1,1 1 0,-1-1-1,1 0 1,-1 0-1,0 0 1,1 0 0,-1 0-1,4-3 1,4-3-706,0 0-1,-1-1 1,14-14-1,-18 17-96,2-3-306,0 0 0,-1 0 0,0 0-1,9-19 1,-9 17-615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07.24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71 0 2559,'0'0'1112,"0"3"-952,1 12 90,-2 0 0,1 0 0,-2 0 0,0 0-1,-5 16 1,-3 23 187,-11 117 487,8-95-785,-1-6-82,12-57-71,2-10-56,0 10-1731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07.69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77 383,'7'-9'0,"-2"2"55,3-6 1441,1 2-108,-7 10-1232,21-15 43,-1 4 259,-20 11-394,0 0-166,0 0-1,0 0 1,1 0-1,-1 1 1,0-1-1,1 1 1,-1-1-1,1 1 1,-1 0-1,1 0 1,-1 0-1,1 0 1,-1 0-1,0 1 0,1-1 1,-1 1-1,0-1 1,1 1-1,1 1 1,9 5-792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08.13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0 3327,'0'0'616,"2"1"-826,9 2-1100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08.91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7 2559,'0'0'952,"2"-1"-801,21-4 154,-20 4-5,-1 1-80,21 3 210,-21-2-517,1-1 20,16 7-26,-11-7-130,5-1-198,8-7-1046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09.46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0 131 3199,'0'0'1686,"2"-1"-1924,21-9 152,52-16 69,22-9-204,15-16-365,-105 46 500,-2 2-256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10.21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 5887,'0'0'-98,"1"2"-292,7 29 541,-1 0 0,5 56 0,3 22 892,12 23-283,-24-118-760,-3 8 310,5-2-4377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10.68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20 176 2943,'17'-18'59,"1"1"0,1 0-1,34-23 1,34-11 1442,-80 47-1372,1 0 0,-1 1 0,1 0 0,0 0 0,1 0 0,-1 1-1,16-2 1,8-2 464,-28 5-497,8 2-4,9 0 13,-17 1-85,-2 0 13,1-1 15,-1 1 0,1-1 0,-1 0 0,1 1 0,-1 0 0,0-1 0,0 1 0,0 0 0,0 0 0,0 0 0,0 1 0,0-1 0,-1 0 0,1 1 1,-1-1-1,1 1 0,-1-1 0,0 1 0,0-1 0,0 1 0,-1 0 0,2 4 0,-1 4 97,0 1 0,0-1 0,-1 1 0,-2 11 0,2-17-118,-19 148 450,15-133-405,0 6 39,-2-1-1,-1 0 0,-11 31 0,12-44-85,-1 1 0,1 0 0,-2-1 0,0-1 0,0 1 0,-2-1-1,-12 13 1,7-10-108,-1-1 0,-1-1 0,0 0 0,-21 11 0,25-16-153,-1-2 0,0 1 0,0-2 0,0 0 1,0-1-1,-23 4 0,9-4-747,3 0-1512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34.14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2 4607,'0'0'-108,"14"-1"2432,0 6-1940,-13-3-288,7 7 56,-1 0 0,0 1 0,0 0 0,-1 1 0,-1-1 0,0 1 0,0 0 0,-1 1-1,0-1 1,-1 1 0,0 0 0,1 15 0,-4 262 809,0-289-961,-5 76 298,-1 59 148,5-90-534,0-15 88,0-17 0,-7 40 502,7-50-556,2-1 1,1 7 53,-1-4 43,2 6 729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34.82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0 582 2047,'13'-11'-136,"17"-21"0,-20 20 720,0 1-1,19-16 1,56-45 1006,-73 59-1295,0 0 0,-1 0 0,0-1 0,12-21 0,47-105 2217,-65 131-2380,0 0 0,0 1 0,7-10 0,-11 17-102,0-1-1,0 0 0,1 0 0,-1 0 1,0 0-1,-1 0 0,2-3 0,0 1 8,-1-1 0,1 1 0,0 0 0,1-1 0,2-3 0,-3 5 27,4-3-33,-4 5-128,11-4-262,27-11-905,21-11 151,-56 26 1097,12-12-123,-8 6 139,-8 5 27,1 1-243,2-2 565,27-8-6264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35.44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2 2303,'12'-1'-13,"-10"1"42,0 0-1,0 0 1,1 1 0,-1-1-1,0 1 1,0 0 0,0-1-1,0 1 1,3 2 0,0-1 117,-2-1 137,-1 0 0,1 1-1,-1-1 1,1 1-1,-1-1 1,0 1-1,4 3 1,-5-4-218,1 1 373,1 0-71,57 61 1658,-59-61-1833,11 9 142,5 6 169,18 24-1,7 8 511,-41-48-693,5 6-64,-5-4-163,1-1 1,0 0 0,0 0-1,0 0 1,0 0 0,1 0-1,-1 0 1,0-1 0,4 3-1,-5-3-149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44.3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76 138 6015,'0'0'1094,"0"2"-844,-2 18 174,0 1-1,-1-1 0,-12 36 1,2-1 53,1 14 11,-2 73 1,4-36 78,9-92-529,-2 27 25,3-38-117,0 1 1,1-1-1,-1 1 1,1-1-1,0 1 0,0-1 1,1 0-1,-1 0 1,3 5-1,-3-6 398,0-3-321,0 0 0,1 0 0,-1 0 0,0 0 0,0 0 0,0 0 0,-1 0-1,1 0 1,0 0 0,0 0 0,0-2 0,1-1 1,7-7 9,-1-1 0,0-1 0,-1 1 0,-1-1-1,0-1 1,-1 1 0,0-1 0,-1 0 0,0 0 0,-1 0 0,1-15 0,5-104-51,15-173 204,-20 214 246,-4 90 282,-1 4-471,-4 15-87,1 1 1,1-1-1,0 1 1,1 0-1,0 23 1,1-10 13,-4 118 383,6-119-507,2 0 0,0 0-1,9 29 1,-11-53-45,1 0 0,0 0-1,0 0 1,1 0 0,0-1-1,0 1 1,0-1 0,1 1-1,0-1 1,0 0 0,0-1-1,9 9 1,-9-10-50,-1-1 1,1 0-1,-1 1 1,1-2-1,0 1 1,0 0-1,0-1 1,0 1-1,0-1 1,0 0-1,0-1 0,0 1 1,0-1-1,1 0 1,-1 0-1,0 0 1,0 0-1,0-1 1,1 1-1,4-3 1,0 0-241,0-1 1,0 0 0,0 0 0,-1-1 0,0 0-1,0-1 1,0 0 0,-1 0 0,0 0 0,7-9-1,1-2-749,-1-1 0,0 0-1,12-24 1,-12 19-1540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36.94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203 23 3199,'0'0'1842,"-1"-2"-1524,-3-18 1973,1 20-2232,-17 1 303,18 0-119,-11 5 234,3 1-350,2 0 0,-1 1 0,1 0 0,1 1 0,-1-1 0,1 2 0,1-1 0,0 1 0,-7 12 0,2 2-12,1 0 1,1 0 0,-7 27-1,7-7-4,2 0-1,-3 73 0,10-109-109,-1 8 11,-3 117 360,3-118-308,1 20-17,1-33-20,-1 0 0,1 0 0,0 0 0,0 0 0,0 0 0,0 0 0,1 2-1,1 0 22,3 6-52,4-1-66,-2-2 2,-3-3 57,-3-3-10,20 9 195,-4 0-137,-15-9-21,5 1 69,45 11 171,-35-9-257,-14-4 1,4 0-83,17 0-38,61-2 46,-74 2 86,-4 1 42,7-5-12,-7 1-3,-1 2 23,24-13 143,-29 13-211,0-1-1,1 1 0,-1 0 0,0-1 1,0 0-1,0 1 0,0-1 0,3-4 1,12-11-12,-6 9 19,-8 6 0,0 0 0,0 0 0,0 0 0,-1 0 0,1 0 0,-1-1 0,0 1 0,1-1 0,1-4 0,10-11-16,-12 16-64,-1 1-112,6-6 112,2-2 64,-2 2 27,-6 5 46,1 1-25,0-1-1,-1 1 1,0-1-1,1 0 1,-1 1-1,0-1 1,0 0-1,1-3 0,-2 4-27,3-3 26,-2 2-3,-1 0 1,1 0-1,0-1 1,0 1-1,-1-1 1,0 1-1,1 0 1,-1-1-1,0 1 1,0-5-1,0 3-11,5-33 265,-5 24-281,4-37 96,3-39 480,-7 46-474,0-37-33,-2 8 304,2 70-277,-2-10 122,-5-12 155,6 17-328,0 4-34,0 0 1,0 0-1,0 0 0,-1 0 0,1 1 0,-1-1 0,-2-3 1,1-1-102,-2 1 1,1 0-1,0 0 1,-1 1 0,0-1-1,0 1 1,-1 0-1,0 0 1,0 1 0,0 0-1,0 0 1,-8-4-1,8 6-242,0-1 0,1 2 0,-1-1 0,0 1 0,1 0-1,-1 0 1,0 0 0,0 1 0,0 0 0,0 0-1,0 1 1,0 0 0,0 0 0,1 0 0,-1 0 0,-6 3-1,-8 4-2695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37.95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29 2303,'0'0'5290,"2"2"-5068,5 1-39,-1 0-1,1-1 1,-1 1-1,1-1 1,0 0-1,0-1 1,13 2-1,-9-3-69,0 0 0,0 0 0,12-3 0,-12 2-3,-8 1-83,8-1 131,-1 0-1,21 1 1,-29 1-32,10 1 121,2-1-102,-12-1-81,1 1 0,7 0-21,0 0-1,1 0 0,-1-1 0,1 0 0,20-3 1,-29 2-151,1 1 10,71-12-654,-66 11 611,-1-1 0,1 0 0,8-4 0,8-2-55,-21 7 190,15-2-315,21-8 0,-39 11 300,1 0 0,0-1 1,-1 1-1,1 0 0,0 0 0,-1 0 0,1 0 0,0 0 0,-1-1 0,1 1 0,0 0 0,-1 1 0,1-1 0,0 0 0,0 0 0,2 0-57,-1 0-267,0 0-58,10 1-436,3 2-1697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38.46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 0 5375,'0'0'264,"0"3"35,0 26 783,-2 52 417,2-63-1231,0 1-1,1 0 0,4 21 1,1 17 216,4 36 541,26 116 0,-35-205-1023,21 134 122,-21-118-568,-1 1 0,-3 20 1,0 9-1408,-4-5-2910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1:40.08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201 9 3455,'0'0'1488,"-3"0"-1296,-30-8 728,31 7-664,0 1-160,-31 8 843,31-7-880,1 1 31,-15 13 193,14-13-214,-6 8 59,4-5-68,0-1 0,0 1 0,-4 9 0,-3 2 20,0 5 112,1-1 0,-11 31 0,16-37-150,1 0-1,0 0 1,1 0-1,1 1 1,0-1-1,0 25 1,0-10-13,1 26 99,0-10 0,5 12 128,-2-2-128,-1-33-29,-1-15-90,2 7 11,4 19 155,-4-27-102,-1-4 55,0 1-21,3 10-86,3 1-21,1-2 0,-3-6-2,9 15-131,0 3 60,-11-18 100,1 0-1,0 0 1,0 0 0,7 6-1,-5-6-27,-5-4-67,1 0 15,0 1 73,0-1-4,-1 0-1,1 0 1,0 0-1,0-1 0,-1 1 1,1-1-1,0 1 1,1-1-1,-1 0 1,0 1-1,4 0 0,6 4-15,6 0 5,-13-5 14,13 0 21,-11 0 12,-4-1-30,21-6-105,-18 5 79,27-10 57,-7 0-106,-13 6 42,-5 3 28,0-1 0,0 0 0,-1-1 0,10-6-1,-12 7 52,3-5-14,14-7-47,-20 13 1,1 1-1,-1-1 1,0 0-1,0 0 1,0 0-1,0 0 0,0 0 1,2-3-1,33-44 185,-36 48-128,-1 0-58,0 1-1,0-1 0,0 1 0,0-1 0,0 1 1,1-1-1,-1 1 0,0 0 0,0-1 0,0 1 1,0-1-1,1 1 0,-1 0 0,0-1 1,0 1-1,1-1 0,-1 1 0,0 0 0,1-1 1,-1 1-1,0 0 0,1-1 0,7-6 26,7-25 10,-6 6 23,-6 13 57,-1 0-1,0-1 0,-1 1 1,0-19-1,-8-55 74,1 13 213,-1-11-12,4 69-230,0 1 0,-8-23 0,7 24-58,2 8-124,0 1 0,0-1 0,-1 1 0,1-1 0,-1 1 0,-1 0 0,1 0 0,-1 1 0,0-1 0,0 1 0,0-1 0,-1 1 0,1 1 1,-1-1-1,0 1 0,0-1 0,0 1 0,0 1 0,-1-1 0,1 1 0,-1 0 0,-9-2 0,-6-3-153,19 6 106,-4-5-928,6 5 899,-1 1 0,1 0 0,-1 0-1,1 0 1,0-1 0,-6-10-2333,18-9-1217,-10 3 1407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13.15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4 316 2175,'0'0'392,"1"-2"-168,2-1-64,-1 0 0,1 0 0,-1 0 0,1 0 0,0 1 0,0-1 0,7-3 0,-4 1-96,-4 4 18,0 0 72,2-3-44,0-1 0,1 1 0,-2 0 0,1-1 0,-1 0 0,1 0 0,-1 0 0,-1 0 0,4-7 0,-1-4 17,0 0-1,-1 0 0,0 0 0,-2 0 0,0-1 0,0-26 0,-1 12 87,-1 21-2,0 0 0,-4-12 1,4 16 418,-2 5-470,1 0-158,-1 0 0,1 1 1,0-1-1,0 0 0,-1 1 0,1-1 0,0 1 0,-1 0 0,1-1 0,0 1 0,-1 0 0,1 0 0,-1 0 0,1 0 0,0 0 0,-1 0 0,1 0 0,0 1 0,-3 0 0,0 0-19,2 0 27,0 0 0,-1 0-1,1 0 1,0 0 0,-1 1-1,1-1 1,0 1 0,0-1 0,0 1-1,1 0 1,-1 0 0,0 0-1,1 0 1,-1 0 0,1 0-1,-1 1 1,1-1 0,-1 3-1,-3 9 115,1 0-1,0 0 0,1 0 0,0 0 1,1 1-1,0 28 0,-1 8 65,-1-7 16,3 0-1,2 1 1,1-1 0,10 53 0,47 172 789,-57-264-992,3 13 28,15 33 0,-9-25-135,-10-25 45,0 0 0,-1-1-1,1 1 1,0 0-1,0 0 1,-1 0 0,1-1-1,0 1 1,0 0 0,0-1-1,0 1 1,0-1-1,0 1 1,0-1 0,0 1-1,0-1 1,0 0 0,0 1-1,0-1 1,1 0-1,-1 0 1,0 0 0,0 0-1,0 0 1,0 0 0,0 0-1,0 0 1,2-1-1,0 0-166,0 0-1,0 0 1,0 0 0,0-1-1,5-2 1,18-17-2838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14.38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22 4863,'0'0'680,"2"0"-626,7 0-58,-6 0-66,-1-1 2,23-10-841,-11 2-750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15.14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1 404 4479,'0'0'2144,"1"-1"-2016,5-8-9,4-1-39,8-2-74,-15 11-31,-1 0-43,-1 0 96,1 1-1,-1-1 0,1 0 1,-1 1-1,1-1 0,-1 0 1,1 0-1,-1 0 0,0 0 1,0 0-1,1-1 0,-1 1 0,0 0 1,0-1-1,1 0 0,12-14 848,-12 14-699,-2 0-80,7-12-42,-6 10-24,2-14-18,8-37 71,-8 40 25,-1-1 0,1-28 0,1-3 265,-4 42-279,0 0 0,-1 0 0,1 0 0,-1 0 0,0 0 0,0 0 0,-1 0 0,1 0 0,-1 0 0,0 1 0,-1-1 0,-2-4 0,-8-20 170,12 28-314,1 0 0,-1 0 0,0-1 0,1 1 0,-1 0 0,0 0 0,0 0 0,0 1 0,0-1 0,0 0 0,0 0 0,0 0 0,0 1 0,0-1 0,-1 0 0,1 1 0,0-1 0,0 1 0,0 0 0,-3-1 0,-27-4-3470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17.24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0 111 1791,'0'0'6568,"2"-1"-6514,8-5-44,-8 5-8,0-1 1,1 1-1,-1 0 0,0 0 0,1 0 0,-1 0 0,0 1 0,1-1 0,-1 1 0,1-1 1,3 1-1,4-1 36,8-1 74,0 0 0,1 1 0,26 3 0,11-5 141,-10 1-323,-46 2 69,133-3 341,-103 1-155,0-2 0,41-10-1,-32 5-102,-19 5 157,34-12-1,-8 2-217,-27 7-139,12-3 293,-11 8-4144,-34 21 2497,13-17 1310,-1 0 0,1-1-1,-1 1 1,0-1 0,1 0-1,-1 1 1,0-1 0,0 0-1,-2 1 1,-3 2-605,-3 1-339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17.59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 1535,'0'0'0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17.98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229 1 4991,'0'0'1640,"2"2"-1576,13 20 336,-2 2 0,0 0 0,13 36 0,-22-46-362,-1 0 0,0 1 0,-1-1-1,-1 1 1,0-1 0,-2 24 0,1-13-36,-3 36 81,2-32-2,3 50 0,2-15 169,-2 1-52,-1-51-144,-1-2-28,0-10 150,3 12 918,-3-12-929,-1 7 24,1-6 3,-1-1-5,-2 2-126,1 1-1,0-1 1,-1 0-1,0 0 1,0 0 0,0 0-1,-1 0 1,1-1-1,-1 0 1,0 1 0,0-1-1,0-1 1,0 1-1,-1-1 1,1 1 0,-1-1-1,1 0 1,-1-1 0,0 1-1,1-1 1,-11 1-1,-136 19 546,146-20-599,-16-3-4,8 0-3,-3-3-3,13 1-19,2 2-10,-1 1-120,1 0 0,0-1-1,0 1 1,0 0 0,0-1 0,0 1-1,0-1 1,0 0 0,1 1 0,-1-1-1,0 0 1,1 1 0,-1-1 0,1 0-1,0 0 1,0 1 0,-1-1 0,1 0 0,0 0-1,1 0 1,-1-1 0,0 0-84,1 0 0,0 0 0,0 0 1,-1 0-1,1 1 0,1-1 0,-1 0 0,0 1 1,1-1-1,-1 1 0,1-1 0,3-3 0,23-18-2340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47.7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99 0 4607,'0'0'336,"-1"2"-69,-18 39 596,1-1 1,-15 55-1,25-66-618,2 0-1,1 1 1,1-1 0,-1 42-1,6-44-230,0-1-1,1 0 0,2 0 1,0 0-1,11 32 0,-14-56-77,19 11 152,-16-10-29,-3-3-58,-1 0 0,1 0 1,-1 1-1,1-1 0,0 0 0,-1 0 0,1 0 1,-1 0-1,1 0 0,0 0 0,-1 0 1,1 0-1,-1 0 0,1 0 0,0 0 1,-1 0-1,1 0 0,0-1 0,9 1 45,-6-1-43,0 0-1,0 1 1,0-1-1,0-1 1,0 1-1,0-1 1,0 1-1,0-1 1,0 0-1,6-5 1,-4 2 23,0 0 1,0 0 0,-1-1 0,0 0 0,6-8 0,2-7-34,-1 0 0,16-38 0,35-123 58,-21 52 242,-40 123-256,1 1-1,-1-1 1,-1 0 0,1 0-1,-1 0 1,0-9-1,-1 15-34,0 0 0,0-1 1,0 1-1,0 0 0,0-1 0,0 1 0,0 0 0,0 0 0,-1-1 0,1 1 0,0 0 0,-1 0 0,1 0 0,-1-1 0,0 1 0,1 0 0,-1 0 1,0 0-1,0 0 0,1 0 0,-1 0 0,0 0 0,0 1 0,0-1 0,0 0 0,0 0 0,0 1 0,0-1 0,-1 0 0,1 1 0,0-1 0,0 1 1,0 0-1,-1-1 0,-1 1 0,-1 0-11,-1 0 0,0 0 1,1 0-1,-1 1 0,0 0 1,-7 2-1,7-2-14,-9 3 5,1 0 0,0 1 1,-26 12-1,32-13-355,1 0-1,-1 1 1,1 0 0,-1 0 0,1 0-1,1 1 1,-1 0 0,-6 9-1,6-5-2138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44.9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83 350 5247,'2'0'144,"3"-1"-88,-1-1 0,1 1-1,0 0 1,-1-1-1,1 0 1,-1 0-1,0-1 1,1 1-1,-1-1 1,0 0 0,0 0-1,-1 0 1,1 0-1,-1-1 1,0 1-1,0-1 1,0 0-1,0 0 1,0 0 0,-1-1-1,0 1 1,0 0-1,2-8 1,0-1 152,1 1 1,-1 0-1,2 0 1,12-21-1,-14 27-150,-2 0-1,1 0 0,-1 0 1,0-1-1,0 1 0,-1 0 0,1-1 1,-1 1-1,-1-1 0,1-7 0,-2-2 62,0 0-1,-1 0 1,-4-16-1,-1 10-43,7 21-72,0 1-1,0 0 0,-1-1 1,1 1-1,0-1 1,0 1-1,0 0 1,0-1-1,-1 1 1,1-1-1,0 1 1,0 0-1,-1-1 1,1 1-1,0 0 1,-1-1-1,1 1 1,0 0-1,-1 0 1,1-1-1,0 1 1,-1 0-1,1 0 0,0 0 1,-1-1-1,1 1 1,-1 0-1,1 0 1,-1 0-1,1 0 1,0 0-1,-1 0 1,1 0-1,-1 0 1,1 0-1,-1 0 1,1 0-1,0 0 1,-1 0-1,1 0 1,-1 0-1,1 1 1,-1-1-1,1 0 0,-1 1 1,0-1 14,-4 2 33,-1 0 0,1 1 1,0 0-1,0 0 1,0 0-1,0 1 0,1-1 1,-1 1-1,1 0 0,0 1 1,0-1-1,0 1 1,1-1-1,-5 8 0,-1 4 232,1-1 0,0 1 0,-8 27-1,-24 114 1098,17-58-559,20-86-677,-2 1 14,2 1-1,0 0 1,0-1 0,0 20-1,3-31-143,0 1 0,1 0 0,-1 0 0,1-1 0,-1 1 0,1 0 0,0 0 0,1-1 0,-1 1 0,1-1 0,-1 1 0,1-1 0,0 0 0,0 0 0,0 0 0,1 0 0,-1 0 0,1 0 0,0 0 0,0-1 0,5 4 0,1-1-81,-1-1 0,1 0 0,-1 0 0,1-1 0,0 0 0,1-1 0,-1 0 0,0 0 0,1-1 0,-1 0 0,0-1 0,1 0 0,-1-1 0,1 0 0,17-4 0,-13 2-565,1-1 1,-1-1-1,0 0 0,-1-1 1,1 0-1,-1-1 0,0-1 1,-1 0-1,18-14 0,-16 8-2051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20.35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1 164 2943,'0'0'3168,"2"1"-3049,8 5 812,-9-4-773,5 3 81,-2 0-75,0-1 0,-1 1 1,1-1-1,-1 1 0,5 8 0,-2-1-164,5 8 27,-9-12 17,8 17 139,-5-10-173,-2-7 58,0 0 0,-1 0-1,0 1 1,0 0 0,0 13 0,1 3 100,2 8-102,1 40 0,2 28 109,-7-93-206,-2-8-19,0 3-32,6 31 43,-2-18 39,1-1 0,-1-1-10,0-3-44,-1-3 25,-1-6 38,-2 18 163,2-12-180,-1-4 7,0 0 1,-1-1-1,1 1 0,-1-1 0,1 1 1,-3 6-1,2-6 54,-2 8 901,0-12-997,-8-1 28,-1-2 15,0 1 0,1-4-10,2 0-44,1-3 16,6 6 31,1-1-1,-1 1 1,0-1 0,1 0 0,0 0 0,0 1 0,0-1-1,1 0 1,-1 0 0,1 0 0,0-7 0,1-4-69,6-27 1,-1 7 30,1-10 72,2-10 10,-7 24 49,2-61 226,-4 54-120,0 15-107,1 10-32,3 1 1,-2 6 17,0 0 0,1 1 0,0-1 0,-1 1 1,2 0-1,-1-1 0,0 1 0,1 1 0,7-8 1,-4 5-72,7-6 33,-2-2-190,-7 9 245,-2 5-75,16-20 140,-11 12-99,0-1-44,-3 0-24,10-12-177,-9 14 252,2 1 121,-6 5-164,1-1 0,-1 1 0,1-1 0,-1 1 0,0-1 0,0 0 0,2-4 0,10-14 174,-6 11-182,-3 1 1,-3 7-8,-1 0 1,1 1-1,-1-1 0,1 0 1,0 1-1,0-1 0,0 1 1,0 0-1,0-1 0,2 0 0,0 0-74,6-4 18,1 0 32,-2 1-33,5 1-20,-12 4 20,12 0-202,-12-1 160,10 1 16,-1 2 54,-10-2 22,0 0 0,0 0 0,0 0 1,0 1-1,-1-1 0,1 0 0,0 1 0,0-1 1,0 0-1,-1 1 0,1-1 0,0 1 0,0 0 1,0 0-1,4 3-46,3 4 39,1 2 11,0 2 11,-2 0 32,0 1-43,-2 0-43,0 1 32,-2-7 11,1 5 0,-4 9 0,1-14 63,-1 1 0,1 0 0,-2 0 0,1 0 0,-1-1 0,0 1 0,-3 10 0,0-4 28,-3 10 62,0-8 73,6-15-309,0 0 0,0 1 0,0-1 0,0 0 1,0 1-1,0-1 0,-1 0 0,1 0 0,0 0 0,0 0 1,-1 0-1,-1 1 0,2-2-39,0 0-1,0 1 1,0-1-1,1 0 1,-1 0-1,0 0 1,0 0-1,0-1 1,1 1-1,-1 0 1,0 0 0,0 0-1,1-1 1,-1 1-1,-1-1 1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20.94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251 7 4351,'0'0'616,"-2"0"-392,-14 1 239,0-1-1,-26-3 0,-12 0 159,31 2-537,15 1-291,0-1 1,0 1-1,0 1 1,1-1 0,-1 1-1,0 1 1,-14 4-1,21-6 36,0 0-1,0 1 0,0-1 0,0 1 0,0-1 0,0 1 0,0 0 0,1-1 0,-1 1 1,-3 3-689,4-3 688,-1 0 0,1 0 1,-1 0-1,1-1 0,-1 1 0,1 0 0,-1 2 0,-2 11-1075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23.34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218 1 2431,'0'0'2984,"0"2"-2906,0 7 55,0-6 184,-1-1-166,0 6-20,0-1-1,0 0 0,-1 1 1,0-1-1,0 0 1,-6 12-1,5-13-20,0 0-1,1 0 0,0 1 0,0-1 0,0 1 0,-1 10 0,3-13-83,-1-1 0,-1 1-1,1 0 1,0-1-1,-1 1 1,0-1-1,1 1 1,-4 2 0,3-2-13,0-1 0,0 0 0,0 1 0,1-1 0,-1 1 0,-1 6 0,0 7 9,1-1 148,-9 27 0,-10 39 504,4-14-356,0 5-88,-4 11 172,-25 56 170,42-119-541,3-15-20,0 1 0,-1-1 1,1 0-1,-5 11 0,5-14 42,38-41-5685,-26 13 4519,-5 12-422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24.63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9 194 3839,'0'0'1582,"-1"-1"-1492,-4-5-12,4 5 50,-1-13 258,2-6-130,0 18-128,2 0-21,30-36-86,-9 10 57,-18 24 25,0 0 0,0 0 0,0 0-1,6-3 1,-9 6-39,0 0 0,6-5-10,1 0-28,25-9 894,-32 14-737,0-1-123,0 1 1,0 0-1,0-1 0,0 1 1,0 0-1,0 0 0,0 0 0,4 0 1,-2-1 3,11-5 6,20 0-108,-35 6 31,1 1 1,0 0 0,-1 0 0,1 0 0,0 0-1,0-1 1,0 1 0,-1 0 0,1 0 0,0 0 0,0 0-1,-1 1 1,1-1 0,0 0 0,1 1 0,5 1-77,4 1 19,4 2 11,-1 0 42,3 4 13,-14-7-3,-2 1-10,1-2-43,8 10-74,-1-3 90,2 1 254,-9-7-182,1 0-1,-1 0 1,1 0 0,-1 1-1,0-1 1,3 4 0,-4-4 56,0 0 6,1 1-64,11 14 123,-13-17-150,0 1-1,1-1 0,-1 1 1,0-1-1,1 0 1,-1 1-1,0-1 1,0 1-1,0-1 1,0 1-1,1-1 1,-1 1-1,0-1 1,0 1-1,0-1 1,0 1-1,0-1 1,0 1-1,0-1 1,0 1-1,0-1 1,-1 1-1,1 0 1,-1 7 84,0 2 18,0-1 0,-3 14-1,-2-2 15,-5 36-1,7-33-105,-3 33 37,2 107 0,4-145-52,1-7 0,0 1 0,2 12 0,0-11 30,-2 1-1,1-1 1,-3 22-1,0-16 22,2 1-1,3 40 1,-2-49-55,0-8-55,2 5 7,-3-6-139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25.14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22 108 4095,'0'0'1610,"-2"-1"-1469,-16-3 3369,16 3-3308,2 0-151,0 0-1,1 0 0,-1 0 1,0 0-1,0 0 0,1 0 0,-1 0 1,1 0-1,-1 0 0,1 0 0,-1 0 1,1 0-1,0 0 0,-1 0 1,1 0-1,0 0 0,1 0 0,2-4-183,0 1 0,1 0-1,-1 0 1,1 0 0,0 0 0,0 1-1,0 0 1,1 0 0,5-3-1,7 0-1291,29-8-1,8-3-596,-40 11 396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25.84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192 24 4095,'-5'-24'1368,"3"25"-1282,-2 1-111,0 0 0,-1 0 0,1 0 0,0 1 0,0-1 0,1 1 0,-1 0 0,1 0 0,-5 6 0,-30 36 181,35-40-142,-22 27-10,-49 68-91,73-98-29,1-4-335,2-10-1297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27.60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 3839,'0'0'2196,"1"3"-2008,2 4-43,5 15 303,-2 2 0,8 39-1,-9-27-286,2 13-70,-3 24-2,-1 78 218,-4-54 110,1-58-194,0-34-156,0-2-43,-6 20 803,-1-31-2124,5 5 1278,1 0 0,-1-1 1,0 1-1,1 0 1,0-1-1,-1 0 0,2 1 1,-1-1-1,0 0 1,1 1-1,-1-1 1,1-6-1,1-6 17,1 0 1,4-20-1,-3 21 11,-1 0 0,1-16-1,1-17-8,-3 34 0,0-1 0,0-17 0,-2 27 47,1 1 0,0-1 0,0 1 0,0-1 0,1 1 0,1-6-1,-1-3 142,-1 8-148,1 0-1,-1 0 0,1 0 0,0 1 0,0-1 1,0 0-1,1 1 0,-1-1 0,5-6 0,-3-3 51,-2 10-66,-1 0 0,1 0 0,0 0 0,0 0 0,0 0 0,3-6 0,7-16-14,-6 15-10,-5-3-14,4 4-34,-2 7 86,1-4 26,-1 3-10,-1-4-33,-1 6 32,1 0 1,4-6-54,-3 5-43,8-10 31,-5 11 9,-3 2-3,1-1-48,1 0-38,-1-2 80,15 0-86,-16 3 44,0 1 1,1 0 46,16 5 14,-17-5 25,-1 1-139,4 10 54,-1 1 53,0 1 43,0 0-43,0 1-43,-2 9 30,-2-18 15,1 6-2,-1-10 0,0 0 0,0 0 0,1 0 0,-1 0 0,-1 0 0,1 0 0,0 0 0,-1 2 0,-4 21 0,5-20-2,-7 19 19,4-17-4,1-1 59,0 0 1,0 1 0,-1-1 0,0 0 0,-5 6-1,7-10 56,0 0-9,-17 13 442,6-17-465,2 1-85,8 1 170,1-2-127,-5-5 428,7 16-386,0-1 0,1 1 0,-1-1 0,2 0-1,4 12 1,3 10 137,-5-13-117,0-1-1,2 1 0,0-1 1,0 0-1,2-1 0,0 0 1,1-1-1,0 0 0,1 0 1,0-1-1,27 23 0,-20-20-507,2-1-1,0 0 0,1-2 0,42 21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32:29.30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169 118 2559,'0'0'595,"0"-2"-462,10-30 1267,-10 30-1029,3-10-150,-2 10-138,-1 0 0,1-1 0,-1 1 0,1-1 0,-1 1 0,0-1 0,-1-6 480,1 7-403,-8-31 2344,-3 27-2408,-1 3-96,1 7 16,2 2 64,7-5 16,0 1 0,-58 51 520,51-44-616,-1 1 0,-4 7-1,13-15 13,0 0 41,0 0 1,-1 1-44,1-3-8,1 1-1,-1 0 1,1-1 0,-1 1 0,0 0 0,1-1 0,-1 1-1,1 0 1,0 0 0,-1-1 0,1 1 0,0 0-1,-1 0 1,1 0 0,0-1 0,0 1 0,0 0 0,0 0-1,0 0 1,0 0 0,0 1 0,0 2 76,1 6-70,2 25 103,-4-12-92,0-3-70,0 0 0,-2 0 0,-1-1 0,-7 24-1,11-41 57,-4 15 176,1 9-111,3-12-70,1-2-14,0-5 155,0 0 0,1 0 0,3 10-1,0 0 143,-5-15-155,3 3-18,-1-1-1,0 1 0,-1 0 1,2 6-1,0 2-88,-3 1-21,0-2-13,0-8-40,0 5 50,0 5 71,0-11 1,5 10 137,0-1 32,-5-10-110,2 2-88,-1-1 0,1 1 0,-1-1 0,1 0-1,0 0 1,1 0 0,-1 0 0,5 5 0,-2-2 3,1 1 41,0 0 0,1 0 1,0-1-1,1 0 1,11 7-1,43 21 286,-48-29-360,-5-4-175,0-1 1,0 0-1,0-1 0,14-2 0,-9 1-443,-8 1 238,-1-1-1,1 1 1,-1-1-1,0 0 1,0 0-1,0 0 1,5-4-1,-6 4 36,0-1-1,0 1 0,-1-1 0,6-6 1,14-19-2735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6:53:34.64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0 228 2559,'0'0'1148,"1"1"-1050,3 6-77,-2-3 85,0-1-1,1 1 0,-1-1 1,0 0-1,1 0 1,0 0-1,0 0 0,0 0 1,3 2-1,0 0 62,-4-4-16,17 4 246,17 5 179,-31-8-505,-3-2-2,19 7 113,-7-5-89,0 0 1,0-1 0,1-1-1,-1 0 1,0-1 0,0 0-1,1-2 1,17-4-1,-18 2-5,-10 3-60,1 0 0,-1 1 0,0 0 0,1-1 0,-1 2-1,1-1 1,-1 0 0,9 1 0,-10-1 249,25 4-77,-18-3-168,-1 0-1,0 0 1,1-1-1,-1 0 1,0-1-1,0 0 0,0 0 1,0-1-1,0 0 1,-1 0-1,1-1 1,-1 0-1,15-11 0,46-27 33,-66 40-52,13-6 60,-7 5 114,-8 2-175,0 1 0,0 0 1,0 0-1,1 0 0,-1 0 0,0 0 1,0 0-1,0 0 0,0 0 1,0 1-1,1-1 0,-1 0 0,0 1 1,0-1-1,2 2 0,15 7 75,-15-7-88,16 3 20,2-2 158,-19-3-80,10 2-84,-3 0-96,-6-2 120,1 1 0,0 0 1,-1 0-1,1 0 0,-1 1 0,5 1 1,-7-2 61,10 6 382,-4-1-413,-7-5-69,1 0 1,0 0-1,0 0 1,0 0-1,-1 0 1,1-1-1,0 1 0,0 0 1,0 0-1,0-1 1,0 1-1,0-1 1,1 1-1,-1-1 0,0 0 1,0 1-1,1-1 1,1 0 14,-1 1 0,0-1 0,0 0 1,0 1-1,0 0 0,0-1 0,4 3 0,3 2 41,-2 1-54,-4-4-43,4 2 43,2 1 43,6 2-33,-13-6-9,12 3 62,7 1 101,0-1-1,0-1 0,1-1 1,-1-1-1,27-1 0,-19-1 397,5-1-784,65-12 0,-47 6 116,-23 2 101,35-4-10,-51 8 7,-7 0-3,0 2-16,14 5 17,-9-3 2,-3-1-44,2 4 40,0 2-25,-7-4 70,0-1 1,0 0-1,0 0 1,1 0-1,-1-1 1,0 1-1,1-1 1,-1 1-1,1-1 0,-1 0 1,6 0-1,-4 0-11,-3-1 44,0 0 0,10 3-10,0-1-58,-9-2 18,1 0 0,0 0 1,0 0-1,0 0 1,0-1-1,0 1 1,0-1-1,0 0 0,5-2 1,2-1-31,-6 3-32,8 0 76,8-3-14,-20 4-16,37 0-64,7 1-36,228 30 514,-242-26-350,105 15 29,-111-19-34,41-5-1,-35 1-33,0 1 0,44 2-1,2 4-82,105-8-1,-112-3 106,0-3 1,-1-3-1,82-26 0,-121 30-23,0 1-1,1 2 0,0 1 1,0 1-1,41 1 0,-62 3-22,11 0-20,1 1 0,37 5 0,-37-2 21,1-2 0,-1 0 0,1-2 0,27-2 0,65 0 216,-86 7-240,-24-4 35,0 0 0,0 0 0,-1-1 0,1 1 0,0-1 0,0 0 0,7-1 0,5-1 8,25 0 0,-11 1-81,16-3 130,21-1 46,4 3-110,40 1-8,-49 5 54,94 11 110,-127-12-133,-13-1 0,27 5-1,-39-5-26,22 2 0,0-2 33,0-2-1,46-6 0,-14 1 10,-3 1-29,101-3 38,-124 7-41,-1 2-1,59 10 1,-79-10 4,0-1 0,0 0 0,0-1 0,0-1 0,20-2 0,23-2 49,-18 10 126,-29-3-141,0-1 0,0 0 0,10 0 0,75 0-59,-9 0 17,21 0 91,42-2-77,-130-1-20,142-8 0,-138 9 5,9 0 26,0 0 0,-1 2 0,36 6-1,-27-2-77,73 0-1,-41-3 5,19 6 232,36 0 152,-99-6-372,40 6-1,-63-7 34,25 6 49,-24-5-40,1-1 0,0 0 0,0 1 0,0-2 0,0 1 0,9 0 0,64 2 42,135-7-64,-38 3 22,-144 2-2,-20-1 9,-1 1 0,1-2 0,-1 1 0,0-2 0,16-2 1,47-10-190,-71 14 177,-1 0-1,1 0 1,-1 0 0,1-1 0,-1 1 0,1 1-1,-1-1 1,1 0 0,2 1 0,-3-1-7,0 0 1,0 0 0,0 1-1,0-1 1,0 0 0,0 0-1,0 0 1,0 0 0,0-1 0,1 1-1,-1 0 1,0 0 0,1-1-1,21-10 1,-17 8 0,0 0 0,-1 0 0,1 1 0,12-4 0,39-4 38,98-5-1,-100 18 40,-38-1-30,23-1 0,-28-1-81,0 1 0,0 1 1,0 0-1,-1 0 0,24 9 1,-25-8 46,1 1 1,0-1 0,0-1-1,0 0 1,1-1-1,-1 0 1,12 0-1,40-9-20,-29 3-2,39 0 1,-58 5 8,-1-2 0,26-5 0,15-2 0,168-5-52,-136 10 40,-74 4 12,1 0 0,0 0 0,0 2 0,17 3 0,-16-3-22,0-1 1,-1 0-1,29-3 0,10 0-19,44 2 129,118-18 0,-34 2 16,16-12 78,-159 21-172,11 1 3,0 3-1,68 2 0,24-1 7,18-3-117,-58 3 63,-78 3 37,0 0 0,0 2 0,24 5 0,-25-4-21,-5-2 38,24 0-1,6 1 9,-21-1-27,47-3 0,-4 0 0,-21 1 3,1-3 0,-1-1-1,61-15 1,-87 14 26,0-1 1,0-1-1,30-14 0,-30 7-29,-15 11 0,-1-1 0,1 0 0,0 1 0,1 0 0,8-2 0,-8 2-20,-1 1-1,1 0 0,-1 0 0,1 1 1,8-1-1,5 0-47,89-9 270,-58 8-188,127-22-14,-100 12 0,-46 9 128,0 2 1,-1 1-1,1 2 0,55 7 0,-38 1 39,0 2 0,61 22 0,-73-21-130,27 10 54,-46-14-104,-1-1 0,1-1 0,1-1 0,-1-1 0,39 4 0,-51-7 23,-4 0-4,0-1 0,1 0 0,-1-1 0,0 1 0,0 0 0,0-1 0,1 0 0,4-1 0,37-9-6,-5-5-53,-33 12 80,24-6 117,-18 8-134,2 2-20,-7 0-14,1 0 1,0 1-1,-1 0 1,13 3-1,-4 0-24,1 0 0,-1-2 0,29 1 0,100-13 99,-31 1 242,-103 8-283,6 0-79,1 1 1,0 0-1,0 1 1,25 5-1,-34-5 59,-6 0 18,-1-1 0,1 1 0,0-1 0,-1 1 0,1 0-1,-1 0 1,7 4 0,9 3-18,0-1-1,1-1 0,0-1 1,31 5-1,-38-9 40,111 10 275,-90-9-314,-26-2-16,1 0 0,13 3 0,23 5 220,85 5-1,-66-12-2364,-32-5-1642,-11 2-406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3:59.63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117 81 2431,'0'0'18,"-2"2"119,-22 21 1064,22-22-955,0 0 8,-43 31 1522,43-31-1778,0 1-1,0 0 0,0 0 0,0 0 0,0 0 0,1 0 0,-1 0 0,1 1 1,-1-1-1,1 1 0,0-1 0,0 1 0,0-1 0,-1 5 0,-1 2 25,-5 9 32,7-14-54,-2 15-11,2-7 63,0 0-1,1 19 1,0-15-197,0-14 541,2-3-321,6-5-10,1-2-1,-2-2-25,0 2-98,-5 7-9,-2 1 39,0 0 35,0 0-1,0 1 0,0-1 1,0 0-1,1 0 1,-1 0-1,0 0 1,0 0-1,0 1 1,0-1-1,1 0 0,-1 0 1,0 0-1,0 0 1,0 0-1,1 0 1,-1 0-1,0 0 0,0 0 1,0 0-1,1 0 1,-1 0-1,0 0 1,0 0-1,1 0 1,-1 0-1,10 3 237,-6 0-229,0 1 1,-1-1-1,1 1 0,-1 0 0,0 0 0,0 0 0,-1 1 0,1-1 0,-1 1 0,0-1 0,0 1 0,-1 0 0,2 6 1,2 12 18,4 36 1,-7-40 12,3 16-37,0-4-14,-2 1 0,-2 42 0,-1-72 474,2-2-414,10-2-44,1-3-10,-2 1 11,15-5 92,-24 8-173,0 1 2,1-2 48,-3 2 19,1 0 1,-1 0-1,0 0 1,0-1-1,0 1 1,1 0-1,-1 0 1,0 0-1,0 0 1,1 0-1,-1 0 1,0 0-1,0 0 1,1 0-1,-1-1 0,0 1 1,0 0-1,1 0 1,-1 0-1,0 1 1,0-1-1,1 0 1,-1 0-1,0 0 1,0 0-1,1 0 1,-1 0-1,0 0 0,0 0 1,0 0-1,1 1 1,-1-1-1,0 0 1,0 0-1,1 3 6,0-1-1,0 0 0,0 1 1,-1 0-1,1-1 0,-1 1 1,0-1-1,0 5 0,1 6-4,-1-1 11,1 2 53,-1-12 205,2 0-215,8 9-45,-6-10-6,5 2-67,1 4 102,1-1 26,-6-3-10,5 4-44,-2 0 1,-2-1 43,-4-2-53,13 9 61,7 5-51,-7-6 68,-10-11-65,0 0 0,7 4-7,-3-3-1,13-1-9,-9 2 3,1 0 0,-2-2 11,-10-1 42,0 0 1,21 0-33,-20 0 75,-2 2-128,8 7 21,-2-2 15,4 3-8,-3-5 58,-5-3-52,-1 0-23,1-1-1,-1 1 0,1 0 1,-1-1-1,1 0 0,0 0 1,2 2-1,5-1 22,5 1 68,-13-2 133,12-3-9,-12 1-128,6-2 0,-6 2 295,1 2-539,6 2 159,-7-2-33,0 1 1,6 5 53,-6-6 7,11 14 74,-10-11-62,0 4 79,-1-5-76,8 18 84,-6-8-106,2 1 0,-1-2 11,-5-10-5,1 0 0,0-1 0,0 1 0,0 0 0,-1 0 0,2 0 0,-1-1 0,0 1 0,0 0 0,0-1 0,1 1 0,-1-1 0,1 0 0,-1 1-1,1-1 1,0 0 0,-1 0 0,4 1 0,-3-1 62,10-4 7,-6 1 0,0 0-1,0 0 1,-1-1 0,10-6-1,-13 8-10,0 0 0,7-2 138,-9 3-195,1 0 0,-1 1 0,1-1 1,-1 0-1,1 1 0,-1-1 0,1 1 0,-1-1 0,0 0 0,1 1 1,-1-1-1,0 1 0,1-1 0,-1 1 0,0-1 0,0 1 1,0 0-1,1-1 0,-1 1 0,0-1 0,0 1 0,0-1 1,0 2-1,2 11-4,-1 0 0,0 1 0,-1-1 0,-1 0 0,-2 18 0,0-6-30,2 1 0,1 27 0,2-27 9,-1-21 11,3 10-47,3-3 1,-6-9 46,1 0-1,-1 0 1,1-1-1,0 1 1,0-1 0,0 0-1,0 1 1,1-1 0,-1 0-1,1 0 1,3 2-1,-4-3 23,0 0 0,0-1-1,0 1 1,0 0 0,1-1-1,-1 0 1,0 1-1,0-1 1,3 0 0,1 0 36,-1 0-22,6-1 17,2-1-25,-9 1-21,19-5 0,-4 1 0,23-12-88,-3-2 99,-27 14 32,2 1-33,0 3-10,-3 0-10,-10 2 10,0-1-1,0 0 1,0 1 0,0-1 0,-1 0 0,1 1 0,0-1 0,0 1 0,0-1-1,0 1 1,-1 0 0,1-1 0,0 1 0,-1 0 0,1-1 0,0 1-1,-1 0 1,1 0 0,-1 0 0,0-1 0,1 3 0,7 17 13,-8-20-13,6 28 0,1 3-10,-7-22-21,0-6 29,0 0-1,0 0 1,0 0-1,1 0 0,-1 0 1,1 0-1,0 0 1,2 5-1,7 17-61,-7-21 11,5 5 42,12 6 10,-16-13 13,9 5 41,1-4 11,-13-2-62,19 1 47,-18-3-48,0 1 1,0-1-1,-1 1 0,1-1 1,0 1-1,0-1 0,0 1 1,0 0-1,3 0 0,8-1-1,8-2 0,-17 1 0,0-1 0,49-16 0,-41 14 0,0 0 0,2 3-10,-1 7-22,-3 4 64,-9-8-31,1 1 0,-1-1 0,0 0 0,0 0 0,0 1 0,0-1 0,0 0 0,-1 1 0,1-1 0,0 1 0,0 3 0,3 3-56,4 14 128,-7-20-5,0 0-14,6 23-58,-5-21-55,3 8 55,3-1 47,3-3-33,-7-6 3,0-1 0,0 1-1,-1-1 1,1 0 0,0 0-1,0 0 1,0 0 0,0-1-1,0 1 1,1-1 0,5-1-1,3 0-12,7-3 0,-6 2 0,-6 1 0,68-6-88,-62 5 88,14 0 26,16 1 12,-38 1-38,20-2-53,-13 0 53,1 2 43,0 2-33,0 0-10,-1-1 0,1 1 0,6 3 0,-16-3 0,0 1 0,77 39 64,-61-31-21,-18-10-28,18 6-9,-12-4-6,28 6 0,-8-5 0,-18-2-31,-6-1 16,0 0 0,0 0 0,1 0 0,-1-1 0,0 0 0,0 0 0,0 0 0,0 0 0,6-2 0,16-3 110,-1 0 0,26-10 0,4-1-81,-51 15-6,19-3 77,-5 2-36,-10 0-10,1 0 55,28 6 60,-29-4-101,-6 1-53,16 6 50,-10-5-123,-2 2 68,8 5-55,10 7 43,3 1 34,-1 0 14,-2 0 2,-6-3 38,-13-11-85,12 5-32,7 2 251,-21-9-141,-1-1 0,3 0-43,0-1 0,-1 0-1,1 0 1,0-1 0,6-2-1,-9 3 48,-1 1-65,-1 0 0,0 0-1,1 0 1,-1 0-1,0 0 1,1 0 0,-1 0-1,0-1 1,1 1-1,-1 0 1,0 0 0,1 0-1,-1 0 1,0 0-1,1-1 1,-1 1 0,0 0-1,0 0 1,1 0 0,-1-1-1,0 1 1,0 0-1,1-1 1,12-11 62,11-6 245,-15 13-314,5 4-55,-1 2 44,1 6 5,-4-2-26,-6-2 13,1 0 0,-1 0-1,1 0 1,-1 1 0,0 0-1,-1 0 1,1 0 0,3 5-1,11 12 35,-15-17 0,0-1-1,0 1 1,1-1 0,6 7-1,2-4-10,1-4 15,-11-3 4,1 1 0,-1-1-1,1 1 1,-1-1 0,0 0 0,1 0 0,-1 0 0,0-1 0,0 1-1,0 0 1,0-1 0,0 0 0,3-2 0,24-31 277,-16 20 129,-6 6-291,3-2-120,0 2-51,5-1 77,-11 9-44,-2 2-1,0-2-49,6 4-151,0 2-29,5 17 161,-3 4 73,-7-18 0,0 0 0,0 0 0,0 0 0,1-1 0,6 10 0,-8-14 3,1 0 0,-1 0 0,1 0 0,-1 0 0,1 0 0,0 0 0,0-1 0,0 1 0,1-1 0,-1 0 0,0 0 0,1 0 0,6 2 0,-5-2-12,0-1 1,0 0-1,1 0 1,-1 0 0,0-1-1,1 0 1,-1 0-1,0 0 1,7-2 0,7-3 24,1 0 0,-1-1 0,0-1 0,24-13 0,-19 9 152,-17 8-159,2-1 21,0-1-1,14-9 0,5-3 12,-4 2-41,-13 9 11,-4 1 43,4 3-55,-1 1 3,-5 2 26,6 4-28,1 3-54,-5 0-10,6 10-5,-10-13 78,0 0 1,0 0 0,1-1 0,0 1 0,6 5 0,-6-6-69,3 1 9,-2-3-12,6 3 62,3-1 57,-10-4-38,0-1-1,-1 1 0,1-1 0,-1 1 1,1-1-1,0 0 0,-1 0 0,1-1 1,-1 1-1,0-1 0,0 0 0,1 1 1,-1-1-1,3-3 0,7-6-4,21-23 0,-18 18 88,-11 11-92,2-1 1,-1-1 0,1-1 1,8-12-1,-14 18 165,1 2-431,1-1 233,20 0-137,6 1 202,19-1-129,92-15 1,-135 16 79,16-2 2,-2 2 3,59-3 203,-56 1-281,0-4 138,6 0-38,-16 2 32,39-15 129,-48 18-236,-1 1-63,7-1 96,-7 0-33,0 2 1,23 13 53,-15-8-11,1-2 22,-6-2 29,2-1-28,13-5 53,-7 2-11,-7 0-49,16-6 42,12-8 50,-32 15-44,1 0 1,5-2-64,-6 2-86,0 0-84,12-6 166,-6 4 14,-1 0 0,2 0 0,-1 0-1,0 1 1,0 0 0,1 0 0,9 0-1,24-3-69,2 4 15,-40 0 60,0 1 1,-1 0-1,1 0 0,0 0 0,-1 0 1,1 1-1,4 0 0,3 1 6,-6-2 10,0 0-1,0 0 1,0 1-1,6 1 0,17 3 20,-7 0-91,-18-4 23,-1 0-67,0 0-1,7 3 0,-6-3 84,-1-1 80,9 1-14,1 1-33,-10-2 32,12-3 139,-12 2-138,20-6-64,-20 6-58,0 0 30,18-8 203,-18 9-224,0-1-62,8-1 121,-8 1 32,0 1-64,7-1 11,-4 1-33,6 5 12,0 0 63,-5 0-83,14 5-47,-6-5 109,-3-2 11,-6-2 32,8 1-33,9-2-6,-19 0 3,2-1 46,-3 0-36,0 1 0,0-1 0,0 0 0,-1 0 0,1 0 0,0 0 0,0 0 0,0 0 0,-1 0-1,1 0 1,0-1 0,-1 1 0,1-1 0,-1 1 0,0-1 0,1 0 0,-1 0 0,0 1 0,0-1 0,0 0-1,1-3 1,3-6 19,-4 8-7,0 0 0,0 0 0,0-1-1,-1 1 1,1 0 0,-1-1 0,0 1 0,0-1-1,-1-3 1,1-2 35,0-6 40,0 13 192,-1-1-136,-3-8-13,2 1-56,2 8-50,0 0-257,0 2 206,0 0-1,0-1 1,1 1-1,-1-1 1,0 1-1,0 0 1,0-1-1,0 1 1,1 0-1,-1-1 1,0 1-1,0 0 0,1-1 1,-1 1-1,0 0 1,0 0-1,1-1 1,-1 1-1,0 0 1,1 0-1,-1-1 1,1 1-1,-1 0 1,0 0-1,1 0 1,-1 0-1,0 0 1,1-1-1,-1 1 0,1 0 1,-1 0-1,0 0 1,1 0-1,-1 0 1,1 0-1,-1 0 1,1 0-1,-1 1 1,0-1-1,1 0 1,-1 0-1,0 0 1,1 0-1,-1 1 1,1-1-1,-1 0 0,1 1 1,1 0-15,1 0 1,0 0-1,-1 0 0,1 1 1,-1-1-1,3 3 1,51 59-170,-52-60 205,7 9-65,1-2 1,0 1 0,1-2 0,24 15-1,-10-10 108,-21-11-45,-3-2-7,0 0-1,0 0 0,0 0 1,0 0-1,0 0 1,1-1-1,-1 1 1,0-1-1,0 0 1,4 0-1,-2 0 28,-1 0 1,1-1-1,-1 1 0,0-1 0,1 0 1,-1 0-1,0-1 0,0 1 0,0-1 1,0 0-1,0 0 0,0 0 1,-1-1-1,1 1 0,5-6 0,-2 2 34,0-1-1,-1 0 1,0 0-1,0-1 0,-1 0 1,6-10-1,-7 11-39,27-43 210,-18 26-233,-2 1 0,-9 20-11,10-13-40,-11 14 63,3 3-141,-1-1 78,0 1 0,0 0 0,0 0 0,-1 1 0,1-1 0,0 0 0,0 1 0,-1 0 0,1-1-1,-1 1 1,5 4 0,0 2 22,-1-1-9,0-1 0,1 0 0,11 8 0,-6-7 27,1 0 22,-1 1 32,1-3-33,1-6-10,-8-2 27,0 1-1,0-1 1,-1 0-1,1 0 0,-1 0 1,0-1-1,1 0 1,-2 0-1,1 0 1,8-10-1,-7 6 27,-2 1-11,0-1-1,-1 0 0,0 1 1,0-1-1,-1 0 0,0-1 1,2-13-1,-2 14 14,-1 7-53,0 0 0,-1 0 0,1 0 0,-1 0 0,0 0 0,1 0 0,-1 0 0,0 0-1,1 0 1,-1 0 0,0 0 0,0 0 0,0 0 0,0-2 0,0 1-99,14 11-501,1 12 470,-8-9 738,1-22-413,-6 7-156,3-3 24,-2 0 0,1-1 0,-1 0 0,0 0-1,0 0 1,2-10 0,7-48 188,-10 53-237,0-3 24,-1 9-38,0 0-1,0 0 1,0 0 0,1 1-1,0-1 1,0 0 0,4-7-1,1 2-1,-2 2-14,-1 7-45,7 3 55,3 6 47,-11-4-68,0 0 1,0 0-1,0 0 1,0 1-1,-1 0 1,1-1 0,-1 1-1,3 7 1,0 3-179,5 21 1,8 24 335,-16-55-192,10 8 41,-6-10 20,-3-2-1,11 1 10,-6-2 13,-1 0 0,0 0 1,0-1-1,0 0 0,0 0 0,12-7 1,40-24 256,-9 4-159,44-26-129,-66 37-4,-21 13-23,19-10-114,-16 10 138,-8 5-44,0 0 1,15 3 41,-14 1 9,-2-3-3,1 2-15,0-1 1,0 1-1,0 0 1,0 0-1,0 0 1,0 0-1,-1 0 1,0 0 0,1 0-1,-1 0 1,1 7-1,-2-5 21,3 19 0,0-10 0,3-1-10,0-2-44,-4-9 12,9-3 111,-10 1-59,0 0 1,0 0-1,0 0 1,0 0-1,0 0 1,0 0 0,0 0-1,0 0 1,0 0-1,0-1 1,0 1-1,0 0 1,0-1-1,0 1 1,0-1-1,-1 1 1,3-2-1,0-1-3,1 0-1,0 0 0,-1-1 0,1 1 0,-1-1 1,0 0-1,0 0 0,0 0 0,-1-1 1,0 1-1,0-1 0,0 1 0,0-1 1,-1 0-1,1 1 0,-1-1 0,0 0 1,0-8-1,2-16 195,-2 16-137,-3-6 3,-2 0-70,2 7 3,0 0 11,1 10 42,1 0 1,0-8-58,0 0-71,0 8-20,3 2-187,7-1 212,-9 0 67,0 1 0,-1 0-1,1 0 1,0 0 0,0 0-1,0 0 1,-1 1 0,1-1 0,0 0-1,0 0 1,0 0 0,-1 1-1,1-1 1,0 0 0,0 1-1,0 0 1,2 1 6,10 5 40,-8-3-56,1 1 0,-1 0 0,0 1 0,0-1 1,-1 1-1,1 0 0,-2 0 0,1 0 0,5 12 1,-8-13-13,1-1 0,-1 0 0,1 0 0,0 1 0,1-1 0,2 4 1,-3-5 31,-1-2 0,-1 0-1,1-1 1,-1 1 0,1-1-1,0 1 1,-1-1-1,1 1 1,0-1 0,-1 1-1,1-1 1,0 1 0,-1-1-1,1 0 1,0 1 0,0-1-1,0 0 1,-1 0 0,1 0-1,0 0 1,0 1 0,0-1-1,-1 0 1,1 0 0,0-1-1,0 1 1,0 0-1,0 0 1,-1 0 0,1 0-1,0-1 1,0 1 0,-1 0-1,1-1 1,0 1 0,-1-1-1,1 1 1,0-1 0,-1 1-1,1-1 1,0 1 0,0-2-1,3-2 23,0 0 1,0 0-1,0-1 0,3-5 0,5-9 75,-2-1 0,0 0 0,11-32 0,7-2 142,-21 42-236,12-17-162,-17 27 134,-1 0-1,0 1 1,1-1-1,0 1 1,-1 0-1,1-1 1,0 1-1,-1 0 1,1 0-1,0 0 1,0 0-1,0 1 1,0-1 0,0 0-1,0 1 1,0-1-1,0 1 1,0 0-1,0 0 1,1 0-1,-1 0 1,3 0-1,5 1-83,0 1 0,-1 0 1,14 4-1,-21-5 92,10 3-17,0 0 0,-1 1 1,17 9-1,-23-11 35,0 0 1,0 0-1,0 0 1,0 1-1,-1 0 1,6 6-1,7 5-67,-13-13 52,17 17 3,-13-10 15,-5-6 32,4 2-14,-5-3 160,-1-3-168,0 0 0,0 1 1,0-1-1,0 0 0,-1 0 0,1 0 0,0 0 0,0 0 0,-1 0 0,1 0 0,0 0 0,-1-1 0,1-1 0,8-17 76,-6 11-62,0 2-29,-1-1 0,0 1-1,0-1 1,-1 1 0,0-1-1,0-12 1,-1 15 23,1 0 1,-1 0-1,1 0 1,2-10-1,2-8 59,8-39-78,4-29 104,-15 78-167,-1 6 32,8-9 11,-9 15-1,0 1 1,0 0-1,0-1 1,1 1-1,-1-1 1,0 1-1,0 0 1,0-1-1,1 1 1,-1 0-1,0-1 1,0 1-1,1 0 1,-1-1-1,0 1 1,1 0-1,-1-1 1,1 1-1,-1 0 1,0 0-1,1 0 1,-1-1-1,1 1 1,-1 0-1,0 0 1,1 0-1,-1 0 1,1 0-1,-1 0 1,1 0-1,-1 0 1,1 0-1,11 6-210,-10-4 287,13 10-55,-5 1 32,-6-5-82,0 0 1,0 0-1,-1 1 1,4 16 0,-3-11-24,0 0 1,1-1 0,13 27-1,-13-29 73,-2-7 32,4 3-14,-5-5 62,3-3-39,-5 1-33,1 0-1,0 0 1,0 0 0,-1 0 0,1 0 0,0 0 0,-1 0 0,1 0 0,0-1 0,-1 1 0,1 0 0,0 0 0,-1-1 0,1 1 0,-1 0 0,1-1 0,-1 1 0,1-1 0,0 1 0,0-1 0,1-3 25,-1-1 1,1 1 0,-1 0 0,2-8 0,0-1-49,-1 9 26,-1-1-1,0 0 0,0 0 1,0 0-1,-1-1 1,1 1-1,-1 0 1,-1 0-1,1 0 1,-1 0-1,-2-8 1,3 8-10,-2-16-14,-7-9-35,6 23 54,3 5 69,-1 0 8,-6-17-93,7 16-36,-1 1-73,0 21-745,1-13 825,-1-1-1,1 1 1,0 0-1,1-1 1,-1 1-1,3 8 1,20 62 4,-20-66 27,-3-10-3,0 1 0,0 0 0,0-1 0,0 1 0,0 0 0,0-1 0,0 1 0,1 0 0,-1-1 0,0 1 0,1 0 0,-1-1 0,0 1 0,1-1 0,-1 1 0,1-1 0,-1 1 0,0-1 0,2 1 0,2 3-46,11 6 35,-10-10 19,-3 0-1,0 0 130,1-1-59,-1 0-49,0 0 0,1-1 0,-1 1 0,0-1 0,0 0 0,0 1 0,0-1 0,0 0 0,0 0 0,0 0 0,-1 0 1,1-1-1,-1 1 0,1 0 0,-1-1 0,0 1 0,0-1 0,0 1 0,0-1 0,0-4 0,1-3 10,-1 1 0,0-1 0,0 0-1,-1 0 1,0 1 0,-1-1-1,-2-12 1,-1-16 43,-5-19-159,7 17-43,4 2 163,-1 26-97,1 1-10,-1 7 11,1-6 42,0-1-5,-1 9-64,0 0-192,4-6 267,-2 2 23,-1 4 4,11-11-9,7-9 29,31-45-1,-5 6 4,-30 41-45,18-15 128,-31 32-140,-1 1 1,1-1-1,0 1 0,0 0 0,0 0 0,0 0 0,0 0 0,4-2 1,-5 4 0,0-1 1,-1 1-1,1 0 0,0 0 1,-1 0-1,1 0 1,0 0-1,-1 0 1,1 0-1,2 1 1,4 0-24,76 15-160,-69-13 194,0 0 1,0 0 0,27 0-1,-9-3 11,-23 1 14,-2-1 0,0 0-1,0 0 0,0-1 0,0 0 0,12-3 1,10 0-68,-19 2 32,-1-3 26,-9 4 122,0-1-83,0 1-49,0 0 2,0 1 1,0-1-1,-1 0 0,1 0 0,0 0 0,-1-1 1,1 1-1,-1 0 0,1 0 0,-1 0 0,0 0 1,1 0-1,-1-1 0,0 1 0,0 0 0,0-2 1,-4-19 13,3 20 32,-6-10 129,3 4-186,3 4-55,-7-14-186,8 18 235,0 0 0,0 0 0,0 0 0,0 0 0,0 0 0,0-1 0,0 1 0,0 0 1,0 0-1,0 0 0,0 0 0,1-1 0,-1 1 0,0 0 0,0 0 0,0 0 0,0 0 0,0 0 0,0 0 0,0-1 0,0 1 0,0 0 0,0 0 1,1 0-1,-1 0 0,0 0 0,0 0 0,0 0 0,0 0 0,0 0 0,1 0 0,-1 0 0,0-1 0,0 1 0,0 0 0,0 0 0,4-1 32,25-4-3140,-24 5 2568,0 0 0,-1 0 0,1-1 0,0 0 0,4-1 0,10-6-2904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45.9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176 1 4223,'0'0'506,"-9"7"28,-40 24 520,34-22-333,0 1-1,0 1 0,-16 14 0,27-20-715,1 0 0,-1 0 0,1 0 0,0 0-1,1 1 1,-1-1 0,1 1 0,0-1 0,1 1 0,-1 0 0,0 7 0,-2 5 209,2-7-125,0 0-1,1 0 1,0 1 0,1-1-1,0 0 1,1 1-1,0-1 1,1 0-1,0 0 1,6 20-1,-6-26-88,1 0 0,-1 1-1,1-1 1,0 0 0,0-1-1,0 1 1,0 0 0,1-1-1,0 0 1,5 5 0,-6-7 10,1 1-1,-1-1 1,1 0 0,-1 0 0,1-1-1,0 1 1,-1-1 0,1 1 0,0-1-1,0-1 1,0 1 0,0 0 0,0-1-1,0 0 1,7 0 0,1-2-346,-1-1 0,0 0 0,0 0 1,0-1-1,0-1 0,-1 0 0,0 0 0,15-10 0,-23 13 197,0 0 0,0 0 0,0 0-1,0 0 1,0 0 0,0-1 0,-1 1-1,1-1 1,-1 1 0,2-5 0,0 2-263,1-4-1705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11.61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458 75 1151,'0'0'366,"-1"-1"-276,-29-46 2670,29 46-2706,-4-5-54,4 5-54,0-1-74,-5-4 64,3 2 41,0 1 26,-11 1 233,9 1-144,3 1-24,1-1 0,-1 1 0,0 0 1,0 0-1,0 0 0,1 0 0,-1 0 0,-2 1 1,-11 2 185,-5 1-144,18-3-82,0 0 84,-2 1-5,-1 1-1,1-1 1,0 0 0,-8 3 0,0 0-3,-75 47 664,-23-4 128,97-43-789,0 0-99,2 0-51,9-5 62,11 5-317,-4-1 185,5 3 97,1 2 16,0 1 0,-2-3-10,-5-4-44,3 3 12,-7-6 44,9 6 81,-2-3 144,5 3-217,6 0-10,-14-6-5,-1-1-4,-1 1-11,0 1 0,0-1 1,0 0-1,0 0 1,0 0-1,0-1 0,0 1 1,0 0-1,2-1 0,28-16 79,-29 15-57,-1 0 0,1 1 0,-1-1 0,1 1 0,-1 0-1,1 0 1,0 0 0,4-1 0,3-1 197,-7 2-145,0 0-82,0 0 1,0 1-1,0-1 1,0 0-1,0 1 1,1 0-1,-1 0 1,0 0-1,0 0 1,1 1-1,-1-1 1,0 1-1,4 1 1,0 0 89,-3 0-9,4 4 11,-4-4-10,58 29-182,-60-30 142,10-1 166,1-2-73,-10 2-54,-1 0 11,6-3 0,-6 3 192,-6 1-235,0 0 0,0 0 0,0 1 0,0-1-1,0 1 1,0 0 0,1 0 0,-5 4 0,4-3-17,-93 61 51,-134 80 146,231-144-201,-4 2-98,0 0-1,0 0 0,0 0 1,-1 0-1,-6 1 0,4-3-641,0 1 0,0-1 0,-11-2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12.40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9 192 3327,'-8'-3'4158,"8"3"-4077,9-6 676,18-6-777,2 4 392,53-8 0,-19 5-137,-32 5-194,8-2 18,0-1 1,61-23-1,-92 28-214,0 0 0,0 0 0,10-8 0,56-45-2999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21.00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0 194 1663,'0'0'4188,"3"1"-4124,-1 0-41,0 0-1,0 1 0,0-1 0,0 0 0,0 1 0,-1 0 0,1-1 0,0 1 1,-1 0-1,1 0 0,-1 0 0,0 0 0,1 0 0,0 4 0,5 13 201,-1 0-1,-1 1 0,-1 0 0,3 33 1,1 3 9,-1 4-40,-4-46-192,3-1 0,3-3 0,-8-9-1,13 13 2,-10-12-2,4 1-71,-2 1 104,1 1 74,33 11-43,-26-12-63,-7 0-2,5 2-49,2 5 27,-13-10 293,4-4-204,4-1-12,-6 3-45,10-15 58,-12 14-66,1 1 0,-1-1 0,0 0 0,0 0 0,0 0 0,0 0 0,0 1 0,0-1 0,-1-1 0,1 1 0,-1 0 0,1 0 0,-1-2 0,2-5-14,7-36-2,-7 36 18,-1-1 0,7-18 0,-2 11-34,14-29 0,-12 21 32,-5 17 32,1-1 0,0 1 0,0 0 0,1 0 0,9-12 0,5-5 291,-14 20 594,-3 6-863,6 4-58,-2-2-70,-4-1 81,10 15-142,-6-10 97,15 22-41,-5 0 190,-14-25-101,0 0 0,1-1 0,-1 1 0,1-1 0,0 0 1,-1 0-1,8 6 0,-1 0 43,-6-6 1,7 4-44,6 2-10,-12-8-1,5 0-36,0 1 95,-7-1 74,0-2-68,0 2-41,-1-1-13,0 0-1,-1 0 0,1 0 1,0 0-1,-1 0 0,1 0 1,0 0-1,-1-1 0,1 1 0,0 0 1,-1 0-1,1 0 0,-1-1 1,1 1-1,0 0 0,0-1 1,9-5 0,5-6 8,-13 8 36,0-1 21,7-9 57,-1-2 0,0 1 0,-1-1 0,8-30 1,12-26 83,-20 57-217,0 0 0,1 1-1,1-1 1,0 2 0,0-1-1,18-17 1,-3 6-863,18-28-2823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27.53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1 388 2303,'0'0'394,"2"0"-172,37-3 785,-37 3-878,0 0-1,10-2-21,2 0-75,-13 2-30,-1 0 0,1 0 0,-1-1-1,1 1 1,-1 0 0,1 0 0,-1 0 0,1 0-1,-1 0 1,1 0 0,-1 0 0,0 0 0,1 0-1,-1 0 1,1 0 0,-1 0 0,1 1 0,-1-1-1,1 0 1,-1 0 0,1 0 0,-1 1 0,4 1 153,25 18 293,-27-18-352,8 8 96,-1-3-101,-7-5-22,-1-1-5,2 1-5,0 0-1,0 0 0,1-1 1,-1 1-1,0-1 0,0 0 0,1 0 1,-1 0-1,1 0 0,-1 0 1,5-1-1,2 1 74,-1-1-1,0 0 1,10-2 0,-16 2-79,8 1 62,-7-1-81,1 0 1,-1 0-1,1 0 0,-1 1 0,8 1 0,-3 0-26,1-1-1,-1 0 0,1-1 0,0 0 0,-1 0 0,1-1 0,-1 0 0,18-5 0,153-36 13,3 15 399,-148 24-294,92-4 271,-121 6-361,-2 2-12,0-1-1,0 0 1,0 1-1,0 0 1,0 0-1,7 3 0,2 0 31,0 1-1,0 0 1,0 1-1,18 12 1,43 35 224,-32-22-318,-33-25 76,0-1 1,1 0-1,-1 0 0,1-1 0,0 0 1,15 3-1,65 9 214,-70-13-220,91 7 227,-60-5-120,-33-4-32,0 1 0,22 5 0,-1 3-40,-35-8-37,20 1 64,-11-3-95,-8 0-55,14-2 41,-8 1 21,-1-1-3,-2-1 54,0 1 51,32-1-48,-35 2-57,19 2 0,-2 0-17,-7 1-7,0-2 1,21-1-1,177-7 230,-198 7-220,89-8 28,-99 7-2,19 1-14,21 7 2,26 3 374,-59-8-378,-5 0 9,-1-1 0,0 0 1,1-1-1,-1 0 1,10-2-1,13-1 71,-1-1-232,-24 4 168,18 0 133,-21 1-137,41 0-188,-11 3 169,138 4 193,-90 2 98,46-6-294,-100-2 121,0-1-1,41-6 0,6 1 111,12 5 1,139 2-52,-185-2-137,0-1 0,1-1-1,72-16 1,-104 17-22,109-29 373,-108 27-369,26-4-12,6 3-4,0 1 0,0 2 0,52 6 0,-20-1 12,26-4 107,-57-2-118,72 8 1,-28 0 13,95 33-10,-128-27 0,67 8-10,-55-11 146,0-3 0,122-5 0,-150-4-209,41-1-60,-67 4 133,27 2 0,22 2 34,109-7 0,-43-2 114,-74 5-162,-15-1-11,0 1 1,37 6-1,-62-5 34,0 0 0,0-1 0,17-2-1,-15 1 2,-1 0 0,17 2-1,12 1 10,45-3-1,-24 0 97,112-6-51,56 0 99,-206 5-170,26-7 1,-26 5-17,26-2 0,-31 4 48,21-5-1,-12 2-9,36-6-7,235-31 59,-202 35-78,-88 6 15,45-5 120,-26 2-66,75-16-52,-64 11 114,81-7-1,42 12 16,-89 4-169,107-2-50,-100-3 65,65-3-72,-110 8 67,1 1 1,38 8-1,13 2 84,-42-6 12,47 11 1,-78-12-56,0-1 0,1-1 0,23 1 0,-13-4 17,0-1-1,25-5 0,15-7 132,24-3-212,109 8 96,-92 6-24,85-14-89,-160 14 64,-13 2 0,30-6 0,-34 3 11,-7 2-3,-1 0 1,1 1-1,-1 0 1,10-1 0,313-50 65,-290 44-74,123-28 0,-88 11 0,-57 18 0,20-5 0,20-3 206,-34 10-201,28-11 0,6-1 6,-46 14 12,37-4 71,-33 4-123,29-1-94,90 3 202,-126 2-75,0-1 0,1-1 1,12-2-1,35-3 28,-35 6-32,0 1 0,9-1-42,-20-2 54,-7 1-10,1 0 0,-1 1 0,1-1 0,-1 1 0,1 0 0,-1 0 0,0 1 0,1-1 0,3 1 0,21 4-60,0-2 62,0-1-4,-8 1-2,-20-3 2,39-1 13,-29 0 8,26 3 11,-27 0-32,-5-1 0,-1 0 0,1-1 0,0 1 0,-1-1 0,1 0 0,0 0 0,5-1 0,20-2-53,0 4 106,-22-1-21,-2 0-24,40-7 144,-31 6-98,1-1-44,-1-1-10,5-1-17,-17 3-7,21 2 12,43 1-25,60-1 53,-120-1-8,18-3 48,76-15 106,-86 16-162,4 0-6,-18 2 6,0 0 1,0 0-1,0 0 0,0 0 0,0 0 1,0 0-1,0 0 0,0 0 0,0 1 1,0-1-1,0 0 0,0 0 0,0 0 1,0 0-1,0 0 0,0 0 0,0 0 0,0 0 1,0 0-1,0 0 0,0 0 0,0 0 1,0 0-1,0 0 0,0 0 0,0 0 1,0 0-1,0 0 0,0 0 0,0 0 1,0 0-1,0 0 0,0 0 0,0 0 1,0 0-1,0 0 0,0 0 0,0 0 0,0 0 1,0 0-1,0 0 0,0 0 0,0 0 1,0 0-1,0 0 0,0 0 0,0 0 1,0 0-1,0 1 0,0-1 0,13-3-22,23-6-50,-31 7 72,19-4 0,-10 4 0,0 1 0,-6 0 3,-1 0 0,1 0 0,-1-1 1,11-3-1,-8 2-140,50-22-1842,-60 25 1962,2-1-128,0 0 1,0-1-1,0 1 0,0 0 0,0-1 0,0 1 0,-1-1 0,1 1 0,-1-1 1,3-2-1,30-49-4121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28.80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99 3199,'0'0'-98,"9"-9"-1373,-7 8 1761,0-1 0,0 1 0,1 0 1,-1 0-1,0 0 0,3-1 0,-1 0-24,-2 1 69,-1 1-258,1 0-1,0 0 0,-1 0 1,1 0-1,-1 0 1,0-1-1,1 1 1,-1 0-1,1-1 1,-1 1-1,2-2 1,6-1 254,-7 3-160,9-1-86,1-1-15,29 2 404,-38 0-378,8-2 96,74-8 859,-83 10-982,1-1-5,14-2 215,0 1 0,19 0 0,-14 1 54,0-1-1,40-9 1,-53 9-193,-1 1 0,16-1 0,6-2 93,-28 4-137,41-4 122,-41 4-288,0 0 2,7-1 26,-6 1 84,-1-1 22,7 0 0,-7 1 0,1 0-10,6 0-33,-7 0 32,1-1 1,6-2-54,-7 2-54,41-11-8866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30.53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18 0 1663,'0'0'2792,"-1"2"-2476,-15 133 1784,16-128-2039,0-1 0,0 1 0,3 13-1,0 12 20,-3-14-5,1 1 1,1 0-1,5 28 0,-6-45 21,0 0 0,12 29 75,-2-3 10,-6-17-117,-4-8-32,1 1 0,0-1 0,0 1 0,0-1 0,4 5 0,-5-6 32,2-1-10,8 3-44,3-3 1,-3 1 42,-6-2 1,6-1-44,-10 1-10,1 0 0,0-1 0,-1 1 0,1 0 0,-1-1 0,1 1 0,-1-1 0,1 0 0,-1 0 0,0 1 0,1-1 0,1-1 0,0-1 0,1 2 0,-2 0 0,-1 0 0,1 1 0,-1-1 0,0 0 0,0 0 0,1 0 0,-1 0 0,0 0 0,0 0 0,0 0 0,0 0 0,1-2 0,3-3 31,-1 0 0,0 0-1,-1 0 1,1 0 0,-1-1-1,0 0 1,2-9 0,18-61-45,-8 22 14,-7 31-53,-4 14 32,-4 8-33,2 3-127,7 4 181,-7-4 57,6 7 91,-6-6 102,8 5 4,-2 0 86,0-1-1,12 15 0,-14-14-153,1 0-1,-1-1 1,10 7-1,-2-4-134,0-1-1,1-1 0,-1 0 0,2-1 0,-1 0 0,0-2 1,1 1-1,0-2 0,0 0 0,19 0 0,-2 0-133,-23-1-59,0-1 0,0 0 0,0-1-1,-1 0 1,1-1 0,17-2 0,-26 2 66,1 1 0,-1 0 0,0-1 0,0 1 0,1-1 1,-1 0-1,0 1 0,0-1 0,0 0 0,0 1 0,0-1 1,0 0-1,0 0 0,0 0 0,0 0 0,0 0 0,-1 0 0,1 0 1,0 0-1,-1-1 0,1 1 0,0 0 0,-1 0 0,0 0 1,1-1-1,-1 1 0,0 0 0,0-1 0,1 1 0,-1 0 0,0-1 1,0 1-1,0 0 0,-1-2 0,-4-40-2927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32.46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244 225 2943,'0'0'76,"-1"-2"16,0-1-22,0 0 0,0 0 0,0 0 0,0 0-1,-1 0 1,1 0 0,-1 0 0,0 0-1,0 1 1,0-1 0,-4-3 0,4 5 200,-12-15 3198,13 15-3344,-9 6-56,2 6-4,3 3-30,1 0-1,1 0 0,0 0 0,-1 17 0,0 2 9,-23 175 606,-10-40 568,35-161-1170,-18 61 354,19-65-388,-6 19-14,0-11 2,2-1-14,2-6-18,-9 14 128,-19 5 110,22-18-220,7-3-56,4-3 138,4-2-52,0 0 1,0 0-1,0 0 0,-1-1 0,0 0 0,1 0 0,-1 0 0,-1-1 1,1 0-1,4-6 0,8-7 78,25-28 124,60-82-1,-82 98-201,-2-1 0,17-41-1,20-35 6,-39 82 51,34-41 0,-39 54-52,-1 1 0,2 1 0,-1 0 1,1 0-1,18-10 0,25-8-775,110-42-1,-99 45-70,62-33 1,-105 46-422,11 0-1544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33.00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0 4735,'0'0'2016,"0"3"-1792,0 21 116,0-1 0,2 0 0,5 29 0,-1-12-36,-1 3 201,19 69 0,-18-92-340,1 0 0,0-1 0,2 1 0,0-2 0,18 28 0,16 11 156,26 43 214,-43-64-800,-24-34 106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33.40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0 141 3967,'6'-10'156,"1"0"0,0 1 0,0-1 0,1 2-1,0-1 1,1 1 0,0 0 0,0 1 0,0 0-1,1 0 1,0 1 0,1 1 0,-1-1-1,1 2 1,0-1 0,0 2 0,0-1 0,16-1-1,-9 1 35,-1 2-1,1 0 0,0 1 1,0 1-1,22 2 0,-27 0-109,1 1-64,0 2-16,2-2-542,2-4-2172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33.76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79 0 4607,'0'0'368,"-1"2"-229,-8 19 199,0 0 1,2 0-1,-7 32 0,-8 71 799,20-114-1046,-5 39 609,0 61 0,7-85-592,1 0 0,1 0 0,1 0-1,9 33 1,-11-56-122,0 2-108,0 0 0,0 0 1,-1 0-1,1 1 0,-1 5 0,-7 47-3080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4:54:47.6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143 325 3711,'-4'1'216,"1"0"0,-1 0 0,1 1 1,-1-1-1,1 0 0,0 1 0,0 0 0,0 0 0,0 0 0,0 0 0,0 1 0,0-1 0,1 1 0,-3 2 0,-2 4 226,1 1 1,0-1 0,-5 12 0,6-11-159,0-1 1,0 0-1,-10 12 1,12-17-270,0-1-10,0 1 1,0-1 0,0 1-1,1 0 1,0 0-1,-1 0 1,1 0 0,1 0-1,-1 1 1,1-1-1,-1 0 1,1 1-1,0 6 1,-1-8 22,4 11 219,-1-10-157,-1 0-79,6 13 6,-4-13 15,1 0-1,-1 1 0,1-1 1,-1-1-1,6 7 0,-7-9 8,11 2-166,-2-3 74,2-3 0,-1-1-1,0 0 1,0 0-1,-1-1 0,18-11 1,-25 13 47,1 1 1,-1 0-1,0-1 1,0 1-1,-1-1 1,1 0-1,-1 0 1,1 0-1,-1 0 1,0 0-1,0-1 1,0 1-1,0-1 0,-1 1 1,0-1-1,1 0 1,-1 0-1,-1 1 1,1-1-1,0-7 1,-1 10 617,8 10-787,-5-6 166,8 5-29,-5-4 10,-5-3-36,4-1 36,0 0 0,0-1 0,-1 0 0,1 0 0,0 0 0,-1 0 0,1-1 0,-1 0 0,0 0 0,0 0 0,1 0 0,-1-1 0,-1 1 0,1-1 0,4-4 0,-6 4-25,0-2 25,0 0-1,1 0 1,0 1-1,0-1 1,5-6 0,-7 9 15,1 1-1,-1-1 1,0 1 0,0-1 0,0 0 0,0 0-1,0 0 1,0 0 0,0 0 0,0 0 0,-1 0-1,1 0 1,-1 0 0,0 0 0,1 0 0,-1-4-1,-1 5 27,1-1 0,0 1-1,0 0 1,0-1-1,0 1 1,0-1 0,0 1-1,0 0 1,1-1 0,-1 1-1,0-1 1,1 1 0,-1 0-1,1 0 1,1-3-1,5-8 66,-7 11 114,-2 13-58,-1 18 91,1-1 1,1 34-1,2-22-95,-1-40-198,2 8 4,-1-1 0,0-7 152,-1 1-24,6 6 0,2-1-10,-1-3-33,-5-3 160,-1-1-176,1-1-1,-1 1 1,0-1-1,1 1 1,-1-1-1,0 1 1,0-1-1,1 0 1,-1 0-1,0 0 1,0 0-1,0 0 1,0 0-1,1-2 1,13-15-82,-11 9 149,1 1 0,-1-1 0,0 0 0,-1 0 0,0 0 0,0 0 0,-1 0 0,0-1 0,1-17 0,-2-6 328,-5-50 0,1 47-439,0-15 183,-3 0 0,-2 1 0,-18-65 0,25 111-112,-6-14 98,7 18-127,0 0 1,-1-1-1,1 1 0,0 0 1,0 0-1,0-1 1,0 1-1,0 0 1,0 0-1,0 0 0,-1-1 1,1 1-1,0 0 1,0 0-1,0 0 1,-1 0-1,1-1 0,0 1 1,0 0-1,0 0 1,-1 0-1,1 0 1,0 0-1,0 0 1,-1 0-1,1-1 0,0 1 1,0 0-1,-1 0 1,1 0-1,0 0 1,0 0-1,-1 0 0,1 0 1,0 0-1,0 0 1,-1 1-1,1-1 1,-7 10 152,-2 18 163,5 2-282,1 1 1,2 0-1,1 0 1,4 33-1,-2-24-195,-1-20 141,8 97 32,-6-91-60,1 0 0,11 37 0,-13-58 104,-1 0 0,1 0 0,0 0 0,1-1 0,-1 1 0,1 0 0,0-1 0,0 0 0,1 0 0,-1 0 0,1 0 1,0 0-1,5 4 0,-6-6-323,-2-2 246,0 1 0,0-1 0,-1 0 0,1 1 0,0-1 0,-1 0 0,1 0 0,0 0 0,0 0-1,-1 0 1,1 1 0,0-2 0,0 1 0,0 0 0,-1 0 0,1 0 0,0 0 0,0 0 0,0-1 0,4 1-135,5-2 159,0 0-1,0 0 0,0-1 1,-1 0-1,1 0 0,-1-1 1,18-10-1,57-45-25,-49 33 111,-23 16-99,0 0 1,-1-1 0,0 0-1,0 0 1,-1-1-1,-1-1 1,0 0 0,-1 0-1,9-19 1,-9 13-12,0-1-1,-1 0 1,-1 0-1,-1 0 1,0-1 0,1-27-1,-6 48 20,0 0 0,0 0 0,0 0 0,0 0 0,0-1 0,0 1 0,1 0 0,-1 0 0,0 0 0,0 0 0,0 0 0,0 0 0,0 0 0,0 0 0,0 0 0,0 0 0,0 0 0,0 0 0,0-1 0,0 1 0,0 0 0,0 0 0,0 0 0,0 0 0,0 0 0,0 0 0,0 0 0,0 0 0,0 0 0,-1 0 0,1 0 0,0 0 0,0-1 0,0 1 0,0 0 0,0 0 0,0 0 0,0 0 0,0 0 0,0 0 0,0 0 0,0 0 0,0 0 0,0 0 0,0 0 0,0 0 0,0 0 0,-1 0 0,1 0 0,0 0 0,0 0 0,0 0 0,0 0 0,0 0 0,0 0 0,0 0 0,0 0 0,0 0 0,0 0 0,0 0 0,-1 0 0,1 0 0,0 0 0,0 0 0,-5 6 0,-5 9 0,1 2 47,1 0-1,1 1 0,-8 32 1,-8 60 286,12-52-209,4-25 141,2 0 1,1 0-1,1 42 1,3-59-123,2 0 0,0 0 0,0 0 0,2-1 0,0 1 0,0-1 0,2 0 0,13 28 0,-10-28-15,0 0-1,1-1 1,0 0-1,22 21 1,-25-28-86,1 0 1,0 0 0,0-1-1,0-1 1,1 1 0,-1-1-1,1-1 1,1 0 0,14 5-1,-19-8-33,1 0-1,0-1 1,0 1-1,0-1 1,-1-1-1,1 1 1,0-1-1,0 0 1,-1 0-1,1-1 1,0 1-1,-1-1 1,0-1-1,1 1 1,-1-1-1,0 0 1,8-6-1,5-4-64,-1-1 0,0-1-1,17-21 1,25-27-1400,-3-3-1,-3-2 0,59-101 1,-77 104-260,-1-3-2142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36.23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6015,'2'2'60,"31"23"-220,-27-19 197,0 0 0,-1 1-1,0 0 1,0 0 0,0 0-1,-1 0 1,0 1 0,0 0-1,-1 0 1,4 15-1,1 6 310,6 51-1,-7-28 38,-3 1 1,-2 66-1,-4-105-482,0 0-1,-1 0 0,-8 26 0,4-18-879,3-7-1491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36.59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2 4607,'3'0'-164,"1"-1"-1,-1 1 0,0 0 0,0 0 0,1 0 1,-1 0-1,0 0 0,1 1 0,4 1 1,-6-1 101,0 0 1,-1 0 0,1 1 0,0-1 0,-1 1 0,0-1 0,1 1 0,-1-1-1,0 1 1,0 0 0,0 0 0,0-1 0,0 1 0,0 0 0,0 0 0,0 2-1,2 5 117,-1 1-1,0-1 1,0 0-1,0 17 1,1 3 300,-1-7 44,-1-14-191,-1-1-1,1 0 1,1 1 0,2 7 0,-3-7 2,-2-4-203,4 13 135,-2-15-292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36.94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56 9727,'77'-10'-245,"-18"1"-40,-50 7-160,0 0 1,0 0-1,16-7 1,-13 4 114,1 1 1,0 0-1,24-4 1,6 8-2141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37.52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0 134 6015,'0'0'-189,"3"-1"-23,11-5-196,19-10-1,9-5-42,-14 11 738,1 0 1,38-6-1,62-5 1133,-8 1-854,-33 8-698,-86 12 5,0 0-209,8 0-209,6 0-2806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37.88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14 1 2943,'0'0'67,"-1"1"0,0 0 0,1 0-1,-1 0 1,1 0 0,-1 0 0,1 0-1,-1 0 1,1 0 0,-1 0 0,1 0-1,0 0 1,0 0 0,0 0 0,0 0-1,-1 0 1,1 0 0,0 0 0,1 0-1,-1 0 1,0 2 0,8 27 1034,-3-8-408,-3 3-75,-1 1-1,-1 0 1,-2-1 0,-7 44-1,4-35-9,-2 66-1,9-65-939,8 41 1,-2-17-3196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15.04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275 41 767,'0'0'372,"-1"-2"-212,-5-2 28,0 0-1,0 0 0,0 0 1,0 1-1,0-1 0,-1 2 1,1-1-1,-1 1 1,0 0-1,0 0 0,1 1 1,-1-1-1,-13 1 0,-2 0 252,0 1 0,-45 6 0,39-4 521,26-1-809,-19 7 58,19-7-21,1 1-113,-3 9-35,3 2-88,0-6 47,1-1 1,1 1-1,-1-1 0,1 0 0,3 10 1,-1 2 43,-1 12 271,-5 43 1,1-9-347,0 29 21,3-70 15,1-20 3,-2-1 310,2-4-189,18-24 9,21-35-1,-23 33-136,29-36-1,-38 54 15,-4 4-35,0 1 1,0-1-1,-1 0 0,1 0 0,-2-1 0,1 1 0,-1-1 0,0 0 0,0 0 0,3-14 0,-5 19 17,0 0-1,-1 0 1,1 0-1,-1 0 1,0-1 0,0 1-1,0 0 1,0 0-1,0 0 1,0 0-1,0-1 1,-1 1-1,1 0 1,-1 0-1,0 0 1,-1-4-1,-3-1 4,0 0 0,0 1 0,-1-1 0,-8-5 0,12 9 8,-1 0 9,1 1 1,0-1-1,-1 1 1,1 0 0,-1 0-1,-5-3 1,3 1 39,3 3 310,1 0-259,-6-3-99,5 3-77,3 3-25,76 88-183,-71-82 303,-2-2-24,1-1 0,0 0-1,0 0 1,0 0 0,0 0 0,1-1 0,0 0 0,7 4 0,7 1-191,16 9-1088,-18-5-1175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16.18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64 17 3583,'0'0'1090,"0"-2"-836,0 2-195,0-1 0,0 1 0,0-1 0,0 0 0,0 1 0,0-1-1,-1 1 1,1-1 0,0 0 0,0 1 0,0-1 0,-1 1 0,1-1-1,0 1 1,0-1 0,-1 1 0,1-1 0,-1 1 0,1-1 0,0 1-1,-1-1 1,1 1 0,-1 0 0,1-1 0,-1 1 0,1 0 0,-2-1-1,0 0 90,0 2-52,-1 0-84,0 1 0,0-1 0,0 1 0,0 0 0,1 0 0,-1 0 0,0 0 0,1 1 0,0-1 0,-1 1 0,1-1-1,0 1 1,0 0 0,0 0 0,-1 3 0,1-1 25,0 0 0,1 0 0,-1 0 0,1 1 0,0-1 0,1 0 0,-1 0 0,1 1 0,0 4 0,2 4 38,0 0 0,1 0 0,0-1-1,1 1 1,0-1 0,11 22-1,-10-25-103,0 0-1,1 0 0,1 0 0,-1-1 0,2 0 0,-1 0 1,1-1-1,0 0 0,1 0 0,15 10 0,-3-5-1549,0 0 0,24 10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17.0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25 120 6655,'-2'-13'0,"-3"3"-13,-3 2-40,0-2 39,6-3 14,5 1 547,-1 11-414,3-2-39,0 0-1,0 1 1,0-1-1,0 1 1,1 1-1,-1-1 0,1 1 1,-1 0-1,11-1 1,58 2 562,-32 0-407,-14-1-152,50 0-875,137-21 1,-175 14-2061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42.21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66 1756 2047,'0'0'2776,"-2"-1"-2669,-11-9-82,10 10-15,2-1 54,-1 0 2,-17-5 48,17 6-184,0-1 2,-6 0 30,7 1 51,1 0 0,-1 0 0,0 0 0,1-1 0,-1 1 0,1 0 0,-1-1 0,0 1 0,1-1 0,-1 1 0,1 0 0,-1-1 0,1 1 0,-1-1 0,1 1 0,0-1 0,-1 0 0,1 1 0,-1-1 0,1 1 0,0-1 0,0 0 0,-1 1 0,1-1 0,0 0 0,0 0 0,-2-19 288,2 19-299,2-22 181,0 1-1,2 0 0,9-34 0,-3 15-41,-4 16 155,1 0 1,0 1-1,2 0 1,21-40-1,-28 62-232,-2 1-54,0 0 0,1 1 0,-1-1 0,1 0-1,-1 1 1,1-1 0,-1 1 0,1-1 0,-1 1-1,1-1 1,0 1 0,-1-1 0,1 1 0,0 0-1,0-1 1,0 1 0,11-1-58,2 6 33,-9-3 15,-1 1 0,1-1 0,-1 1 0,0 0 0,5 4 0,0 3 0,16 22 0,-6-7 0,-10-13 0,2-4 0,-10-7 17,1-1-1,-1 1 0,1-1 0,-1 0 1,0 0-1,1 1 0,-1-1 1,0 0-1,1 0 0,-1 0 0,1-1 1,-1 1-1,0 0 0,1 0 1,-1-1-1,0 1 0,1-1 0,-1 1 1,0-1-1,1 0 0,-1 1 0,0-1 1,0 0-1,0 0 0,0 0 1,0 0-1,0 0 0,2-2 0,4-6 60,0-1-1,-1 0 0,0-1 0,0 1 1,-1-1-1,0 0 0,4-17 0,8-17 67,-13 34-142,0 2 0,0 0 0,0 0 0,1 1 0,0-1 0,0 1 0,8-8 0,37-45-202,-39 49 155,0 1 0,1 0 0,0 1 0,21-14 0,-21 18 36,-10 5 11,1 0 0,0 0 0,-1 0 0,1 0 0,0 0 0,0 1 0,0-1 0,0 1 0,0 0 0,4 0 0,2 0 11,16 1 45,-15 3-61,-3 0 7,12 3 28,-10-4 2,0 1-1,0 0 0,0 0 0,-1 1 1,0 0-1,0 0 0,12 11 0,-9-7-31,9 8-62,-18-15 104,-2-2-38,1 0 0,-1 0 0,0 0 0,0 0 0,1 0 0,-1 0 0,0 0-1,0 0 1,0 0 0,1 0 0,-1 0 0,0 0 0,0 0 0,1 1 0,-1-1-1,0 0 1,0 0 0,0 0 0,0 0 0,1 0 0,-1 1 0,0-1 0,0 0 0,0 0-1,0 0 1,0 1 0,1-1 0,-1 1 18,0-1-1,1 0 1,-1 1 0,0-1-1,1 1 1,-1-1 0,0 0 0,1 1-1,-1-1 1,1 0 0,-1 1-1,0-1 1,1 0 0,-1 0-1,1 0 1,-1 1 0,1-1-1,-1 0 1,1 0 0,0 0-1,1 0-2,-1 1-1,1-1 0,0 0 0,0 0 1,-1 0-1,1 0 0,0 0 1,0-1-1,-1 1 0,1-1 0,0 1 1,-1-1-1,1 1 0,0-1 1,-1 0-1,1 0 0,-1 0 0,1 0 1,-1 0-1,3-2 0,11-12-24,-1-1 1,0 0-1,-1 0 0,-1-2 0,-1 1 0,10-21 0,-4 2-63,-2 0 0,15-51 0,-22 50 260,3 61-190,8 44-111,-13-42 40,1-1 0,13 28 0,-12-38 74,0 0-1,16 20 1,-21-31 39,8 4-33,2 0-10,13-5 264,-26-3-252,1 0-1,0 0 0,-1 0 0,1 0 0,0-1 0,0 1 1,-1 0-1,1 0 0,0 0 0,-1 0 0,1-1 1,0 1-1,-1 0 0,1-1 0,0 1 0,-1-1 1,1 1-1,0-1 0,2-1 24,1-1-9,0 1 1,0-1-1,0 0 0,0-1 0,0 1 0,-1-1 0,1 1 0,-1-1 0,0 0 0,0 0 1,4-8-1,1-5 79,12-31 1,-16 37-95,25-91-184,-19 63 66,-1 6 91,11-40 20,-17 65-2,1 0-1,-1 0 1,1 1 0,0 0 0,1-1 0,9-10-1,-12 16-5,-1 0-1,1 0 1,0 0-1,-1 0 1,1 0-1,0 1 1,0-1-1,0 1 0,0-1 1,1 1-1,3-2 1,0 0-6,7-1 10,-8 3-5,0 0 0,0 1 0,1 0 0,-1 0 0,0 0 0,0 0 0,1 1 0,-1 0 0,0 0 0,0 0 0,9 4 0,-8-2-11,1 1-1,-1 0 1,1 0-1,-1 0 1,0 1-1,-1 0 1,8 7-1,3 7-31,-2 1 0,0 0 0,21 43 0,-28-51 59,0 0 570,-4-13-453,0 0-101,0-1 0,0 0-1,0 0 1,0 0 0,0 0-1,0 0 1,0-1-1,-1 1 1,1-1 0,-1 0-1,1 0 1,-1 0 0,0 0-1,3-6 1,3-8 34,10-31 0,-7 18-9,3-4-172,2 1 0,1 1 0,1 0 0,38-49 0,-28 50 257,-27 29-196,1 1-9,7-3 15,4 6 42,-3 7 22,-7-4-20,0 0 0,0 0 0,-1 0 0,0 0 0,0 1 0,0-1 0,-1 0 0,1 1-1,-1-1 1,-1 1 0,1 0 0,-1-1 0,0 1 0,-1 5 0,3 26 158,2-2-74,-4-35-65,0 0 0,0 1-1,0-1 1,0 1 0,0-1 0,0 0 0,0 1 0,0-1-1,0 1 1,0-1 0,0 0 0,1 1 0,-1-1 0,0 1-1,0-1 1,0 0 0,0 1 0,1-1 0,-1 0 0,0 1-1,1-1 1,-1 0 0,0 1 0,0-1 0,1 0 0,-1 0-1,0 1 1,1-1 0,-1 0 0,1 0 0,-1 0 0,0 0-1,1 1 1,-1-1 0,1 0 0,-1 0 0,0 0 0,1 0-1,-1 0 1,1 0 0,0 0 0,1-1 11,-1 1-1,1-1 1,0 0-1,-1 0 1,1 0-1,-1 0 1,1 0 0,-1 0-1,3-2 1,1-3 1,0 0 1,1-1 0,-2 1-1,1-1 1,-1 0 0,0 0 0,-1 0-1,4-10 1,-2 5-46,0 1 0,9-14 1,-10 19-30,-1 0 0,1-1 0,2-9 0,7-14 68,-12 28-14,0-1 0,1 0 1,-1 1-1,1-1 0,0 1 1,-1 0-1,1 0 0,0-1 1,5-2-1,-1 0-32,9-9 13,-10 13 14,-1 0-8,0 0-24,0 0 0,-1 1 0,1-1 0,0 1-1,-1-1 1,1 1 0,0 0 0,0 1 0,5 0-1,-6-1 35,0 0 0,-1 1 0,1-1-1,-1 1 1,1-1 0,-1 1-1,1 0 1,-1 0 0,0 0 0,1 0-1,-1 1 1,0-1 0,4 3 0,-1 1 2,1-1-21,-1 0-1,1 1 1,-1-1 0,0 1-1,-1 0 1,1 1-1,-1-1 1,0 1-1,0 0 1,-1 0-1,5 11 1,-2-6 20,-4-7 43,4 6-33,0 0 13,-5-8 89,2-2 17,1 0-69,6-2 71,12-12-66,-14 5-43,1 0-1,-1 0 1,0-1-1,-1 0 0,0-1 1,6-11-1,7-11 27,68-104 90,0 12 300,-84 121-427,-1 1 1,1-1 0,0 1 0,0-1-1,0 1 1,6-3 0,-1 1-40,-9 4 22,1 1 0,0 0-1,-1-1 1,1 1 0,0 0-1,-1 0 1,1-1 0,0 1-1,0 0 1,-1 0 0,1 0 0,0 0-1,0 0 1,-1 0 0,1 0-1,1 0 1,1 0-8,11 1 3,-1 4 11,-9-3 5,8 9 45,-6-6-37,23 26 327,-27-29-212,0-2-64,16 1 31,-13-4-79,-3 1 7,2-1 2,0 1 0,0-1 1,-1 0-1,1 0 1,-1 0-1,0-1 0,0 1 1,4-7-1,19-35-1038,-19 33 432,2-8-293,-7 15 417,0 1-1,1-1 1,-1 0 0,1 1 0,0-1 0,0 1 0,7-7-1,3 2-2290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44.17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0 177 3455,'0'0'-82,"3"-9"-813,0 2 746,1 0 1,-1 1-1,1-1 1,0 1 0,0 0-1,1 0 1,-1 0-1,1 1 1,9-8-1,-3 4 842,1 0-1,-1 0 0,2 1 0,21-10 0,-16 11-245,0 1-1,23-5 1,-17 4-267,-6 4-93,0 0 1,21-1-1,-14 2-104,-14 0-16,1 2 0,0 0 0,-1 0 0,1 1 0,18 3 0,-15 1-21,-11-3 45,0 0-1,0 1 0,-1-1 1,0 1-1,1 0 0,2 3 0,11 10 105,-15-15-72,-1 0 1,0 1-1,0-1 0,0 0 1,0 1-1,0-1 0,0 1 1,-1 0-1,1-1 0,0 1 1,-1 0-1,1-1 0,0 3 1,2 21 262,-3-22-263,0 0 0,0 0 0,0 1 0,0-1-1,0 0 1,-1 0 0,0 1 0,1-1-1,-1 0 1,0 0 0,0 0 0,-1 0 0,1 0-1,-1 0 1,-2 3 0,2-2 4,-20 28 86,8-14-73,2 1 0,0 0 0,-12 29-1,17-32 71,-17 27 0,15-29 57,1 0 0,-10 23-1,-10 27 510,-9 21 1176,39-85-1692,7 0-63,0 0-1,0-1 0,-1 0 0,1 0 1,0-1-1,-1 0 0,0-1 0,11-4 1,14-4-20,-12 4-2,-1-2 0,0 0-1,0-1 1,21-14 0,-3-5-256,-29 21-127,1 1 0,1-1-1,17-8 1,-18 11-21,23-10-1955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15.1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 0 2687,'0'0'5376,"1"3"-5262,7 61 1151,-2-22-382,1 58-1,-6 13-123,-2 122 602,-19-41-302,18-182-1006,-1-2 11,2-8-50,4-12-3988,-2 7 3579,1 0-1,-1 0 0,1 0 0,0 0 0,2-4 0,-1 2-183,7-9-877,2 0-974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44.57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0 541 4223,'10'-19'195,"0"0"0,2 0 0,0 1-1,1 1 1,0 0 0,2 0-1,22-19 1,124-89 2568,-138 109-2526,25-17 540,92-45 0,-102 61-648,62-19-1,-18 9-867,41-19-2795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45.67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1 963 4479,'3'-25'163,"0"0"-1,2 0 0,1 0 0,2 0 0,0 1 1,1 1-1,1-1 0,1 1 0,2 1 0,19-28 0,-24 41-28,0-1-1,1 1 1,0 1-1,1-1 1,0 2-1,0-1 1,13-6-1,83-38 872,-84 43-840,9-5 37,-6 4-8,0-1-1,0-2 1,-1-1 0,27-19-1,-15 4 65,-2-2 0,0-1 0,43-55 0,-54 57-281,51-61-457,-57 74 147,0 0 0,2 2 0,28-21-1,46-21-2926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48.2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1058 1919,'0'0'988,"1"-2"-913,14-29 1481,-11 24-1410,0 0 1,5-15-1,-8 18-104,3-13 195,2-1 0,0 1-1,1 0 1,1 0 0,17-28-1,-16 27-168,-7 16-72,20-19 4,-17 15 66,0 1-1,0 0 1,1 0-1,0 1 1,11-7-1,13-8 182,3-2 73,-29 18-224,39-23-205,-25 15 263,1 0 0,30-11-1,-24 14-41,-23 7-103,1 0 0,-1 0 0,0 0 0,1 0 0,-1 0 0,0 0-1,0-1 1,3-2 0,1 0 34,-5 4-21,2 0-24,29-12 3,-14 5 2,-14 8-9,-3-1 9,-1 0-1,0 0 1,1 0-1,-1 0 1,0 0-1,1 0 1,-1 0-1,0 0 1,1 0-1,-1 0 1,0 0-1,1 0 1,-1 0-1,0 0 1,1 0-1,-1 0 1,0 0-1,1-1 0,-1 1 1,0 0-1,1 0 1,-1 0-1,0 0 1,0-1-1,1 1 1,-1-1-1,51-20 201,-40 14-150,-1 1 1,2 0-33,-3 0 32,27-20 11,12-5 182,-38 22-236,3-3-19,8-16 146,-13 18-126,-2 1 42,19-25 203,-16 22-202,-1 2-44,-2 1-24,-2 1-62,6-6 132,-7 12-99,4-3 22,-5 4-33,10-7 142,-4 2-34,5-2-45,-10 6-9,7-10-23,-5 7 59,-4 4 4,12-17 12,2-5-180,17-33 931,-31 54-750,1 0 1,2-4-58,-3 5-79,0 0-155,0 0 137,0 0 0,0 0 0,-1 0 0,1 0 0,0 0 0,0 0 0,0 0 0,1 0 0,-1 0 0,0 1 1,0-1-1,0 0 0,1 1 0,-1-1 0,0 1 0,3-1 0,11-6-336,-9 2 297,0 0-1,0 0 1,-1 0-1,0-1 1,0 0-1,5-7 0,-7 9 45,20-22 111,-20 22-1,1 0 0,0 0 0,-1 0 0,1 0 0,1 1-1,4-4 1,3-1-116,1 0-1,0 1 1,14-5-1,13-8-191,-36 19 217,-1-1 0,0 1 0,0 0 0,1 0 0,-1 0 0,1 0 0,3 0 1,10-2-533,23-5-360,-20 8-486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50.07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0 478 2943,'0'0'2128,"1"-2"-2042,3-20 98,1 4-173,-4 15-12,8-12 1,-3 4 512,7 13-320,-10-2-96,-1 0 16,10-3 199,1 1-1,-2-2 1,22-8-1,-15 5 0,22-6 0,85-8-440,-69 14 150,-27 0 93,0 0 0,-1-2 0,37-17 0,44-13 99,-76 32-151,1 1 1,47-3-1,72 5 135,-49 3 118,-33 1-219,-37 0 81,61-5 1,51-28-79,-119 26-142,12-1 14,-1 2 0,2 1-1,64 2 1,-63 6 45,-28-1 4,23-1 0,-18 0 24,0 0 0,0 1-1,22 5 1,-20-3 23,0-1 0,29 1-1,-28-3 34,0-1 41,0 0 0,-1-2 0,36-5 0,-23-1-260,162-34 99,-22 22-31,-151 18 50,26-1 14,-34 3 51,0 0 1,1-2-1,-1 1 0,22-7 0,7-1-205,-34 8 107,0 0-1,0-1 1,-1 0-1,11-4 0,8-4 145,29-5 0,-28 7-212,91-20-3606,-106 24 2565,1-2-1134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51.13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0 189 4735,'0'0'440,"2"-1"-306,9-8-146,3-1-22,5 1-30,-9 5 9,1 0-1,0 0 1,0 1-1,20-3 1,46-2 644,-33 9 131,-42 0-701,0-1 0,0 1 0,0-1 0,-1 1 0,1-1 0,0 1 0,0 0 0,-1 0 0,1 0 0,0 0 0,-1 0 0,3 2 0,1 1-10,7 5-9,-3 2 0,-6-8 0,0 1 0,3 16 0,-4-7-12,-2 10-43,-2-20 61,1 0 18,0 0-1,-1 0 1,1 1-1,-1-1 1,0 0-1,0 0 1,0-1-1,0 1 1,-3 2-1,1 0 459,9-18-407,4-5-51,18-27-1,-19 33 115,-1 0-1,0-1 0,0 0 0,5-18 0,-11 26-84,0 1 0,0-1 0,-1 1 0,0-1-1,0 1 1,0-1 0,-2-8 0,0-10-4,1 11-49,-5 2 0,5 8-134,-1-1-1,0 1 0,1-1 0,-1 1 1,0 0-1,-1 0 0,-2-2 1,2 1-306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52.18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0 279 2303,'0'0'-108,"2"2"-250,3 11 922,-1-1 1,4 15 0,2 5 463,-5-14-162,-5-14-729,1 0 0,0 0 1,0-1-1,0 1 0,1 0 0,0-1 0,-1 1 0,5 5 524,-4-10-501,1-1-122,0 0 0,-1 0 0,1 0-1,-1-1 1,1 1 0,-1 0-1,0-1 1,0 0 0,0 1 0,0-1-1,-1 0 1,1 0 0,-1 0-1,0 0 1,0 0 0,0 0 0,0 0-1,0-1 1,-1 1 0,1-6-1,8-37 244,2-13-18,-2 9-55,-5 36-10,-2-1-1,2-29 0,-4 32-117,1-1-64,-1-1-16,0 9 20,0 1 0,0-1 1,-1 0-1,0 1 0,0-1 0,-3-6 0,0-2 66,3 11-53,0-2-369,0 1 1,0-1-1,0 1 1,0-1-1,1 0 1,0 1-1,0-1 1,0-3-1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52.99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0 521 5247,'3'-4'31,"0"0"-1,0 0 1,0 0-1,1 0 0,-1 0 1,1 1-1,0 0 1,0-1-1,0 1 0,0 1 1,6-4-1,8-3 108,27-10 0,-40 17-115,47-15 209,67-14 0,2 0 8,173-78 506,-135 46-284,-147 59-447,37-14-77,-2-1 0,0-3 0,69-43 0,-20-2-2641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56.97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54 1791,'0'0'1980,"0"2"-1777,-1 1-116,1 0 0,0 0 0,0 0-1,1 0 1,-1 0 0,0 0 0,2 4 0,6 30 139,-8-35-130,3 10 71,-2-10-102,-1 0-1,4 10 0,-2 1 0,-1-9-10,4 8-58,0 1-44,2-4 98,-6-7 202,1-3-124,1 0-119,-1 0 0,1-1-1,-1 1 1,1-1-1,-1 0 1,0 0-1,0 1 1,0-1 0,0-1-1,0 1 1,0 0-1,0 0 1,-1-1-1,1 1 1,-1-1 0,0 0-1,0 1 1,0-1-1,1-5 1,3-6 123,-3 12-117,-1 0-1,0-1 0,0 1 0,-1 0 0,1-1 1,0 1-1,-1 0 0,1-1 0,-1 1 0,0-5 0,1-4 1,15-40 284,-8 26-289,-3 3 54,-5 19-25,3 5-111,0 0 153,-1 0 0,1 1 0,-1-1 0,0 0 0,0 1 0,1-1 0,-2 1 1,1 0-1,0-1 0,2 6 0,16 40 1052,-11-25-909,-6-17-209,3 9-137,2-1 0,9 17-1,-15-29-5,-1-1-1,1 1 1,0-1 0,-1 0-1,1 0 1,0 1-1,0-1 1,0 0-1,0-1 1,0 1-1,0 0 1,0-1-1,0 1 1,4 0 0,9 3-1027,2 4-996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57.50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87 0 6527,'0'0'280,"12"5"40,-5 9-392,-6 0-48,-4 3-8,-6 6 0,-3 6-128,-2 5-24,-1 4-8,-39 49-2080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58.52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63 45 1023,'1'-3'131,"0"0"0,-1 0 0,1 1 0,0-1 0,-1 0 0,0 0 0,0 0 0,0 0 0,0 0 0,-1-6 1263,-3 6-756,4 3-606,0 0 0,-1-1 0,1 1 0,0 0 0,0 0 0,0-1 0,0 1 0,-1 0 0,1 0 0,0 0 0,0 0 1,0 0-1,-1-1 0,1 1 0,0 0 0,0 0 0,-1 0 0,1 0 0,0 0 0,0 0 0,-1 0 0,1 0 0,0 0 1,0 0-1,-1 0 0,1 0 0,0 0 0,0 0 0,-1 0 0,1 0 0,0 0 0,0 0 0,-1 0 0,-4 4 157,0 1 0,1 0 0,-1-1 0,1 1 0,1 1 0,-1-1 0,0 0 0,1 1 0,0 0 0,1 0 0,-1 0 0,1 0 0,0 0 0,1 0 0,-2 13 0,3-17-128,0 0-1,0 0 0,0 0 1,0 0-1,1 0 0,-1 0 0,1 0 1,-1 0-1,1 0 0,0 0 1,0 0-1,0 0 0,0 0 1,1 1-1,1 1-51,-1-1 1,1 0-1,0 0 1,6 5-1,-2-3-60,0-1-1,0 0 1,0-1-1,1 0 1,-1 0-1,1-1 0,0 1 1,0-2-1,0 1 1,9 0-1,15 3-1598,-11 0-1077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15.99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 0 4351,'0'0'678,"0"2"-148,-17 38 1014,17-39-1213,-6 11 1002,5-12-1118,1 1 0,-1-1 0,1 1 0,0-1 0,0 1 0,-1-1 0,1 1 0,0-1 0,0 1 0,0 0 0,0-1 0,-1 1 0,1 0 0,0-1 0,0 2 0,2 3-118,0-1-1,0 1 1,0 0-1,1-1 1,-1 0-1,1 1 1,0-1-1,0-1 0,1 1 1,-1 0-1,1-1 1,0 1-1,4 2 1,-2-3 0,-1 1 0,1-1-1,0-1 1,0 1 0,0-1 0,0 0 0,0-1 0,1 1 0,-1-1-1,9 0 1,0-1-36,0 0 0,0-1 0,0-1 0,0 0 0,0-1 0,-1-1 0,1 0 0,-1-1 0,0-1 1,0 0-1,-1-1 0,21-14 0,-22 12-288,-10 7-197,1 0-1,0-1 1,1 1-1,-1 0 1,6-2-1,-7 3-44,11-2-4906,-6-1 4734,-1-1 0,0 0-1,0 0 1,-1 0 0,1-1-1,6-8 1,-7 6-318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59.05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 2943,'3'20'69,"0"1"-1,-2-1 0,0 1 0,-3 22 1,1-24 254,0 0 1,2 1-1,0-1 1,7 37-1,-3-33-115,-1-1 1,-1 1-1,-1 0 0,-2 38 0,4 25-241,-2-53-326,-1-31 167,13-4-2253,5-4 1250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4:59.52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94 6783,'0'0'102,"2"-1"20,0 0-89,-1 0 0,1 0 0,-1-1-1,1 1 1,-1 0 0,0-1-1,1 1 1,-1 0 0,0-1 0,2-2-1,0-2 24,1 0-1,1 1 0,-1 0 0,7-6 0,-8 7-31,1 1-1,0 0 0,0 0 0,0 1 0,0-1 0,0 1 0,1 0 0,-1 0 1,6-2-1,4 1-488,25-4 0,-30 6-51,10-2-1850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00.02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158 0 7935,'-18'44'0,"5"-17"0,-8 1 0,-3 3-1104,-2 3-216,-2-1-48,1-3-424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04.95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177 30 4479,'0'0'616,"-1"-2"-388,0-1 190,-1 0 0,1-1 0,-1 1-1,0 0 1,0 0 0,-5-4-1,6 6-161,-2 1-42,-2 1-227,0 0 0,-1 1 0,1 0 1,0 0-1,0 0 0,0 1 0,0 0 1,0 0-1,-6 5 0,-5 5-188,-19 19-1,33-30 145,-3 3-165,0 1 0,0-1 0,1 1 0,-7 9 0,-3 12-2334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05.85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48 20 3967,'17'-19'2030,"-24"30"-1708,-6 6-178,8-11-119,0 1-1,1-1 1,-1 1-1,2-1 1,-1 1-1,1 1 0,0-1 1,0 0-1,0 1 1,1-1-1,-1 11 1,3-17-158,-1 0 0,1 0 0,0 1 0,0-1 0,0 0 0,0 0 0,0 0 0,0 1 0,0-1 0,0 0 0,1 0 0,-1 0 0,0 0 0,1 0 0,-1 1 0,1-1 0,-1 0 0,1 0 0,0 0 0,-1 0 0,1 0 0,0 0 0,0-1 0,-1 1 0,3 1 0,6 6-1271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09.24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210 165 2559,'-1'-3'290,"-5"-32"794,4 26-977,1-1 0,0 1 0,1 0-1,0-1 1,2-14 0,2-26 605,-4 48-455,-3 2-203,-7-3-58,0 3-40,8 0 61,1 1 0,-1 0 0,0-1 0,0 1 0,1 0 0,-1 0 0,0 0 0,1 0 0,-1 0 1,1 1-1,-1-1 0,1 0 0,-1 1 0,1-1 0,-1 3 0,-3 1 68,-3 4 140,0 1 0,0 0 0,1 0 0,-11 22 0,5-7 252,-8 29 0,16-43-319,-1 1-1,-10 17 1,11-21-40,0 0-1,0 1 1,1 0 0,-6 17-1,4-11 24,5-13-132,0 1-1,0 0 0,0 0 1,1 0-1,-1-1 0,1 1 0,0 0 1,-1 0-1,1 0 0,0 0 1,1 0-1,-1 0 0,2 4 1,-2-3-70,1-1 0,0 1 0,0-1 0,0 0 0,1 1 0,-1-1 0,1 0 0,-1 0 0,1 0 0,0 0 0,1 0 0,-1 0 0,0-1 0,1 1 1,-1-1-1,1 0 0,0 1 0,0-1 0,0 0 0,0-1 0,0 1 0,0 0 0,5 0 0,10 5-1971,5-1-163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11.84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77 1 2559,'0'0'528,"-2"1"-341,-28 37 1298,29-36-1325,0-1-81,-1 0-1,1 0 1,0 0-1,0 0 0,0 0 1,0 1-1,0-1 1,0 0-1,0 0 0,1 1 1,-1-1-1,0 1 1,1-1-1,-2 3 0,-3 11-149,-3 22 165,6-28-24,-6 34 435,5-23-436,1 1-61,5 35 153,-3-51-229,1 6 15,3 3 42,1-2 26,-5-11 4,1 0 1,0 0-1,-1 0 1,1 0-1,0 0 0,0 0 1,0 0-1,0 0 0,0 0 1,0 0-1,0 0 0,0-1 1,0 1-1,0 0 1,1-1-1,-1 1 0,0-1 1,0 1-1,1-1 0,1 1 1,-1-1-34,11 2 68,6-1-43,-15-3-12,14-5 12,-13 5 42,4-2-14,4-3-113,8-8 21,-11 9 53,42-14 0,8-5 128,-56 23-192,6-4 0,0 0 11,2 0 42,-2 3 26,-8 3 54,1 0-1,10-1-14,1-2-58,0-1-55,6 0 40,-19 4 24,0 0 0,1 1 1,-1-1-1,1 0 0,-1 0 0,1 0 1,-1 0-1,1 0 0,-1 0 1,1 0-1,-1-1 0,3 0 0,9-2-5,11-5-42,-21 8 174,10-7 180,-9 6-283,-2 0 17,0 0 1,0 0-1,-1 0 0,1 0 1,0-1-1,-1 1 0,1 0 1,0-1-1,-1 0 1,0 1-1,1-1 0,1-2 1,-2 2 33,0 0 14,4-8-14,-5-2-64,-5 2-16,-1-1 11,0 3 42,-8-13 267,13 19-54,-5-7 434,-14 76-381,12-45-97,2 0 0,0 1 0,1 0 0,-4 45 0,10-59-241,-1 1 0,1-1 1,1 1-1,0-1 0,5 16 0,-5-19 21,0-1-1,0 0 1,1 0-1,-1 0 1,1-1-1,0 1 1,1-1-1,-1 1 1,1-1-1,0 0 1,5 4-1,-7-7-42,-1 0 0,1 0-1,-1 0 1,1 0-1,0-1 1,0 1-1,-1 0 1,1-1 0,0 1-1,0-1 1,0 0-1,0 0 1,-1 0 0,1 0-1,0 0 1,3 0-1,72-14-3754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12.50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60 1 6271,'4'6'-3,"1"0"-1,-1 0 0,0 0 1,0 1-1,-1 0 0,0 0 0,0 0 1,-1 0-1,3 10 0,-3-5-10,0-1-1,-1 1 1,-1 0-1,0 0 1,-1 15-1,-4 3-28,-1 0 0,-1 0 0,-20 49 0,19-58-597,-2 0-1,-17 28 0,17-33-917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13.22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231 1 5631,'0'0'168,"-2"0"-72,-5 0-28,1 1-1,0 0 1,0 1 0,0-1-1,0 1 1,0 0-1,0 1 1,0-1-1,0 1 1,-6 5-1,-3 3 470,0 0 0,-19 18 0,22-18-115,0-1-114,1 1 1,1 0-1,0 0 1,-12 18-1,20-26-271,0 0 0,0 0-1,1 0 1,-1 0 0,1 0-1,0 0 1,0 0 0,0 0-1,1 0 1,-1 1 0,1-1-1,0 0 1,-1 1 0,1-1-1,1 0 1,-1 0 0,0 1-1,1-1 1,0 0 0,0 0-1,0 1 1,0-1 0,0 0-1,1 0 1,-1 0 0,3 3-1,5 6 11,1-1 0,0 0-1,1 0 1,0-1-1,23 17 1,-8-10-9,52 26 0,-76-42-35,18 9 69,30 10-1,-43-18-178,0 0 0,0-1 1,0 1-1,0-1 0,0-1 1,0 1-1,0-1 0,0-1 1,8 0-1,7-6-877,29-20-2535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17.99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123 42 2687,'0'0'463,"-2"0"-511,-6 0 44,4 0 47,-4 1-43,4-1-54,-4 0-10,6 0-5,2 1-33,-1-1 187,1 1 0,-1-1 0,0 1 0,1-1 0,-1 0-1,1 1 1,-1-1 0,0 0 0,1 1 0,-1-1 0,0 0-1,1 0 1,-1 0 0,0 0 0,1 1 0,-2-1 0,-10 1 1677,0 1-1316,8-3-229,-16 3 78,7 0-309,0 0 1411,24 1-1366,-6-2 43,-2 0 27,0-3-76,19 1 79,-10 0-107,-7 1 54,0-1 1,-1 1-1,1-2 1,-1 1-1,1 0 1,6-4-1,4 0 306,-14 6-319,2-2 60,0-2-80,14-4 196,9-3-275,-13 6 104,0-1-43,6-3-6,-17 7 13,20 0 2,-17 0-28,18 0 933,-21 1-1041,10-2 1022,-4 9-1288,-6-5 491,-1 0-44,4 8-44,-1 1-24,-4-8-56,0 0-16,1-1 38,1 1 52,5 19 126,-1 3-247,-3-21 137,-2 0-3,0 13 122,3 33-124,-4-23-5,-2 18 178,-10 55 0,5-56-164,0 57 0,7-87-24,3 41 216,-3-41-216,-1 40 114,0-49-173,-1 6 55,-2 23 175,3-31-185,0-1 1,1 1 0,0 0-1,0 0 1,0 0-1,0 0 1,0-1 0,2 6-1,-1-1 37,0-3 45,1 5-29,-1-6-98,-1-1-9,2 15 2,-2-14 71,7 12 46,-5-10-94,4 6 43,-1 3 43,1-2-33,-1 2-10,0 1 0,0-1 0,0 0 0,0-2 0,-2-6 46,-1 0 0,0 0-1,0 0 1,-1 0 0,2 11 0,-1-6-55,0-3-25,0 1-64,-2 30 28,0-23 81,0-1 32,1-1-33,0 0-10,1-3-10,-2-6-33,0 4 43,0-4 43,1 4-43,0-5-43,0 8 32,1-1 22,-2-6 32,-1 7-33,2 1-10,-1 1 11,0 1 42,-2 16-53,1-6-117,1-11 160,1 0-33,1-1 1,1-1 42,-2-7 1,4 13-67,-5-16 2,1 19-136,0-13 134,-1 0 62,1 1-1,-2-1 1,-1 17-1,0-3-56,1-19 56,-1 2 30,-6 11-63,6-14-5,1 0 59,-1-1-1,-3 3-24,0-1-1,0 0 0,-1-1 0,0 1 1,1-1-1,-1-1 0,0 1 0,0-1 1,0 0-1,0 0 0,-11 0 0,5 0-2,0 1-1,-14 3 0,-30 6-305,38-9-583,1 2 0,-34 10 0,-4 7-2967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16.47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3967,'0'0'5824,"0"3"-5573,30 377 2622,-19-171-1877,-11-181-844,0-17-130,0 0 0,1 0 0,2 15 0,-3-26-200,0 1 0,0 0 1,0-1-1,0 1 0,0-1 0,0 1 0,1 0 0,-1-1 0,0 1 0,0-1 0,1 1 0,-1-1 0,0 1 0,1-1 1,-1 1-1,0-1 0,1 1 0,-1-1 0,1 1 0,-1-1 0,1 0 0,-1 1 0,1-1 0,-1 0 0,1 1 0,-1-1 1,1 0-1,0 0 0,-1 1 0,1-1 0,-1 0 0,1 0 0,0 0 0,-1 0 0,1 0 0,-1 0 0,1 0 0,0 0 1,-1 0-1,2 0 0,8 0-2424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19.82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181 1 3199,'0'0'2542,"0"2"-2377,-3 14 297,-8 26 1,7-29-362,0-1 0,1 1 0,1 0-1,-2 20 1,-2 60 362,2-47-403,-14 84 444,6-63-331,-20 86-29,16-92-26,13-46-136,-11 30-1,-1 5 62,-12 72 633,25-116-601,1-1-42,7 10-235,-5-13 328,-1-1-86,1 0-1,-1 0 1,1 0-1,-1 0 1,1-1-1,0 1 1,-1 0-1,1 0 0,0-1 1,-1 1-1,1 0 1,0-1-1,1 1 1,-2 0 101,7 5-120,-6-6-14,-1 1-1,1-1 1,0 1-1,-1-1 1,1 1-1,0-1 1,-1 0-1,1 1 1,0-1-1,-1 0 1,1 0-1,0 1 1,0-1-1,0 0 1,2 0 12,-1 1 45,9 2 11,-6-2-22,7-1 1,-8 0-24,1-1 1,0 1 0,-1 0 0,1-1 0,-1 0 0,1 0-1,-1-1 1,5-1 0,1-1 22,27-13 273,-35 16-236,10-4 102,1-1-487,-1 0 1,1-1-1,-1-1 0,-1 0 0,1-1 0,13-14 0,-2 3-1345,24-24-2052,-28 24 1408,-10 12 1516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21.60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 1 4607,'0'0'2030,"1"2"-1868,2 4 1,-1 0 0,1 0-1,-1 0 1,-1 1 0,1-1-1,1 11 1,1 45 668,-3-40-657,-2 10 287,-6 55 0,1-25-31,-9 90 246,14-135-591,1 31 0,1-6 3,-2-15-54,1 1 1,2-1 0,8 49-1,-8-68-821,-1 0 0,0 1 0,-1 10 0,0-11 503,6-18-474,-3 6 583,0-3-110,-1-1 0,1 0 0,-1 0 0,-1 1 0,1-1 0,-1 0 0,-1 0 0,0-12 0,1 9-288,-1-1-1,1 1 0,4-14 0,-2 13-97,1 0-1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22.10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80 141 1535,'0'0'-82,"0"-2"-105,1-10 1832,3 5-1409,0 0 0,0 0 0,1 1 0,0 0 0,0 0 0,0 0 0,1 0 0,0 1 0,9-7-1,-4 4-214,0 1 0,0 0-1,1 1 1,-1 0-1,14-4 1,-15 7 299,-1 0 0,20-3 0,-20 5-203,-5 0-26,0 1-1,-1 0 0,1-1 1,0 2-1,0-1 0,-1 0 0,1 1 1,0 0-1,-1 0 0,1 0 0,-1 0 1,1 0-1,-1 1 0,0 0 1,0-1-1,1 1 0,-1 1 0,0-1 1,3 3-1,3 4 13,-1 0 0,0 0 0,-1 0-1,9 17 1,-5-9 79,-1 2-1,0 0 1,-2 0-1,0 0 1,9 37-1,-14-41-102,0 1 0,-2-1 0,1 0 0,-2 1 0,0-1 0,-1 1 0,0-1 0,-6 24 0,-2-4-4,-2 1-1,-2-1 0,0-1 0,-3-1 0,-38 62 1,44-81-217,0-1 1,-1 0 0,-1-1 0,0 0 0,-1-1-1,0-1 1,-1 0 0,0 0 0,0-2 0,-1 1-1,0-2 1,-1 0 0,0-1 0,0-1 0,0 0 0,0-1-1,-1 0 1,0-2 0,-22 1 0,-1-5-2953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5:23.99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77 3327,'0'0'2656,"2"-1"-2537,1-2-48,-2 3-36,-1-1 1,1 1-1,0 0 1,-1-1 0,1 1-1,-1 0 1,1 0-1,0 0 1,-1-1-1,1 1 1,0 0-1,-1 0 1,1 0 0,0 0-1,-1 0 1,1 0-1,0 0 1,-1 0-1,1 1 1,0-1-1,0 0 1,17 2 142,-13-2-140,0-1-1,-1 1 1,1-1 0,0 0 0,0 0-1,-1 0 1,1-1 0,-1 1 0,8-5 0,5-3 145,16-12 1,-25 15-161,3-1-13,11-7 54,-20 13 0,-5 1-549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8:51.00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16 10 5631,'11'-6'0,"1"2"-17,-11 4 18,1 1 0,0-1 0,-1 0 0,1 0 1,-1 0-1,1 1 0,-1-1 0,0 1 0,1-1 0,-1 1 0,1 0 0,-1-1 0,0 1 1,1 0-1,-1 0 0,0 0 0,0 0 0,0 0 0,0 0 0,0 0 0,0 1 0,0-1 0,0 0 1,0 0-1,-1 1 0,1-1 0,0 1 0,-1-1 0,1 3 0,1 1 89,0 0 1,-1 1-1,1 0 0,-1-1 0,-1 1 0,1 0 1,-1 5-1,-3 23 952,-12 54 0,2-16-34,-4 82-58,-9 49-635,26-197-294,-7 18 15,6-22-346,3-16-2742,-2 10 2661,1 1 0,2-4 0,0-2-210,8-23-1639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8:52.80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25 708 1535,'0'0'-98,"-24"5"2972,24-7-2746,0-10-21,4-1-98,0-1-52,0 6 30,1 2 63,2-4-40,-6 9-8,14-14-5,-9 12 114,2-2 6,-1-1 1,-1 1-1,1-2 1,-1 1-1,0-1 1,9-14 0,0-2 105,10-25 0,-19 37-81,1 0 1,0 1-1,10-12 0,-16 21-83,1-1-4,7-5 403,-7 7-419,9 3-87,3-3 33,-10 0 15,-1-1 0,0 1 0,0 0 0,0-1 0,0 0 0,1 0 0,-1 0 0,4-2 0,2-1 0,2 0-10,15-5-86,-21 8 128,6 1-22,3 2 518,-13 0-432,0-1-66,-1 0 0,1-1 0,-1 1 0,0 0 0,1 0 0,-1 0-1,0-1 1,0 1 0,1 0 0,-1 0 0,0 0 0,0 0 0,0 1 0,-7 19 430,2-7-531,4-11 89,0 0-1,0-1 0,0 1 1,0 0-1,0 0 0,0 0 1,1 0-1,-1 0 0,1 0 1,0 0-1,0 0 0,0 0 1,0 0-1,2 4 0,1 15-5,-1-5 161,-1-10-127,0 1 1,0-1-1,-1 0 0,0 0 0,0 0 0,-2 8 0,-3 30 146,-3 8 192,7-51-256,1-1-96,0-1-1,0 0 1,0 1-1,0-1 1,0 1-1,0-1 1,0 0-1,0 1 1,0-1 0,0 0-1,0 1 1,0-1-1,0 1 1,0-1-1,0 0 1,0 1-1,0-1 1,1 0-1,-1 1 1,0-1-1,0 0 1,0 1-1,1-1 1,-1 0-1,0 1 1,0-1-1,1 0 1,-1 0-1,1 1 1,6-9 250,7-21-59,19-92 327,-17 54-383,-1 11-45,3-15-26,44-109 0,-45 142-929,15-54 0,-17 49-3100,-10 26 1250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8:54.57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113 0 3199,'0'0'1144,"0"3"-754,-44 165 1128,9-35-771,21-84-514,8-30-225,-7 40 0,13-56-106,1 8-1142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8:54.96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7295,'0'0'232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8:55.64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1 106 7167,'0'0'-57,"24"-6"-5057,123-37 10093,-98 20-5112,-46 22 194,-1 1 46,8-3 194,-1 0-1,18-9 0,-25 11-236,0 1-29,19-6-826,-19 5 539,13-3-396,-7 2 584,-6 1 0,0 1 0,7 0-64,-7 0-265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8:56.0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73 1 4223,'0'0'1748,"-1"2"-1460,-14 36 1486,4-12-1571,1 1 0,1 1 0,2-1 0,-6 39-1,6-10-415,7-54 80,0 12-1441,2-9 947,-1-1 0,1 0 0,0 1 0,1-1 0,4 8 0,4 6-583,-4-4 310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17.04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5247,'0'0'776,"1"2"-169,8 15-37,-1 0 1,-1 1-1,-1 0 0,0 1 0,-1-1 1,2 21-1,-2-13-74,2 10 168,2 0-1,15 42 1,-18-58-1375,-8-13-888,0-4 1199,-6 7-3456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8:56.62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 3583,'0'0'-98,"1"2"22,4 10 290,-1 1 1,-1-1-1,0 1 1,0 0-1,-2 0 1,2 17-1,-7 76 1355,7-69-1528,-1-5-416,-2-26 172,-1 18-737,-8 6-935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8:57.01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3 107 2943,'0'0'-296,"0"-2"-34,-1 0 369,1-1 1,-1 0-1,1 1 1,0-1 0,0 0-1,0 0 1,0 1-1,0-1 1,0 0-1,1 1 1,-1-1-1,1 0 1,0 1 0,0-1-1,0 1 1,0-1-1,0 1 1,1 0-1,-1-1 1,1 1-1,-1 0 1,1 0 0,0 0-1,0 0 1,0 0-1,4-2 1,1-1 45,0 1 1,0 0-1,0 0 0,1 0 1,-1 1-1,1 0 1,0 1-1,0 0 1,0 0-1,0 1 0,0 0 1,1 0-1,-1 1 1,0 0-1,10 1 0,-4 1-85,13 4-87,-24-5 64,0 0 1,0-1-1,1 1 1,-1-1-1,0 0 1,6-1-1,-7 1 34,0 0-174,14-4-594,-3-2-585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8:57.35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 4095,'0'0'1944,"0"2"-1528,1 10 92,0 0-1,4 14 0,2 15 467,7 91-382,-5-2-674,-8-115-566,0 0 1,7 30-1,-1-21-2143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05.21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 0 3199,'0'0'2600,"0"3"-2536,-1 5 47,0 1 0,1 0 0,0 0 0,1 0 0,0 0 0,1-1 0,2 11 0,2 14 161,6 119 2024,-14-52-1807,-1-26-274,3-45-122,1 47 310,-1-49-188,0-21-135,-1-1 0,1 0 1,1 1-1,1 9 0,-2-13-21,16-71-6384,-11 46 4431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05.82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0 193 5119,'0'-25'1552,"2"23"-1360,4-4-34,1-1-1,-1 1 0,1 0 1,1 1-1,-1-1 0,1 1 1,12-5-1,9-9 179,-6 3-139,-10 9-111,-1-1 0,18-15 1,-22 17-66,11-6 24,-16 11-26,0 0 45,-1 0 0,4-4-33,-4 4-128,1 1-93,7-2 162,-7 2-30,22-6-760,-23 5 658,10-4-1865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06.1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28 4351,'0'0'2920,"3"-1"-2856,7 0 0,-5 0 0,6-6-10,3 2-44,-3-2 1,-1 2 42,-8 4-22,0 2-436,-1-1 360,0 1 0,0-1 0,-1 1 0,1 0 1,0-1-1,0 1 0,0 0 0,-1 0 1,1-1-1,0 1 0,-1 0 0,1 0 1,-1 0-1,1 0 0,-1 0 0,1 0 1,-1 1-1,5 17-1751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06.57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13 0 3199,'-8'69'2192,"7"-67"-1916,1-2-244,0 0 0,-1 1-1,1-1 1,0 0-1,-1 1 1,1-1 0,0 0-1,0 1 1,-1-1 0,1 1-1,0-1 1,0 0-1,0 1 1,0-1 0,-1 1-1,1-1 1,0 0-1,0 1 1,0-1 0,0 1-1,0-1 1,0 1 0,0-1-1,0 1 1,0 0-1,1 12 429,-1-9-431,1 5 6,0-6 95,13 2 170,-11-6-203,1 1 0,0-1-1,-1 0 1,1 0 0,-1 0-1,1-1 1,-1 1-1,0-1 1,1 0 0,-1 0-1,0 0 1,0 0 0,0-1-1,3-3 1,-2 3-55,-3 2 22,8-8-1130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07.91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18 1 4351,'0'0'2463,"-2"1"-2366,1-1-45,0 1 0,0-1 0,0 1 0,0 0 0,0 0 0,0-1 0,0 1 0,0 0 0,0 0 0,1 0-1,-1 0 1,0 0 0,1 0 0,-1 0 0,0 1 0,0 0 49,1 1-33,0 5 2,0 1-1,1-1 0,0 1 1,1-1-1,2 9 0,12 21 83,-2 0 0,-2 1 0,12 71 0,-7 4 296,-16-108-394,4 6-44,2 5-4,-4-11 20,2-1-4,-3-3-64,0 0 1,0-1 0,0 1-1,0-1 1,0 1-1,0-1 1,0 0 0,1 0-1,-1 0 1,0 0 0,1 0-1,-1 0 1,1-1-1,-1 1 1,1-1 0,-1 0-1,1 1 1,0-1 0,-1 0-1,1-1 1,-1 1 0,1 0-1,-1-1 1,1 0-1,-1 1 1,1-1 0,-1 0-1,0 0 1,1 0 0,-1-1-1,0 1 1,0-1-1,4-2 1,-1-2-179,1 0-1,-1 0 1,-1-1 0,1 1-1,-1-1 1,0 0 0,-1 0 0,1-1-1,3-13 1,-2 1-681,0 0 0,3-33 1,-6 29-378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08.82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21 665 1151,'-1'1'3058,"0"0"-2955,0 0 0,1 0 0,-1-1 0,0 1 0,0-1 0,0 1 0,0-1 0,-11 3 2494,14-2-2788,6 3 199,-1 0 0,0 0 0,1-1-1,0 0 1,0-1 0,0 1 0,0-2 0,0 1-1,0-1 1,1 0 0,7-1 0,74 2 353,4 0-88,-87-2-183,-1 0-1,0 0 1,1 1-1,-1 0 1,11 3-1,-6-1 1,-8-2 11,-2-1-77,0 1 0,1-1 0,-1 1 0,0 0 1,0-1-1,0 1 0,0 0 0,1 0 0,-1 0 0,0 0 0,0 0 0,-1 0 0,3 2 0,10 15 127,-10-13-107,0 1-1,-1 0 1,0 1-1,0-1 1,0 0-1,-1 1 0,0-1 1,0 0-1,-1 1 1,1 0-1,-2 11 1,0-6-43,1-11 6,0 1 1,0-1-1,0 0 0,0 0 1,1 0-1,-1 0 0,0 0 1,0 0-1,1 0 0,-1 0 1,0 0-1,2 1 0,0 3 11,0 0-1,0 0 0,-1-1 0,2 8 0,1 2-17,1-1 0,2 0 0,0-1 0,0 0 0,0 0 0,1-2 0,-1 2 714,1-50 372,-1-29-905,6-54-71,6-29-57,3 3-305,3-19-366,-18 130 381,2 1 0,21-53 0,-26 78 60,0 0 0,1 0 0,0 0 0,1 1 0,0-1 0,1 1 0,-1 1 0,10-10 0,34-30-3129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10.81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234 190 5247,'0'0'1878,"-2"1"-1748,-1 3-112,1 0 1,-1 0-1,1 0 0,0 1 0,0-1 0,0 0 0,1 1 0,0-1 0,0 1 0,0 0 0,0-1 0,0 6 1,-1 6 1,-1 4-19,5-14 3,0-1 5,0 41 403,-3 47-1,-1-18 464,0-45-475,-4 33-1,2-37-375,1-1 0,2 0 0,0 0 0,4 33 0,3-31 5,-5-25-125,0 0-84,5 5 148,-5-5-48,6-17-594,-2 6 676,-3-1-51,0-1 0,0 1 0,-1 0 0,-1-1-1,0 1 1,-2-20 0,1 7 9,-3-24 70,2 25 5,0-1-1,3-26 1,8-36 150,22-94 0,-4 65-67,-25 108-112,26-84 180,-23 77-176,-1 3-12,2 0-30,-1 7 13,5-4 8,3 2 26,-9 3 5,1 0-6,15 4 143,0 2-181,-16-1 2,-1 0 5,6 0-12,-5-1 18,0-1-1,0 1 1,0 0 0,0 1-1,-1-1 1,1 1 0,-1-1-1,1 1 1,4 5-1,-4-3 58,1-1 1,-1 1-1,0 0 0,0 0 0,0 0 0,-1 1 0,0-1 0,0 1 1,3 9-1,-2-2-36,1 7-9,-6-15 2,-1-1 4,1 5 37,0-1-1,-1 0 1,0 0 0,0 0 0,-1 0-1,0 0 1,-1-1 0,0 1 0,-6 8-1,9-13-14,0-1 1,-1 0-1,1-1 0,-1 1 0,1 0 0,-1 0 0,0-1 0,0 1 0,1-1 0,-1 1 0,0-1 1,-1 0-1,1 0 0,-4 2 0,-4 1-28,0 4-88,1-1 1,0 2-1,0-1 1,0 1-1,1 0 1,0 1-1,-6 11 1,-23 25-636,1-10 559,-2-2-1,-49 33 0,41-33 187,-51 51 0,84-73 4,9-11-49,2-1 6,0 1-48,6-12 57,-2 9 14,8-14-7,-6 13 0,-1 1 0,7-7 0,-8 7 0,0 0 0,0 0 0,1 1 0,-1-1 0,0 1 0,1-1 0,-1 1 0,1 0 0,0 0 0,3-1 0,2 0 0,-5 1 0,0-1 0,0 1 0,0 0 0,0 0 0,0 1 0,1-1 0,-1 1 0,0 0 0,6 0 0,0 0 0,76-2 235,35-3 502,-93 2-592,0-1 1,38-10-1,-30 5-107,-1 2 0,1 1 0,49-1 0,-77 7-56,0 1-1,0-1 0,0 1 1,10 3-1,-15-3-97,-2-1 112,0 0 1,0 0-1,0 0 1,0 1-1,0-1 1,0 0-1,0 0 1,0 0-1,0 1 1,0-1-1,1 0 1,-1 0-1,0 0 0,0 0 1,0 1-1,0-1 1,0 0-1,0 0 1,0 0-1,1 0 1,-1 0-1,0 1 1,0-1-1,0 0 0,0 0 1,1 0-1,-1 0 1,0 0-1,0 0 1,0 0-1,1 0 1,-1 1-69,1-1 0,-1 0 0,1 0 1,-1 0-1,0 1 0,1-1 0,-1 0 1,1 1-1,-1-1 0,0 0 0,1 1 1,-1-1-1,0 0 0,1 1 0,-1-1 1,0 1-1,0-1 0,1 1 0,-1-1 1,0 1-1,0 0 0,4 14-1121,0 5-1601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17.3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5119,'0'22'-2048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11.56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98 1 7423,'-2'13'345,"0"24"-1,1-23 236,-2 22 1,-6 17 509,5-23-378,-9 30-1,-16 70-242,10-46-529,10-38-152,2 6-1864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12.18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162 0 6783,'-74'57'731,"12"-10"1522,48-30-1544,10-12-604,3-3 25,0 0-23,-3 10-86,2 3-21,2-11-42,0-1 0,1 1-1,-1-1 1,1 0 0,-1 1-1,1-1 1,0 0 0,0 1-1,0-1 1,1 0 0,-1 0-1,1 0 1,0 0 0,0 0-1,0-1 1,0 1 0,0 0-1,1-1 1,-1 0 0,1 1-1,0-1 1,-1 0 0,4 1-1,-1 0-46,0-1 0,0 0 0,0 0 0,0-1 0,0 1 0,0-1 0,0 0 0,0-1 0,0 1 0,1-1 0,-1 0 0,0-1-1,0 1 1,8-2 0,48-13-2764,-39 9 658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13.11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138 71 5247,'0'0'844,"-3"0"-368,-1 0-400,0 1 0,-1 0 0,1 0 0,-1 0 0,1 0 0,0 1-1,0 0 1,0-1 0,0 2 0,0-1 0,0 0 0,-5 5 0,-1 2 11,0-1 1,1 2 0,-9 10 0,12-14 88,1 2-117,-2 7 79,5-12-121,1 0 0,-1 0 0,1 0-1,0 1 1,0-1 0,0 0 0,0 5 0,0 9-7,4-13-17,-2-2 0,1 3-52,1-1 50,-1 0-1,1 0 1,0-1 0,0 1-1,1-1 1,-1 1 0,1-1-1,-1 0 1,1 0 0,0 0-1,0-1 1,0 1 0,6 1 0,2 2-68,-6-2 74,1-1-1,0 0 1,0 0-1,0-1 1,0 0-1,0 0 0,0-1 1,1 0-1,-1 0 1,1 0-1,-1-1 1,0-1-1,1 1 0,-1-1 1,1 0-1,-1 0 1,0-1-1,0 0 1,13-6-1,-13 5 132,1-1-1,-1-1 1,0 1-1,0-1 1,0 0-1,0-1 0,-1 0 1,0 0-1,0 0 1,-1-1-1,1 0 1,-1 0-1,-1 0 1,0 0-1,0-1 1,5-12-1,-7 14-27,1 0-1,-1 0 0,0-1 0,-1 1 1,1-1-1,-2 0 0,1 1 1,0-1-1,-1 0 0,-2-13 0,0 9-29,2 8-56,0 0 0,0 0 0,-1 0 0,0 0 1,1 1-1,-1-1 0,0 0 0,-1 0 0,1 1 0,0-1 0,-1 0 0,1 1 0,-1-1 1,-2-1-1,1 0-38,0 1 0,0 0 0,-1 0 0,1 0 0,-1 1 0,0-1 0,1 1 0,-1 0 0,0 0 0,0 0 0,-1 1 0,1-1 0,0 1 0,-1 0 0,1 0 0,0 1 0,-1-1 0,1 1 0,-5 0 0,-11 2-511,1 2 1,0 0-1,0 0 1,-28 12-1,34-11-70,-14 4-2355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32.93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0 201 2431,'0'0'1526,"3"-1"-1393,8-4 73,5-1 29,0-2 1,0 0-1,0-1 0,18-14 1,-32 21-158,0 1 0,0 0 0,1 0 1,-1 0-1,0 1 0,0-1 0,1 0 0,-1 1 1,0 0-1,0-1 0,1 1 0,-1 0 1,1 0-1,-1 0 0,0 0 0,1 1 0,-1-1 1,0 1-1,0-1 0,3 2 0,-2-1-91,-1 0 206,0-1-91,6 4 20,-5-3 134,-1 0-137,7 2-39,-7-2-15,1-1-1,2 1-23,1-1 0,0 0 0,-1-1 0,1 1 0,-1-1 0,1 0 0,-1-1 0,8-2-1,45-21 179,-41 16-166,35-15-5,0 1 0,1 4 0,70-17 0,-117 34-53,1 1 0,0 1 0,14 0-1,-8 0-125,-8 1 67,4 3 0,-5-2 11,4 5-110,-7-7 81,0 0-1,-1 0 1,1 1 0,-1-1 0,1 0-1,-1 1 1,1-1 0,-1 0-1,0 1 1,1-1 0,-1 1-1,1-1 1,-1 1 0,0-1 0,1 1-1,-1-1 1,0 1 0,0-1-1,1 1 1,-1-1 0,0 1-1,0 0 1,7-13-1638,-2 0-155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33.52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104 1 2303,'0'0'400,"0"2"-240,-27 185 3487,-7-40-2329,30-129-1155,-9 34-726,-11 104 0,23-132-1951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34.92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32 191 3711,'0'0'-82,"6"17"-1918,-3-2 2310,1 0-1,-2 0 1,0 0-1,-1 0 1,-1 0-1,-2 28 1,0 5-216,2-28-8,-6 35 1,5-47 1079,-1-8-1076,1-1-57,-1 0 0,1 1 0,-1-1 0,1 0-1,0 0 1,-1 0 0,1 0 0,0 0 0,0 0-1,0-1 1,0 1 0,0 0 0,0-1 0,0 1-1,0 0 1,0-1 0,1 1 0,-1-1 0,0-2-1,-3-18 112,2 12-80,1 6 0,0-6 0,-1-4-10,0 6-20,1 0 1,0 0-1,1-1 0,0 1 1,0-1-1,1 1 1,2-13-1,0 7 21,-1-1 50,-1 7-12,1 0 0,3-13 0,21-67 238,-25 87-308,0-1-1,0 0 1,-1-1 0,1 1-1,-1 0 1,1 0 0,-1 0-1,0 0 1,0 0 0,0 0-1,0-4 1,0 5-1,0 1 0,0-1 0,0 0 0,0 0 0,0 0 1,0 1-1,0-1 0,0 0 0,0 0 0,0 1 0,0-1 0,1 0 0,0-1 0,7-20 241,-7 20-166,0 0-1,3-6-24,-4 6-75,0 1 0,1 0 0,-1 0 0,1 0 0,-1-1 0,1 1 0,0 0 0,0 0 0,-1 0 0,3-1 0,10-13 34,-9 11-60,-1 1-2,14-8 109,-11 7 46,0 1-1,1-1 0,10-4 0,-7 4-24,-8 3-35,11-2 110,-13 2-185,1 1-1,0-1 1,0 1 0,0-1-1,-1 1 1,1 0 0,0 0-1,0-1 1,0 1 0,0 0-1,0 0 1,-1 0 0,1 0 0,0 0-1,0 0 1,0 0 0,0 0-1,0 0 1,0 1 0,1-1-1,9 7-4,-1 3 16,-6-4 33,-1 0 0,-1 0 0,1-1 0,-1 1 0,3 12 0,0-1-16,-4 0-105,-1 6 37,-1 0 194,0-21-90,-3 1 38,-2 4 74,3-4-158,3-3 9,-1 0-1,0 0 1,1 0-1,-1 0 1,1 0-1,-1 0 1,0 0-1,1 0 1,-1-1-1,1 1 1,-1 0 0,1 0-1,-1 0 1,1-1-1,-1 1 1,0 0-1,1 0 1,-1-1-1,1 1 1,0-1-1,-1 1 1,0-1-1,0 0-83,-1 12-198,2-6 223,0 4 43,-3 19 357,3-26-261,0 0 0,0 8-24,1 0-1,0 0 0,1-1 0,0 1 0,1-1 0,0 1 1,0-1-1,1 0 0,1 0 0,-1-1 0,1 1 0,11 14 1,53 73-180,-68-94 40,6 7-848,0 1-1,13 12 0,-18-20 685,-1-1-1,0 0 0,1 0 0,0 0 0,-1 0 1,1 0-1,0-1 0,-1 1 0,1 0 0,0-1 1,0 1-1,2-1 0,-3 1-6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35.45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0 3327,'0'0'528,"0"3"-328,0 6 35,0-7 18,1 1 3,5 16 81,-2-5-38,0-1 1,12 24-1,-7-25-246,1-1 11,9 11 160,-4-3-96,-6-9-128,2-4-22,-10-6-5,0-1 0,0 1 0,0 0 1,0 0-1,0-1 0,0 1 0,0 0 1,0-1-1,0 1 0,0-1 0,-1 1 1,1-1-1,0 0 0,0 1 0,0-1 1,-1 0-1,2-1 0,11-16-679,-7 4-21,-1-8-1000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35.82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85 0 4223,'0'0'1792,"-1"3"-1568,-7 59 928,3-19-470,-19 185 417,1-7-224,14-173-1109,5-31-2,1 1 1,-1 17-1,2-20-256,0 4-1127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37.51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5 254 3199,'0'0'1056,"0"3"-702,-2 5-177,1-5-130,1 0-1,-1 1 1,1-1 0,0 0-1,-1 1 1,1-1-1,1 0 1,-1 0-1,1 1 1,-1-1-1,1 0 1,1 4-1,0 2 14,3 10 423,0-1 0,1 22 0,-6-39-464,6 83 1036,-1-43-872,-3-19-175,-4-17-4,0 5-7,3 28-10,-1-31 335,1 11-1830,-4-41 572,-2-32 992,4 28 80,-6-29 0,5 48-121,-2-23-14,4 5 63,5-94 584,-5 118-645,1 1 0,-1 0 0,0-1-1,0 1 1,0 0 0,0 0 0,0-1 0,0 1-1,0 0 1,0-1 0,-1 1 0,0-2-1,3-17-44,1 4 125,1-1 0,1 1 0,0 0 0,1 1-1,1 0 1,0 0 0,1 0 0,1 0 0,0 2 0,1-1 0,0 1 0,1 0 0,15-13 0,-22 24-40,2-2-36,0 1 1,1 1 0,11-4-1,-14 5 30,-1 1 0,1 0 0,-1 0 0,0 0 0,8 1 0,-9-1-107,0 1 2,11 7 41,-8-5 58,-1 2 53,6 8-29,-8-12-55,-1 0 1,0 1 0,0-1-1,0 0 1,0 1-1,0-1 1,-1 1-1,1-1 1,0 1-1,-1 0 1,1 1-1,6 14 14,5 26 93,-11-38-106,1 2-13,0 1 0,-1-1 0,0 1 0,0 0 0,-1 0 0,0 0 0,0-1 0,-1 1 0,1 0 0,-4 10 0,4-13 4,-9 18-48,6-13 71,1-6-11,1 0-1,-1-1 1,0 1-1,0 0 1,0-1-1,-1 1 1,1-1-1,-1 0 0,0 0 1,-3 3-1,-8 9-3,9-13 0,1-1 0,-2 2 44,1-1-1,-1 0 0,1 1 0,-11 1 0,13-3-13,0 0-22,1 0 0,0-1 1,0 0-1,0 0 0,0 1 0,-1-1 0,1 0 1,0-1-1,0 1 0,0 0 0,-4-2 0,4 2 62,-10-3 116,8 2-90,-3-3-5,6 4 273,1 2-544,0 11 180,4 1 61,-2-10-44,0 0 0,0 0 0,0 0-1,1-1 1,-1 1 0,1-1 0,0 1-1,0-1 1,0 0 0,1 0 0,-1-1 0,1 1-1,-1 0 1,1-1 0,0 0 0,0 0-1,0 0 1,6 1 0,8 2 72,0 0 1,0-1 0,21 1-1,-20-2-70,-1-2-721,1 0 1,-1-2-1,0 0 0,34-6 0,-16 2-225,-21 3-503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38.17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54 204 1919,'4'4'183,"0"0"0,0-1-1,1 0 1,-1 0-1,1 0 1,0 0-1,0-1 1,0 0-1,0 0 1,7 1-1,-10-3-119,0 0-1,-1 0 0,1 0 1,0 0-1,0-1 1,0 1-1,0-1 0,0 0 1,0 1-1,0-1 0,-1 0 1,1 0-1,0 0 0,-1 0 1,1 0-1,0-1 0,-1 1 1,0 0-1,1-1 0,-1 1 1,2-3-1,-2 2-71,4-3 95,-1-1 0,1-1 0,-1 1 0,-1 0 0,1-1 0,-1 0 0,0 0 0,-1 0-1,0 0 1,3-13 0,-2-1-63,-1-1-1,0-29 0,-2 46 67,-3-5 13,3 8-88,-1 1 1,1 0 0,-1 0-1,0 0 1,1 0 0,-1 0-1,0 0 1,0 0-1,0 0 1,0 0 0,1 0-1,-1 1 1,0-1 0,-1 0-1,1 0 1,0 1-1,0-1 1,0 1 0,0-1-1,0 1 1,-1-1 0,1 1-1,0 0 1,0 0-1,-1 0 1,1 0 0,0-1-1,0 2 1,-1-1 0,1 0-1,0 0 1,0 0 0,-1 0-1,1 1 1,-2 0-1,0 0 51,-1 1 0,0 0 0,1 0 0,-1 0 0,1 0-1,0 0 1,0 1 0,0 0 0,0-1 0,-4 6-1,-24 34 492,27-36-461,-14 20 491,-16 33 0,29-48-412,0 0 1,0 0 0,2 0 0,-1 1-1,1 0 1,-1 15 0,4-23-175,0 0 0,0 0 0,0 1 1,1-1-1,-1 0 0,1 0 0,0 0 0,1 0 0,-1 0 1,1 0-1,-1 0 0,4 4 0,-4-5-91,1-1 0,-1 1 0,1-1 0,0 0 0,0 0 0,0 0-1,0 0 1,0 0 0,1 0 0,-1-1 0,0 1 0,1-1 0,-1 0 0,1 1 0,0-1 0,-1 0 0,1 0 0,0-1 0,0 1-1,4 0 1,33-3-3169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18.05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258 32 3839,'0'0'1006,"-7"-10"-514,6 9-431,0-1 0,0 0 0,-1 1 0,1-1 0,0 1-1,-1 0 1,1-1 0,-1 1 0,0 0 0,1 0 0,-1 0 0,0 0 0,0 0 0,0 0 0,1 1 0,-1-1 0,0 1 0,0-1 0,0 1 0,0 0 0,0-1 0,0 1 0,0 0 0,0 1 0,0-1 0,0 0 0,0 0 0,0 1 0,0-1-1,0 1 1,-2 0 0,1 1 23,-1-1 1,1 1-1,-1 0 0,1 0 0,-1 0 0,1 0 0,0 0 0,0 1 0,0-1 0,-3 5 0,-3 3 186,-13 23 0,6-6 209,9-17-292,2 0 0,-8 17-1,12-25-90,1-1 0,-2 6-4,1-3-33,1-2-45,-1 0 0,1 0 0,0 0 0,0 0 0,0 0 0,0-1 0,0 1 0,1 0 0,-1 0 0,0 0 0,1 0 0,-1 0-1,1-1 1,1 4 0,0 0 48,1 0-55,5 3 38,-5-6-104,-2-1 62,0 0-1,-1-1 1,1 1 0,0-1-1,-1 1 1,1-1 0,0 1 0,0-1-1,0 1 1,-1-1 0,1 0-1,0 1 1,0-1 0,0 0-1,0 0 1,0 0 0,1 0-1,0 0 19,0 0 239,0 0-196,5 0 0,12 2 352,-17-2-308,17 10 607,-6-4-565,-1 1 0,1 0 0,-2 1 1,20 16-1,-26-20-91,-1 1 0,0 0 0,0 0 0,0 0 0,-1 0 0,1 1-1,-1-1 1,-1 1 0,1 0 0,-1 0 0,0 0 0,2 10 0,2 18 219,-3-1 0,0 1 0,-4 40 0,-17 101 142,14-155-393,0 0 0,0 1 0,-2-2 0,-17 39 0,20-51-9,-1 0 0,0 0 0,0-1 0,-1 0 0,1 0 0,-2 0 0,1 0 0,0-1 0,-1 0 0,0 0 0,-1 0-1,1-1 1,-1 0 0,1 0 0,-1-1 0,-11 5 0,14-7-104,0 0-1,0 0 1,0-1 0,0 1-1,0-1 1,0 1-1,0-1 1,0-1 0,-1 1-1,1 0 1,0-1-1,0 0 1,0 0 0,0 0-1,1-1 1,-1 1-1,0-1 1,0 0-1,1 0 1,-1 0 0,1-1-1,0 1 1,0-1-1,0 1 1,-4-5 0,-31-47-4796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38.93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286 210 4991,'0'0'-82,"-1"-2"-12,0 0 45,0 1 1,0-1-1,0 1 0,0-1 0,-1 1 0,1-1 0,0 1 0,-1 0 0,1 0 0,0 0 0,-1-1 0,1 1 0,-1 1 0,0-1 0,1 0 0,-1 0 0,-2 0 0,0 0 24,-1 0 0,1 0 1,0 1-1,0 0 0,-1 0 0,1 0 0,-6 1 0,-5 1 293,1 2 0,-1-1 0,-18 9 0,26-9-138,0 0-1,1 1 0,0 0 0,0 0 1,0 0-1,0 0 0,1 1 0,0 0 1,0 1-1,0-1 0,0 1 0,1 0 1,-7 12-1,3-2-54,0 1 1,1 0-1,1 0 1,-6 25-1,7-17-161,-4 32 1,8-45 60,0-1-1,1 1 1,1-1 0,0 0 0,3 15-1,0-12 26,5-4 0,4-4 0,-10-6 4,1 0 0,-1 0 1,0 0-1,0 0 0,0-1 0,1 1 0,-1-1 0,0 0 0,0 0 0,0 0 0,0 0 0,0-1 0,0 1 0,5-5 0,-2 2 19,1-1-1,-1 0 1,0-1-1,10-12 1,-2-3 51,0 0 1,-2-1 0,-1-1-1,15-41 1,-18 40 22,7-32 0,2-11 4,-12 53-138,-2 0 1,0-1 0,0 0-1,-1 0 1,-1-16 0,-1 2 460,-8-46 0,8 74-361,0-1-1,0 1 0,0 0 1,-1 0-1,1 0 0,-1-1 1,1 1-1,-1 0 0,1 0 1,-1 0-1,1 0 1,-1 0-1,0 0 0,0 0 1,1 0-1,-1 0 0,0 0 1,0 0-1,0 0 0,0 1 1,0-1-1,0 0 0,-1 1 1,-1-2-1,1 2 3,-8 10 10,4-1-50,0 0 0,1 0 0,0 0 0,0 0-1,1 1 1,0 0 0,1 0 0,0 0 0,0 0 0,1 0 0,1 1 0,-1-1 0,2 0-1,0 13 1,1-15 3,0-1 0,0 1 0,1-1 0,0 1 0,0-1 0,1 0 0,6 11 0,29 46 124,-27-48-144,2 4-22,0-1 0,27 28-1,-33-40-17,-1-1 0,1 0-1,0 0 1,0-1 0,1 0-1,-1 0 1,1-1-1,1 1 1,16 4 0,-20-7-83,0-2 1,0 1 0,0 0 0,0-1-1,1 0 1,-1 0 0,0-1-1,0 0 1,0 0 0,10-3 0,-5 1-365,0-1 1,0-1-1,0 0 1,12-8-1,3-5-2033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39.57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4735,'0'3'-66,"1"8"52,0-5 59,0-1-1,1 1 0,-1-1 0,1 0 1,5 10-1,-1 0 130,8 48 497,-11-47-549,0 1-1,1-2 1,1 1-1,1 0 1,8 17-1,-13-31-68,1 0-1,0 0 1,-1 0-1,1 0 0,0 0 1,0 0-1,0 0 0,3 1 1,-1 0-13,7 6 67,-1-5-99,-6-3-61,8-1 50,0-4 60,-10 2-40,1 0-1,-1 0 0,0 0 0,0 0 1,0 0-1,0-1 0,0 1 0,0-1 1,-1 1-1,1-1 0,-1 0 0,0 1 1,1-1-1,-1 0 0,-1 0 0,1 0 1,0 0-1,-1 0 0,1-6 0,0-2 26,-1 0-1,0 0 1,-1 0-1,-2-13 0,-16-50 14,13 55 266,6 17-43,-1 0-40,2 0 31,3 5-115,10 15-107,-9-9-154,2-1 0,8 9-1,-11-13 47,0-1 0,0 0 1,0 0-1,1-1 0,-1 1 0,1-1 0,0 0 0,0 0 0,0-1 0,0 1 0,0-1 0,6 1 0,-2-2-391,1 0 0,0 0 0,-1-1 0,1 0 0,14-4 0,0 0-1572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40.21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227 1 4735,'-27'21'864,"-25"26"0,32-29-344,11-9-226,0 1-1,0-1 1,1 1-1,0 1 1,1 0-1,0 0 1,1 0-1,0 1 0,1 0 1,-7 22-1,0 6-226,1 1 1,-7 67-1,18-104-106,0 0 1,0 0 0,0 0 0,1-1-1,-1 1 1,3 6 0,-2-8-92,0 0-19,0 0 108,0 0-1,0-1 1,0 1-1,0-1 1,0 1-1,1-1 1,-1 1-1,0-1 1,1 0-1,-1 0 1,1 0-1,0 0 1,-1 0-1,1 0 1,0 0-1,-1 0 1,1-1-1,0 1 1,0-1-1,0 1 1,-1-1-1,1 0 1,0 0-1,4 0 1,-2-1-122,1 0-1,0 0 1,-1-1 0,1 1-1,-1-1 1,1 0 0,-1-1 0,0 1-1,0-1 1,8-6 0,32-26-2439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40.76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39 131 4607,'0'0'-296,"4"5"-321,-2-1 680,0 0 0,-1 0 0,1 0 0,-1 0-1,1 1 1,0 4 0,8-1 466,-10-8-503,1 1 0,0-1 0,-1 1 0,1-1 0,0 0 0,0 1 0,-1-1 0,1 0 0,0 0 0,0 1 0,0-1 0,-1 0 0,1 0-1,0 0 1,1 0 0,2 0 29,-2 1-52,1-1 0,-1 0-1,0 1 1,1-1 0,-1 0 0,1 0 0,-1 0 0,0 0 0,1-1 0,-1 1 0,1-1 0,-1 1-1,3-2 1,2-1-1,15-1-2,-19 3 0,16-6 0,8-5 0,-22 9 48,0 1-1,-1-1 0,1 0 0,-1 0 0,0 0 0,0-1 0,0 0 0,3-4 0,-6 5 1,1 0-1,-1 0 0,0 0 0,0 0 0,-1 0 0,1 0 0,-1-1 0,1 1 0,-1 0 1,0-1-1,0 1 0,-1 0 0,0-4 0,1 4 21,0-2 0,-1-4 2,-12-8 30,5 8-44,6 6-41,1 1-1,-1 0 1,0 0 0,0 0 0,0 0 0,0 1-1,0-1 1,-1 0 0,1 1 0,0 0 0,-1-1-1,-3 0 1,-1-1 107,6 3-94,0 0 0,0-1-1,0 1 1,0 0 0,0 0-1,-1 0 1,1 0 0,0 0-1,0 0 1,0 0-1,0 0 1,0 0 0,0 1-1,0-1 1,0 0 0,-2 2-1,-17 8 167,15-7-154,-2 2 44,0 0 0,0 0 0,1 0 0,0 1-1,0 0 1,0 1 0,1-1 0,0 1 0,0 0-1,-7 15 1,2-2 182,1 0 0,1 1 0,-5 22 0,12-39-249,-21 91 270,21-84-295,-1-1 1,2 1 0,-1-1-1,2 1 1,-1-1 0,1 1-1,4 12 1,-5-20-17,1 0 1,0 0-1,1 1 0,-1-1 1,1 0-1,-1-1 1,1 1-1,0 0 0,0 0 1,0-1-1,0 1 0,1-1 1,-1 0-1,0 0 1,5 3-1,-2-2-48,-1-1 1,0 0-1,1 0 1,-1-1-1,1 1 0,-1-1 1,1 0-1,0 0 1,9 0-1,-4-1-134,-1 0 1,1-1-1,0 0 1,0-1-1,0 0 1,0-1-1,-1 0 1,1 0-1,15-8 1,-2-3-1059,42-34 1,-34 22-396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17.43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102 0 3199,'0'0'2032,"-2"1"-1744,0 0-186,-1 1-57,-7 15 627,6-9-643,0 0 0,1 1 0,0 0 0,0-1 0,1 1 0,0 0 1,1 1-1,-1 10 0,1 11 173,4 32 1,-2-49-154,0-1 1,7 24 0,-6-30 12,-1 0 0,1 0 0,-2 0-1,1 10 1,-1 15 256,-3 0-1,-12 61 0,12-71-127,3-17-137,0-1 1,-1 0 0,0 1 0,0-1 0,-2 7-1,-33 76 2370,36-85-2376,-1 0-10,-6 19 10,3-8 480,4-12-495,-1 1 1,0 0-1,1 0 1,-1 0 0,1 0-1,0 0 1,0 0 0,-1 0-1,1 0 1,1 0 0,-1 3-1,2 0-17,0 0 0,0 0-1,1 0 1,-1 0 0,1-1-1,6 8 1,-8-9 30,16 15 287,-7-9-246,1-1-20,-2-2-2,-4-4-10,6 5-44,29 14-2652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18.42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 1 2943,'0'0'3103,"-1"2"-3006,-2 21 17,1 0-1,1 0 0,2 30 0,0-10-155,-1 46 895,0-79-682,1 0 0,1 0-1,3 15 1,-4-21-158,0-1 15,-1-1-1,1 1 0,0-1 1,0 1-1,0-1 0,0 1 0,0-1 1,3 3-1,-1-2-18,-1 0-1,1-1 1,0 0-1,0 1 1,0-1-1,0 0 1,1-1-1,-1 1 1,4 1-1,-4-2 10,-1 0 0,0 0 0,1-1 0,-1 1 0,1-1 0,-1 1 0,1-1 0,-1 0 1,1 0-1,-1 0 0,1 0 0,3-1 0,5-1-8,3-4-10,-10 3 9,-1 0 0,0 0-1,1 0 1,-1 0 0,0-1-1,0 0 1,-1 1 0,1-1-1,-1 0 1,2-5 0,4-8 50,5-22 0,-7 21-11,-3 5 14,0 0 0,-1 0 0,1-20 0,4-22 68,-5 43 1468,-1 14-1737,-1 3 148,0 0-1,1-1 1,0 1 0,0 0-1,3 5 1,-1-1 3,-2-6 1,-1 1-1,1-1 1,1 1-1,-1-1 1,0 0-1,1 1 1,0-1-1,3 4 1,0 2-9,13 21-31,-5-18-8,-9-9 33,-2-1-6,1 0-1,-1-1 1,1 1-1,0 0 0,0-1 1,0 0-1,0 1 1,0-1-1,0 0 0,3 0 1,-4-1-10,1 0 0,-1 0 1,0 0-1,0 0 0,1-1 1,-1 1-1,0-1 0,3 0 0,1-1-16,-1 0-143,0 1 0,0-1 0,0-1 0,0 1 0,-1-1 0,1 1 0,-1-1-1,7-6 1,1 0-517,28-23-2394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19.11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138 13 1279,'-15'-12'6739,"14"14"-6337,0 0 0,1 1 0,-1-1-1,1 1 1,-1-1 0,1 5 0,0 0-1284,-17 124 981,12-111-70,0 0-1,-1-1 1,-1 1 0,-14 27-1,6-14-229,1 1 1,-15 57-1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19.54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1 356 4607,'0'0'3359,"2"1"-3235,2-1-112,-1 1 0,1 0 1,0 0-1,-1 0 0,1 1 0,-1-1 1,0 1-1,1 0 0,-1 0 0,0 0 1,0 1-1,0-1 0,0 0 0,-1 1 0,1 0 1,-1 0-1,1 0 0,-1 0 0,0 0 1,2 6-1,3 6 14,0 0 1,-2 1 0,7 24 0,-4-8 89,-7-30-110,2 6 224,-1 0 0,1 0-1,5 9 1,-6-14-168,0-1 0,0 1 0,0-1 0,0 1 0,0-1 0,0 0 0,1 0 0,-1 0 0,1 0 0,0 0 0,4 2 0,7 1 30,-12-5-83,-1 0-1,1 0 0,0 0 1,0 0-1,0 0 0,-1 0 1,1 0-1,0 0 1,0-1-1,0 1 0,-1-1 1,1 1-1,0-1 0,-1 0 1,1 0-1,0 0 0,-1 0 1,1 0-1,-1 0 0,0 0 1,1 0-1,-1 0 1,0-1-1,0 1 0,0-1 1,2-2-1,2-4 52,-1 0 1,0 0-1,-1 0 1,3-12-1,1 1 32,9-32 44,16-80-1,-13 45-552,-6 21-53,-8 35-349,17-55 1,1 25-2361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20.72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291 90 4095,'-3'-48'823,"3"46"-792,0 0 0,0 1 0,0-1-1,-1 0 1,1 1 0,0-1 0,-1 1 0,1-1-1,-1 1 1,0-1 0,1 1 0,-1-1 0,0 1 0,0-1-1,0 1 1,0 0 0,0 0 0,0-1 0,-1 1 0,1 0-1,0 0 1,0 0 0,-1 0 0,1 0 0,-1 1-1,1-1 1,-1 0 0,1 1 0,-1-1 0,1 1 0,-1-1-1,-2 1 1,-1-1 50,0 0 0,0 1 0,0 0 1,1 0-1,-1 0 0,0 1 0,0 0 0,0 0 0,-7 2 0,2 1 13,0 0 1,1 0-1,-1 1 0,1 0 0,0 1 1,0 0-1,1 0 0,-1 1 0,2 0 1,-1 0-1,1 1 0,0 0 1,0 0-1,1 1 0,0 0 0,1 0 1,0 0-1,0 1 0,-4 14 0,-4 17 114,-10 39-125,21-70-49,0 0 1,1 0-1,0 0 0,0 0 0,2 17 0,0-24-21,0 0 0,1 0 0,-1 0 0,1-1 0,-1 1 0,1 0 0,0-1 0,0 0 0,0 1 0,0-1 0,1 0 0,-1 0 0,5 3 0,-1-1 22,0 0 1,-1 0-1,2-1 1,-1 0-1,0 0 1,8 3-1,50 9 310,-32-8-296,0-3-115,-19-3 63,-1-1 56,-8-1 11,6-2 16,-10 3-53,1-1-1,0 1 1,-1 0-1,1 0 1,0-1-1,-1 1 0,1 0 1,0-1-1,-1 1 1,1 0-1,-1-1 1,1 1-1,-1-1 0,1 1 1,-1-1-1,1 0 1,-1 1-1,1-1 1,-1 1-1,0-1 0,1 0 1,0-1-1,-1-8 54,-2-2-26,-4 2-44,-21-13 141,25 22-39,0 0 17,-18-7 1485,49 6-7724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21.55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42 1 4351,'0'0'4232,"1"2"-4022,1 13-31,0 0 0,-1 0 0,0 0 1,-2 21-1,-12 63 595,-18 128-1662,28-200-444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18.9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3583,'0'0'3175,"2"2"-2854,2 2-130,0 1-1,-1 0 0,1 0 0,-1 0 0,0 0 1,-1 1-1,1-1 0,2 10 0,11 51 993,-11-44-878,17 93 959,28 111 576,-21-147-1366,5 19-103,-30-84-325,-1 1 0,0-1 0,-1 0 0,-1 1-1,0 16 1,-2-18-4,1 9 75,-2 0 1,-1 0 0,-9 38-1,1-80 75,7 8-268,0-1 0,1 0-1,0-1 1,1 1 0,-1-26-1,2 16-233,-11-37-2666,12 59 2346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22.17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0 157 7679,'0'0'34,"2"-2"119,6-8-119,1 1 0,0-1 1,0 2-1,1-1 0,1 1 0,-1 1 0,1 0 0,20-10 1,4 1-290,62-20-1,-69 28-430,16-2-1852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22.78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99 5631,'0'0'2563,"2"-1"-2446,0-1-105,13-13 46,11-12-96,3-3-1434,-1 7-1064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23.55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23 57 4863,'-22'-40'3757,"22"38"-3643,6 1-32,0 0 0,0 1 0,0 0 0,0 0 0,0 0 0,0 0 0,10 3 0,-8-2-207,0 0 1,0 0 0,0-1-1,0 0 1,16-2-1,7-6-1359,-14-1-1180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24.66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1 297 895,'0'0'3536,"2"-1"-3120,2 0-244,0 0-1,-1-1 1,1 0-1,-1 0 0,1 0 1,-1 0-1,1 0 1,-1-1-1,0 0 1,5-4-1,4-8 332,12-16 0,7-9-181,-12 20-331,0 2 1,1 0-1,1 1 0,1 2 1,0 0-1,1 1 1,1 1-1,0 1 1,0 1-1,1 2 1,28-8-1,-51 16-72,0 1-1,0-1 1,0 1 0,0-1 0,1 1-1,-1 0 1,0 0 0,0 0-1,0 0 1,0 0 0,0 0 0,1 0-1,-1 1 1,0-1 0,0 1-1,0 0 1,0 0 0,0-1 0,0 1-1,0 1 1,-1-1 0,1 0-1,0 0 1,0 1 0,-1-1 0,1 0-1,-1 1 1,1 0 0,-1-1-1,2 5 1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42.28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82 1 3583,'0'0'2224,"0"2"-2054,2 53 980,-4 56-134,0-94-1004,-1 0-1,-8 30 0,-1 4 73,0 17 190,-19 146 790,27-172-966,1-15-38,0 48 0,3-73 185,1 1-304,4 6-9,-4-7 132,1-1 4,4 1 41,-1 0 0,1 0-1,0 0 1,0-1 0,7 1-1,1-4 11,3-5-71,-1 1 0,16-10 0,-18 8-48,1 1 1,-1 1-1,18-6 0,-11 7-102,-1 1-1,0 1 0,1 1 0,0 0 0,-1 2 0,1 0 1,0 2-1,-1 0 0,1 1 0,-1 1 0,0 1 0,0 1 1,0 0-1,-1 2 0,28 14 0,-7 0-3308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43.21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0 3071,'0'0'2738,"0"2"-2629,3 10 87,0 0-1,0 17 1,-3-26-166,0-1 0,1 0 1,-1 0-1,1 1 0,-1-1 0,1 0 1,0 0-1,0 0 0,1 2 0,-1-2 130,0 1 8,9 56 430,-3 0-1,1 79 0,-1 8-571,-7-143-154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43.73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1 185 5631,'7'-9'113,"0"1"-1,1 0 0,1 0 0,-1 0 1,11-6-1,17-15 358,-30 24-347,9-11 136,1 2 1,1 0 0,30-19 0,-43 31-195,0-1 0,1 1 0,-1 0 0,1 0 0,0 0 0,0 1 0,-1-1 0,1 1 0,0 0 0,0 1 0,0-1 0,0 1 0,0 0 0,0 0 0,0 1 0,0-1 0,0 1 0,0 0 0,0 1 0,-1-1 0,9 4 0,-7-1 26,0 0-1,0 1 0,0 0 1,-1-1-1,1 2 0,-1-1 1,-1 0-1,1 1 0,-1 0 1,0 0-1,0 1 0,4 8 1,-1 1 55,-1 0 0,-1 0-1,0 1 1,3 19 0,-6-20-62,0 0 1,-2 0-1,0 0 0,0-1 0,-2 1 0,-3 18 0,-28 93 124,21-87-194,-4 18 39,-29 90-185,33-114 107,-1-1 1,-23 41 0,27-61 2,0 1 0,-12 11 0,-2 5-607,23-30 589,0 1-1,-1-1 1,1 0-1,0 1 0,0-1 1,0 1-1,-1-1 1,1 0-1,0 1 0,-1-1 1,1 0-1,0 1 1,-1-1-1,1 0 0,0 1 1,-1-1-1,1 0 1,0 0-1,-1 0 0,1 1 1,-1-1-1,1 0 1,-1 0-1,1 0 1,-1 0-1,0 0 0,-4-13-2843,5 11 2472,-1-2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47.9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0 3967,'0'0'984,"1"2"-877,3 7 79,0 0 1,0 0-1,-1 0 1,0 0-1,0 0 0,-1 1 1,-1-1-1,1 14 0,-6 67 872,0 25-692,5-99-363,-1 25-3,2 0 1,15 76-1,-15-113 68,5 12-59,-5-13-35,12 7-199,-13-8 273,2-2 18,22-2 4,-15-3-87,-7 2 14,14-10-70,-14 10 72,2-3 6,-3 6-8,-1-1 0,0 0 0,0 1 0,0-1 0,-1 0 0,1 0 1,0 0-1,0 0 0,0 0 0,-1 0 0,1 0 0,0 0 0,-1 0 0,1-1 0,-1 1 1,1 0-1,-1-2 0,7-18-67,-1 3 96,-1 0 0,-1 0 0,2-33 0,2-9 193,11-47-297,-16 96-7,0-1 0,0 1 0,1 1 0,8-17 0,3-7 6,-1 1-121,-11 30 147,5-1 53,-6 2 143,0 4-49,1 5-22,0-1-1,0 1 1,-1 0-1,0 0 0,0 0 1,-1 1-1,1-1 1,-1 13-1,-1-18 173,0 1 63,0 49 682,-1-34-599,2 25 0,0-6-280,-2-28-78,1 1 0,2 16-1,2-6-43,-1-17-20,-1 0-8,-1-2 14,-1 0 0,1 0 0,0 0 0,0 0-1,-1 0 1,1 0 0,0 0 0,0 0 0,0 0 0,0 0-1,0 0 1,0-1 0,1 1 0,-1 0 0,0-1 0,0 1-1,3 0 1,-3 0 5,1-1-30,-1-1 0,1 1 0,-1 0 0,1 0 0,0-1 0,-1 1 0,0-1 0,1 1 0,-1-1 0,1 1 0,-1-1 0,0 0 0,1 0 0,-1 0 0,0 0 0,0 0 0,0 0 0,2-1 0,-3 1-2,10-9-821,-1 0 0,10-15 0,-11 14-445,1 0 0,11-11 0,-6 10-216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48.43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 1151,'0'0'0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48.98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1 175 3711,'10'-49'0,"-9"44"0,10-29 22,1-1 3084,-10 34-2972,3-5-94,-3 4 90,0 2-76,21 2 6,-21-2-130,1 1 2,0 0 50,2 0-2,12 11 5,-1 1 68,-14-9-54,1 0 2,-2-2-4,1-1-1,-1 1 0,0-1 1,1 1-1,-1 0 0,0-1 0,0 1 1,0 0-1,0 0 0,1 3 1,-1-1-10,8 20 43,-8-19-17,3 10-3,-4 0-20,0-1-33,-2 5 32,0-16 17,0-1 3,1 0 159,0-3-265,-1-2 71,0 1 1,0-1 0,0 1-1,1-1 1,-1 0-1,1 1 1,-1-1-1,1 0 1,0 0 0,0 0-1,0 0 1,1 0-1,-1 0 1,1 0 0,0 0-1,0 0 1,0 0-1,0 0 1,1-6 0,1-6 46,0 1-1,7-24 1,-5 27 169,1 0-1,8-17 0,-12 26-61,6-12 752,-1 7-129,-4 6-650,-1 1-85,0 0 0,0 0 0,0 0 0,0 0 0,0 0 0,0 0-1,0 0 1,0 0 0,0 0 0,0 0 0,0 0 0,0 1 0,0-1-1,0 0 1,0 1 0,0-1 0,0 1 0,1 0 0,1 1 17,-1 0 0,0 0 0,0 0 1,0 0-1,0 1 0,3 4 0,1 4 42,0 0-1,6 18 1,-11-25-73,20 55 90,-16-40-198,2 1 1,0-1-1,2 0 0,0 0 0,13 19 1,-7-21-476,-14-17 525,-1 1 0,1 0 0,0-1 0,0 1 0,-1-1 1,1 1-1,0-1 0,0 1 0,0-1 0,0 0 0,0 1 1,0-1-1,-1 0 0,1 0 0,0 0 0,0 0 0,0 0 1,0 0-1,0 0 0,0 0 0,0 0 0,2 0 0,22-18-2716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48.3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0 110 3711,'0'0'1027,"2"0"-826,16 2 225,0-2-1,0 0 0,-1-1 1,29-5-1,-10 1-358,-6 0 0,-2-2-1,1-1 1,-1-1 0,45-22 0,-62 26 7,60-24 536,-59 25-596,-2 2 50,-7 2-8,5 2-94,-6-2-215,8 23-1975,-10-21 1393,0 8-1041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19.39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38 3839,'1'-1'2138,"8"-8"-1681,-7 7-251,-1-1 1,1 1 0,0 0 0,0 0-1,0 1 1,0-1 0,0 0 0,1 1-1,-1-1 1,0 1 0,1 0 0,-1 0-1,1 0 1,0 0 0,-1 0 0,1 0-1,-1 1 1,1-1 0,0 1 0,2 0-1,9 1 170,0 0 0,-1 1-1,0 0 1,1 1 0,-1 1-1,19 8 1,74 39 449,-97-47-760,5 5 81,-1 0 0,16 13 1,-21-16-70,-7-4 127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49.60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157 0 4351,'-6'7'240,"0"1"0,0-1 0,0 1 0,1 0 0,0 0 0,0 1 0,-6 16 0,-3 16 421,-17 72 0,14-43-71,3-21-232,-15 64 524,28-101-892,0-11 1,1-1 1,0 1-1,0-1 1,0 1-1,0 0 1,0-1-1,0 1 1,1 0-1,-1-1 1,0 1-1,0 0 1,0-1-1,0 1 1,1-1-1,-1 1 1,0-1-1,1 1 1,0 0-1,0 1-29,-1 0-120,14 0-537,-12-2 638,-1 1 1,1-1 0,-1 0 0,1 1 0,-1-1 0,1 0-1,0 0 1,-1 0 0,1-1 0,-1 1 0,1 0 0,-1 0-1,1-1 1,-1 1 0,1-1 0,-1 1 0,1-1 0,-1 0-1,0 0 1,1 0 0,-1 0 0,0 1 0,0-2 0,2 0-1,35-33-2523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50.5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0 217 2175,'0'0'440,"3"0"-306,20-2 46,-21 2 186,12-8-102,-12 7-210,14-13 20,-8 7-63,-7 6 42,0-1 1,4-5-58,-3 3 68,0 0 1,0 0 0,-1 0-1,1-1 1,-1 1-1,0 0 1,0-1 0,0 1-1,-1-1 1,0-7-1,2-10 120,-1 15-108,0 0 0,-1 0 0,0-13 0,0 12 12,0 6 8,0-22 752,-1 22-688,-2-7-128,-1 0-52,3 7-76,-1 3-9,0 1 147,-1 1 0,1 0-1,-1-1 1,1 1 0,0 0 0,0 0 0,0 0-1,0 0 1,0 1 0,1-1 0,0 0 0,-1 1-1,1-1 1,-1 7 0,-1 9-60,-2 30 0,4-35 87,-1 17 143,-1 0 155,1 34-1,1-36-167,0-22-143,0 1-1,1-1 1,0 10 0,5 8-60,-5-23-44,2 0 86,5 3 26,-7-4-60,1-1-1,0 0 0,-1 0 1,1 1-1,0-1 0,0 0 1,-1 0-1,1 0 0,0 0 1,-1 0-1,1 0 0,0 0 1,0 0-1,-1 0 0,1 0 0,0 0 1,-1-1-1,1 1 0,0 0 1,0-1-1,1 0 10,4 0 2,-1-1-1,0 0 1,0 0 0,0-1-1,0 0 1,0 0 0,0 0-1,-1 0 1,1-1-1,6-7 1,5-6 83,17-26 1,-17 22-76,-9 12-29,47-64-329,-47 62 272,-1 0 0,0 0 0,0-1 0,6-21 0,-10 10 121,-2 20-26,0 1 62,0 0-14,-1-18 11,0 18 282,9-8-197,-6 8-189,0 1 0,0-1 0,0 1 0,1 0-1,-1-1 1,0 1 0,1 0 0,-1 1 0,0-1-1,1 0 1,3 0 0,32-2-185,-24 2 164,-9 1 26,37-4-441,76 5 0,-112 0 451,0 0 0,0 1 0,0 0 0,0 0 0,-1 0 0,1 1 0,0-1 0,-1 1 0,0 1 0,0-1 0,0 1 0,0 0 0,0 0 0,-1 0 0,0 1 0,0-1 0,0 1 0,0 0 0,-1 0 0,4 8 0,-2-1 130,-1 1-1,0 1 1,0-1 0,-2 0 0,0 1 0,0 0 0,-1 25-1,0-24 29,2-3-138,-2-12-86,0-1 0,0 0 0,0 0 0,0 1 0,-1-1 0,1 0 1,0 0-1,0 0 0,-1 0 0,2-2 0,19-39-1747,-4 15-577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51.18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16 5119,'12'-15'908,"-12"15"-867,0 0 0,1 0 0,-1 0 0,0 0 0,0 0 0,0 0 0,1 0 0,-1 0 0,0 0 0,0 0 0,0 0 0,1 0 0,-1 0 0,0 0 0,0 0 0,2 1 287,-2-1-287,2 3 103,-1-1 0,0 1 0,1 0 0,-1 0 0,0-1 1,-1 1-1,2 5 0,-1-6-278,3 21 288,-1 0 0,-1 0 0,-1 1-1,-2 26 1,1-11-19,0 26 75,-3 195 1004,-4-161-983,3-68-232,1 0 0,2 1 0,5 54 0,-4-85-56,0 0 0,0 1 1,0-1-1,1 0 0,-1 0 0,0 1 1,1-1-1,-1 0 0,0 0 0,1 1 1,0-1-1,-1 0 0,1 0 0,0 0 1,0 0-1,-1 0 0,1 0 0,0 0 1,0 0-1,0 0 0,0 0 0,0-1 0,2 2 1,-2-2-20,1 0 1,-1 0-1,0 0 0,1 0 1,-1 0-1,0-1 0,1 1 1,-1 0-1,0-1 1,0 1-1,1-1 0,-1 1 1,0-1-1,0 0 1,0 1-1,0-1 0,0 0 1,0 0-1,0 0 1,0 0-1,0 0 0,2-2 1,2-4-596,1-1 0,-1 0 0,8-16 1,-11 22 506,8-19-1691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51.54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65 151 5247,'-64'24'4528,"74"-25"-4394,-1-1 0,1 0 0,-1 0 0,0-1 0,18-8 0,-16 7-42,60-29-51,7-4-524,-55 28 215,47-18-946,21-16-2006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52.54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236 0 6143,'-151'137'1936,"142"-127"-1849,1 0-1,0 0 0,0 1 1,1 1-1,0-1 0,1 1 0,0 0 1,1 1-1,1-1 0,0 1 1,0 0-1,1 0 0,-2 23 0,5-33-107,0 0-1,0 1 1,0-1-1,1 1 0,-1-1 1,1 1-1,0-1 1,-1 1-1,2-1 0,-1 0 1,0 0-1,1 0 1,-1 0-1,1 0 0,0 0 1,0 0-1,0 0 1,0 0-1,5 3 0,-5-5 6,0 0 0,-1 0-1,1-1 1,-1 1 0,1 0-1,0-1 1,0 0-1,-1 1 1,1-1 0,0 0-1,0 0 1,-1 0 0,1 0-1,3-1 1,0 1 5,4-1-13,0 0 0,-1-1 0,1 0-1,0-1 1,-1 0 0,1 0 0,-1-1-1,0 0 1,0-1 0,0 1 0,-1-1 0,0-1-1,9-8 1,-4 3-27,0 0-1,-1-1 1,-1-1 0,0 0-1,-1-1 1,11-22 0,-11 19 107,-2 0 0,0-1 1,-1 0-1,-1 0 1,-1 0-1,4-26 0,-8 28-10,-1 12-10,-2 0 674,-1-3-643,19 41-86,-2 0-1,9 42 1,-4-17 242,-17-53-182,0 0 0,0 0 0,0 12-1,2 10 117,3 10 33,-1 2-208,-4-37-373,1-6 98,4-14-73,6-34 3,-9 40 210,-1 1 86,3-7-84,-2 0 1,0 0-1,1-21 0,-3 34 23,1-6 22,1-3-400,10-5-1914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52.88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0 6143,'2'0'-214,"0"1"187,1-1 0,-1 0 0,0 1 0,0 0 0,0 0 0,0-1 0,0 1 0,0 0 0,0 1 0,0-1 0,0 0 0,0 0-1,-1 1 1,1-1 0,2 4 0,27 34 1350,-14-16-423,41 50 580,-51-62-1468,0 0 0,-1 0 0,0 1 0,-1 0 0,5 14 0,4 18-377,-13-42 146,1-5-535,5-16-2124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53.25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0 6911,'0'0'0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53.82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3839,'27'3'131,"-25"-2"166,10 5 459,-9-4-644,-1-1-1,1 2 0,-1-1 0,1 0 0,-1 0 0,0 1 0,0-1 1,0 1-1,0 0 0,0 0 0,-1 0 0,1 0 0,1 5 0,3 7 18,-2-5-125,0 1 0,0-1 0,2 14 1,-4-12-5,0-1-32,-2-9 53,3-15-185,3-12-91,-5 21 294,1-1 0,-1 1-1,1-1 1,0 1 0,0-1-1,1 1 1,0 0 0,-1 0-1,1 0 1,0 0 0,6-4-1,-8 7 26,1-1-20,-1 1 0,1-1 0,-1 1-1,1 0 1,0-1 0,0 1 0,-1 0-1,5-1 1,-6 2-14,4-1 96,-1 0 1,0 1-1,1-1 0,-1 1 0,1 0 0,-1 0 0,1 0 0,-1 0 0,0 1 0,6 1 0,-7-2 327,1 2-229,16 14-22,-15-11-180,6 6-22,-4-2-30,-5-7-120,4 10-394,-4-10 72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54.31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0 8191,'0'0'-133,"12"10"-533,-2-2 682,-1 0 0,0 1 1,0 0-1,-1 1 0,0 0 1,-1 0-1,0 1 0,0 0 1,-1 0-1,-1 0 0,0 1 0,5 17 1,2 17 187,-1 0 0,5 60 0,-12-76-117,3 20 22,13 118 604,-19-138-539,0 0 0,-2 0 0,-7 46 0,3-55-82,2-19-458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54.66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1 251 8703,'5'-14'-151,"2"1"1,-1 0-1,1 1 0,1-1 0,1 2 0,-1-1 0,2 1 0,-1 0 0,2 1 0,-1 0 0,1 1 0,1 0 0,0 1 0,15-9 0,-27 17 148,31-17-736,1 2 1,0 1 0,51-15-1,-68 27-465,-1 1-11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19.86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1 874 6143,'19'-20'808,"-1"-1"0,21-32 0,25-51 255,-57 92-910,9-15-48,-2-1 0,-2 0 0,0 0 0,-2-1 0,-1 0 0,-1-1 0,-1 0-1,3-53 1,-4-77-41,-7 128-48,-1 0 0,-2 1 0,-8-33 0,10 57-17,2 3 3,-1 1 0,0 0 0,0 0 0,-1 0 0,-2-7 0,-5 18 115,5 0-61,1-1 1,-1 1-1,2 1 0,-1-1 0,1 0 0,0 0 0,1 1 0,-1 13 0,0-9 41,-11 133 614,12-121-657,1 1 0,2-1 0,8 45-1,-9-67-58,0 1 1,0-1-1,0 0 0,0 1 0,1-1 0,-1 0 0,1 0 0,0 0 0,0 0 1,3 4-1,-4-6 3,0 0 1,0 0-1,1-1 1,-1 1 0,0 0-1,0 0 1,0-1-1,0 1 1,1-1 0,-1 1-1,0-1 1,1 0-1,-1 1 1,0-1-1,1 0 1,-1 0 0,0 0-1,1 0 1,-1 0-1,0 0 1,1 0 0,-1 0-1,0-1 1,1 1-1,-1-1 1,0 1 0,1-1-1,-1 1 1,2-2-1,11-7-484,-1-1-1,0 0 0,-1-1 0,0 0 0,0-1 1,14-19-1,29-29-2227,-23 34 219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19:55.18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97 0 6783,'1'7'17,"1"-1"-1,-2 1 0,1-1 1,-1 1-1,0 0 1,0-1-1,-1 1 0,-2 12 1,-3 1 9,-12 29 1,13-36 163,0 0 1,0 1 0,1-1-1,1 1 1,-2 18-1,4-13 66,2-15-264,3 3-82,1 3 24,5-2 54,-3-5 23,1 0 0,-1-1-1,1 1 1,-1-2 0,12 2-1,2-2-7,-15-4-5,-2 0-9,1 1-45,0 0-1,0 0 1,-1-1 0,1 0 0,-1 1 0,0-2 0,5-3 0,-1 0-101,-3 4 111,-1-1 0,0 0 0,0 0 0,0-1 0,0 1 0,0-1-1,-1 1 1,0-1 0,3-7 0,11-23 111,-15 28 9,0 1-1,-1-1 0,0 0 0,0 0 0,0 1 0,-1-1 1,-1-9-1,2 2 1495,8 21-1558,-5-3 14,-1 1 0,1-1 0,-1 1 0,0 0 0,-1 0 0,1 0 0,-1 1 0,0-1 0,1 6 0,11 56 307,-12-55-304,3 21 213,-2 0 1,-2 0 0,-1 0 0,-7 59 0,0-46 107,-2 0 0,-27 80 0,32-114-258,-1 1 1,-1-1-1,0 0 1,-1-1 0,0 0-1,-1 0 1,0 0-1,-12 12 1,17-19-115,-1-1 0,0 1 0,0-1 0,-1 0 1,1 0-1,-1 0 0,0 0 0,1-1 0,-1 0 0,0 0 0,0 0 1,-1-1-1,1 1 0,0-1 0,0 0 0,-1-1 0,1 1 0,-1-1 1,1 0-1,0-1 0,-1 1 0,1-1 0,-6-2 0,8 2-82,1 1-1,-1-1 0,1-1 1,0 1-1,-1 0 1,1 0-1,0-1 0,0 1 1,0-1-1,0 0 1,0 0-1,-3-4 0,0 0-604,1-1 0,-7-14 0,6 10 197,-15-27-2749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53.6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691 75 3071,'0'0'864,"0"-2"-745,-1-1-43,1 0 0,-1 0 0,0 1 0,0-1 1,0 0-1,-1 0 0,1 1 0,-1-1 0,1 0 0,-1 1 0,0 0 0,0-1 0,0 1 0,0 0 0,-3-2 0,4 2 84,-2 1-13,-32-13 258,33 14-277,-12-1 71,-12-4-16,24 4-180,-1 0 1,1 1-1,-1-1 1,0 1-1,1-1 1,-1 1-1,0 0 1,0 0 0,-4 1-1,-7-1 220,4-1-49,6 0-127,-1 0 0,1 1-1,-1 0 1,1 0 0,-1 0-1,1 0 1,-1 1 0,1 0 0,-1 0-1,1 0 1,0 0 0,-1 1 0,1-1-1,-6 4 1,-29 14-26,35-17-21,0-1-1,0 2 0,0-1 0,0 0 0,-5 5 0,1-2 32,5-4 97,1 0 30,-19 19 162,9-9-320,-4 4 0,16-15 0,-25 31 0,-3-1 504,12-6-256,14-22-152,1-1 0,-4 7-5,4-6 401,4-1-657,8 3 223,-8-3 10,0 1-14,10 6-44,-2 0 32,19 8 947,-28-14-1081,1-2-131,26 8-285,15 3 252,-41-11 60,0 1 252,23 9 471,-24-9-442,1 0-21,6 5 0,-6-2-10,-2-2-51,-1 0 1,1 0 0,0 0-1,-1 0 1,0 0-1,1 1 1,-1-1 0,0 0-1,0 0 1,0 1 0,-1-1-1,1 0 1,0 0-1,-2 4 1,1 0 36,-2 4-6,1-1-1,-1 1 0,-1 0 0,0-1 0,0 1 1,0-1-1,-9 11 0,4-5 15,-2 6-31,7-11-51,-2-1 0,1 0 0,-1 0 0,-13 15 1,15-20 32,-9 8-18,11-11 34,0-1-1,0 1 0,1-1 1,-1 1-1,0 0 0,0 0 0,1 0 1,-1 0-1,1 0 0,-1 0 0,-1 2 1,-10 5-19,0-2-55,-9 0 51,19-6 20,0 0 88,-13 3 352,7-2-304,-1 1 0,1 0 0,-19 7 0,2 0 109,-34 6-592,16-5 482,40-9-128,0 1 0,1 0-1,-1 0 1,1 1 0,-1-1-1,1 1 1,0-1-1,0 1 1,-3 4 0,-5 3-99,4-1-804,6-7 680,0 0-480,1 0-97,0 6 57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54.56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29 86 3967,'0'0'3150,"-2"2"-3065,-1 4-37,0-1-1,0 1 0,1 0 1,0 0-1,0 0 1,-2 9-1,1 0 133,-2 28 0,5-34-142,1 0 1,0 0-1,2 9 1,2 23 70,-5-37-104,0-1-1,0 0 1,0 0 0,1 0 0,0 0 0,-1 0 0,3 5-1,8 37 86,-9-32-69,2 0 76,-2-10-77,-1 0 300,2-2-266,11 2-44,-11-3-8,0 0 0,0-1-1,0 1 1,0-1-1,0 1 1,0-1 0,0 0-1,0 0 1,0 0-1,0-1 1,-1 1-1,1-1 1,-1 1 0,1-1-1,-1 0 1,1 0-1,-1 0 1,0 0 0,0 0-1,2-4 1,4-5 4,0-1 0,-1 0 0,7-15 0,-5 8-20,8-24 43,-6 14 428,-4 8-559,-1-1 0,-1 0 1,5-38-1,-9 51 91,-1 6 53,0-1 1,0 1-1,0 0 0,-1-1 0,1 1 0,-1 0 0,0-1 0,0 1 0,0 0 0,0 0 1,-3-4-1,1 4 90,1 0-1,-1 1 1,1-1 0,-1 1 0,0 0 0,0-1 0,0 2 0,-1-1 0,1 0 0,0 0-1,-1 1 1,-6-2 0,10 3-125,-4-1-100,0 0 0,0 0-1,0 1 1,0-1 0,0 1 0,0 0-1,0 0 1,0 1 0,1-1 0,-1 1 0,0 0-1,0 0 1,-6 2 0,-3 2 54,1 1 0,-17 12 0,24-15 48,-7 5-63,12-8 52,-1 0-1,1 1 0,-1-1 0,1 1 0,-1-1 1,1 0-1,0 1 0,-1-1 0,1 1 0,0-1 0,-1 1 1,1-1-1,0 1 0,0-1 0,-1 1 0,1-1 1,0 1-1,0 1 0,0-1-21,0 0-1,1 0 1,-1 0-1,1 0 1,0 0 0,-1 0-1,1 0 1,0 0-1,0 0 1,0 0 0,-1 0-1,1 0 1,0-1-1,0 1 1,0 0 0,0 0-1,1-1 1,1 2-1,27 10-1288,-18-7 482,10 5-1836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55.9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87 64 2175,'0'0'3384,"2"2"-3128,0-1-160,0 0 0,0 1 0,0-1 0,0 1 0,0-1-1,0 1 1,0 0 0,-1 0 0,1 0 0,-1 0-1,0 0 1,1 0 0,0 4 0,0-2-40,-1 1 0,0-1 1,0 0-1,0 0 0,-1 0 1,0 1-1,0-1 0,0 5 0,-20 188 1427,15-165-1344,-18 63-1,21-86-73,-4 2-38,1-3 20,3-6 6,-9-7 22,9 4-67,1 0 1,-1 0-1,1 0 0,0 0 1,-1-1-1,1 1 0,0 0 1,0-1-1,0 1 0,-1-1 1,2 0-1,-1 1 0,-2-4 1,-7-26-137,7 21 83,1 3 52,0 1 0,0-1 0,1 0 0,-2-11 0,1-5-14,1-1-1,1 1 1,1-1 0,0 0 0,7-24 0,-9 43-2,2 1 11,7-17-123,3-5 46,-5 16 39,-4 7 64,0-1-1,0 1 1,-1 0-1,1-1 1,-1 1-1,0-1 1,2-5-1,8-1 55,-10 10-84,1-3-34,1 0 1,-1 1-1,1-1 1,0 1-1,0 0 0,0 0 1,0 0-1,1 0 1,-1 1-1,6-3 0,5 2-17,8 0 68,-18 3 6,-1 1 0,5-1 82,-6-1-76,22 11 119,17 9 14,-38-19-69,-1 1-32,1 1-51,23 10 48,-20-11-49,15 9-21,-18-10 206,-1 0-103,15 9 2,-14-5-98,-2-1 11,1-2 23,-1 1-1,0-1 0,0 1 1,0 0-1,-1-1 0,1 1 1,0 0-1,-1 4 0,1-4-39,2 13 67,0-3-58,-1-8-55,0 6 55,-1-9 121,-6-13-2909,-1-12 6122,1 4-3389,0 7-10,4 11 67,0-1 1,1 0 0,-1 1-1,1-1 1,-1 0 0,1 1 0,-1-1-1,1 0 1,0 1 0,0-1-1,0 0 1,0-2 0,1-1 0,-2 1 1,4-20 0,-2 16 0,11-27 0,-7 21-5,-4 9-45,1 0 1,0 0-1,0 0 1,3-6-1,2 1 39,3-1 11,-10 10 2,1 0-1,0 1 0,-1-1 1,1 0-1,0 1 0,0-1 1,-1 1-1,1-1 0,0 1 1,0 0-1,0-1 0,-1 1 1,3-1-1,-2 1 10,-1 0 0,1 1 0,0-1 1,0 0-1,0 0 0,0 0 0,-1 1 0,1-1 0,0 1 1,0-1-1,-1 0 0,1 1 0,0-1 0,0 1 0,-1 0 0,1-1 1,-1 1-1,2 0 0,9 15 186,-10-15-201,2 7 81,1 0 1,-1 0-1,-1 0 0,1 1 0,-1-1 0,-1 1 0,0-1 0,0 1 0,-1 16 1,1-9 40,3 27 0,0-17-37,-2 1 0,-1-1 0,-3 46 0,-1-3 107,-3 8-118,1-22-1665,4-31 556,-2 24-1889,1-27 1448,2 2-820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56.58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75 0 5631,'-1'3'71,"0"12"75,-8 28 1,2-4 829,-9 52 479,-19 213-242,33-212-746,-2 7-618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57.0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1 189 4863,'0'0'4251,"0"-2"-4155,1-2-50,1-1 0,-1 1 0,1 0 0,0 0 0,0 0 0,0 0 0,1 0 0,-1 1 0,1-1 0,0 1 0,0 0 0,5-4 0,9-9 95,20-13 0,-29 23-176,21-14 35,45-25 0,-50 34 86,-14 10 100,16-4-52,-23 4-236,-2 6-1283,0-5 1335,-1 1 1,0-1-1,1 1 1,-1 0-1,0-1 1,0 1-1,1 0 0,-1-1 1,0 1-1,0 0 1,0-1-1,0 1 1,0 0-1,0-1 1,0 1-1,0 0 1,0 0-1,0-1 1,0 1-1,-1 0 1,1-1-1,0 1 1,0 0-1,-1-1 1,1 1-1,-1 0 1,-10 33-2789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57.5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1 288 6399,'0'0'168,"0"-3"-72,4-13-88,0 0-1,7-18 0,-1 3 627,-8 24-510,0 1-1,0-1 0,1 1 1,0 0-1,0 0 1,1 0-1,-1 0 0,9-9 1,0 3 360,1 1 0,20-15 0,-1 2-279,27-18-1021,-57 40 560,12-4-568,-12 9 52,8 12-1936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58.0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30 4831,'0'0'4104,"3"2"-4040,25 11 509,19 10-90,-44-21-291,-3-2-184,1 0 0,-1 0 0,0 0 0,1 0 0,-1 0 0,0 0 0,1 0 0,-1 0 0,0 0-1,1 0 1,-1 0 0,0 0 0,1 0 0,-1 1 0,0-1 0,1 0 0,-1 0 0,0 0 0,1 1-1,-1-1 1,0 1 0,1-1 11,0 1 0,-1-1 0,1 1-1,-1-1 1,1 1 0,0-1 0,0 0 0,-1 1 0,1-1-1,0 0 1,-1 1 0,1-1 0,0 0 0,1 0-1,2 1 0,0-1-1,0 1 1,0-1-1,1 0 1,-1-1-1,0 1 1,0-1-1,0 0 1,0 0-1,0 0 1,0 0-1,0-1 1,5-2-1,6-4-640,29-21 0,-29 18 147,-1 0-959,-4 3-1445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59.5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0 181 5375,'1'-2'234,"17"-33"2140,-17 33-1590,1 4-704,12 14 45,-13-10-88,-1-3 0,3 4 51,-1 1 0,0-1 1,0 1-1,-1 0 0,1 0 0,-2 0 0,1 13 0,1 58 552,-3 18-309,-1 26-78,2-61-124,0-9-126,0-50 65,1 0-14,0 9-58,-1-9 14,1-3-7,-1 0-1,0 0 0,0 0 1,0 0-1,1 0 0,-1 0 1,0 1-1,0-1 0,0 0 1,1 0-1,-1 0 0,0 0 1,0 0-1,0 0 1,0 1-1,1-1 0,-1 0 1,0 0-1,0 0 0,0 0 1,0 1-1,0-1 0,0 0 1,0 0-1,1 0 0,-1 0 1,0 1-1,0-1 0,0 0 1,0 0-1,0 1 0,0-1 1,0 0 12,0 1 1,0-1-1,0 0 1,0 1 0,0-1-1,0 0 1,0 0-1,1 1 1,-1-1 0,0 0-1,0 1 1,0-1-1,0 0 1,1 0-1,-1 1 1,0-1 0,0 0-1,1 0 1,-1 0-1,0 1 1,0-1-1,1 0 1,-1 0 0,0 0-1,1 0 1,-1 1-1,0-1 1,1 0 0,-1 0-1,0 0 1,1 0-1,-1 0 1,0 0-1,1 0 1,2 0-143,20-2-495,-20 2 816,-2-2-140,3-2-69,-1 1 0,0-1 0,0 0 1,0 0-1,-1 0 0,1 0 0,-1-1 0,0 1 1,0-1-1,0 1 0,-1-1 0,0 0 1,0 0-1,0 0 0,0-6 0,1-7 166,4-44 41,-5 41-214,1 0 0,7-32 0,-6 38-32,-1 4 12,-1 9 191,9 10-40,-7-5-55,0 0-59,-1-1 0,1 1 0,-1-1 1,0 1-1,0 0 0,0 0 0,0 0 0,-1 0 1,1 0-1,-1 0 0,0 0 0,0 0 1,2 6-1,0 4 78,9 24 113,8 39 0,-19-69-184,16 56-120,-16-61 186,0 1-14,4 10-57,2-1-37,-6-10 412,5-64-321,0-9 272,0 9 255,0-10-664,4 2 0,22-89 0,-20 104 236,4-29-33,-9 62-380,-3 17 65,-1 3 11,-2 0-66,1 1 0,-1-1 0,1 1-1,0 0 1,-1 0 0,1-1 0,0 1-1,0 0 1,0 1 0,0-1 0,0 0 0,-1 0-1,1 1 1,0-1 0,1 1 0,-1 0-1,3 0 1,18-5-2110,-9-3 20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0.18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47 0 5503,'0'0'2528,"-1"4"-2176,-6 15-162,1 0 0,1 0 0,1 1 0,0 0 0,2 0 0,-1 32 0,-12 160 938,15-200-1112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20.57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3327,'0'0'4392,"1"2"-4221,1 10 89,0 1 0,2 0 0,-1 0 0,2-1 0,10 22-1,-11-28-145,0 1-1,0-1 0,0 0 0,1 0 0,0-1 0,1 0 0,-1 0 0,1 0 0,0 0 0,0-1 0,0 0 0,8 4 0,0-1-74,-3-1-33,0-1 0,0 0 0,12 3-1,-16-6-8,0-1-1,-1 0 0,1 0 1,0-1-1,0 0 1,0 0-1,0 0 0,10-3 1,-13 3 3,0-1 1,0 0-1,0 0 1,1-1-1,-1 1 1,0-1-1,-1 0 1,1 0-1,0 0 1,0 0 0,-1-1-1,0 0 1,1 1-1,-1-1 1,0 0-1,0-1 1,-1 1-1,1 0 1,3-6-1,-3 3 32,1-1-1,-1 1 0,-1-1 0,1 1 1,-1-1-1,0 0 0,-1 0 1,1 0-1,-1 0 0,0-13 0,-1 18 225,-1 1-90,1 1-141,0 0 0,0 0-1,0 0 1,0 0 0,1-1 0,-1 1 0,0 0-1,0 0 1,0 0 0,0 0 0,0 0-1,0 0 1,0-1 0,0 1 0,-1 0 0,1 0-1,0 0 1,0 0 0,0 0 0,0 0-1,0-1 1,0 1 0,0 0 0,0 0 0,0 0-1,0 0 1,0 0 0,0 0 0,0 0-1,-1 0 1,1-1 0,0 1 0,0 0 0,0 0-1,0 0 1,0 0 0,0 0 0,-1 0-1,1 0 1,0 0 0,0 0 0,0 0 0,0 0-1,-6 15 167,1 1 0,1-1-1,-4 23 1,-3 52 569,10-82-676,-1 21 125,1-15-130,0 0 1,-1 0-1,-5 20 0,6-30-64,0-1 0,-1 1 0,1 0 0,-1-1 0,0 1 0,0-1 0,0 0 0,0 0 0,-1 0 0,1 0 0,-1 0 0,0 0 0,0-1 0,0 1 0,0-1 0,0 0 0,-5 2 0,-2 1 4,-1-1 0,0 0 1,0-1-1,0 0 0,-1-1 1,1 0-1,-15 0 0,0-1-922,0-2-1,-31-4 1,23 0-3744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0.55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40 6271,'47'-34'8,"-45"33"122,1 0 140,10 0-46,-1-1-1,1 2 0,-1 0 0,1 0 0,-1 2 1,1-1-1,-1 1 0,1 1 0,12 5 0,-4 0-258,-17-6 20,3 5-232,5-1-165,-4 2-1901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0.91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7167,'0'0'591,"0"3"-479,22 63 1570,-17-54-1435,51 163 1444,-50-153-1681,0 1 0,-1 0-1,-1 0 1,1 37 0,-6 94-1872,-9-91-874,8-40 90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1.9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36 0 5503,'0'0'167,"2"2"-38,8 15 615,-1 0 0,-1 0-1,0 1 1,10 35-1,2 6-301,-12-32-303,-1 1 0,-1-1-1,-1 2 1,-1-1 0,-1 39-1,0-10-73,-1-18-60,-2 50 0,-2-77 21,1-4-8,1-1 1,-1 1-1,2-1 0,0 8 0,0-1 46,-1-12 61,0 1-1,0-1 0,0 1 0,-1 0 0,0-1 1,1 1-1,-3 4 0,1-1 101,2-3-264,-5 8-309,4-9 174,-1 0 72,-4 5 56,4-6 88,-3 2 15,5-3-55,0 1-1,-1-1 1,1 0-1,0 0 1,0 0-1,-1 1 1,1-1-1,0 0 1,0 0-1,-1 0 1,1 0-1,0 1 1,0-1-1,-1 0 1,1 0-1,0 0 1,-1 0-1,1 0 1,0 0-1,0 0 1,-1 0-1,1 0 1,0 0-1,-1 0 1,1 0-1,0 0 1,-1 0-1,1 0 1,0 0-1,0 0 1,-1 0-1,1-1 1,-3 1 7,1-1 0,-1 0 0,1 0 0,0 0 0,-1 0 0,1 0 0,0 0-1,0-1 1,0 1 0,0-1 0,0 0 0,0 1 0,0-1 0,1 0 0,-1 0 0,-2-3 0,0-2-2,1 2-27,-1 0 1,1 0 0,0 0-1,1-1 1,-1 1 0,1-1-1,-2-7 1,-6-42 197,7 40-201,-16-166-188,9 66 274,8 42-490,2 56 327,0 15 126,0 0-1,1 1 1,-1-1-1,1 0 1,-1 1-1,1-1 1,-1 1-1,1-1 1,0 1-1,0-1 1,0 1-1,0-1 1,0 1 0,2-2-1,2-5 225,-2 5-239,1-3-16,1 1-1,0 0 1,0 0 0,0 0-1,10-7 1,-3 3-6,0 1 11,-9 5 26,1 0 0,1 0 0,-1 1-1,0 0 1,6-3 0,1 1 67,-8 3-52,0 1 0,-1-1 0,1 1 0,0-1 0,0 1 0,0 0 0,0 0 0,4 1 0,-4-1-26,13 3 65,-11-1-84,0 1-1,-1-1 0,1 1 1,-1 0-1,0 0 0,0 0 1,0 1-1,0-1 0,4 7 1,3 3 34,15 24 1,11 37 544,9 5-253,-44-76-300,0-1-5,6 19 72,-5-12-25,0 0-1,0 1 0,1 15 1,-1-10 58,16 65-103,-18-77-214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2.31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83 6271,'11'-13'338,"0"0"0,1 1 0,17-15 0,-27 25-146,10-6 1112,0 0 219,-6 10-1749,1-1 0,0 1 0,-1 0 0,1 0 0,-1 1 0,9 5 1,-5-4-562,4 4-681,-2 2-1195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2.91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85 5375,'0'0'1736,"3"0"-1397,19 3 559,1-2 0,42-1-1,-45-4-793,0-1 0,-1 0 1,0-1-1,23-11 0,-19 7-80,47-12 1,-38 13-266,14-2-1241,-41 12 558,8 2-2039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3.4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5759,'0'0'2304,"2"2"-2080,11 14 340,0 1 0,18 32 0,-23-37-488,4 11 330,-1 0-1,12 35 0,-8-18-98,2 11-160,-2 0-1,15 96 1,-9-33-958,-14-80-3189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6.81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312 0 5759,'0'0'3099,"-1"2"-2816,-4 2-162,1 0 0,0 0 1,0 1-1,0-1 0,0 1 0,1 0 1,-4 7-1,-9 13 423,9-15-345,0 0-1,1 1 1,0 0 0,1 0-1,-6 20 1,-13 62 219,18-65-285,-30 168 462,8-40-77,-1-39-5,23-101-330,1 0 0,-2-1 0,0 0 0,-1 0 0,-9 14 0,12-23-354,-1 0 1,1-1-1,-10 8 1,14-13 144,0 2-630,-10 0-1580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7.45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64 241 2559,'0'0'1431,"-3"-1"-1095,-33-6 1329,33 7-991,-8-5-341,9 4 580,1 1-880,1-1 0,-1 1-1,1 0 1,-1 0 0,1-1-1,-1 1 1,1-1 0,-1 1-1,1 0 1,0-1 0,-1 1-1,1-1 1,0 1 0,-1-1-1,1 1 1,0-1 0,0 1-1,-1-1 1,1 1 0,0-1-1,0 1 1,0-1 0,0 1-1,0-1 1,0 0 0,0 1-1,0-1 1,0 1 0,0-1-1,0 1 1,0-1 0,0 1-1,0-1 1,1 0 0,-1 0-5,0-1 1,1 1-1,-1 0 1,0 0-1,1 0 1,-1 0 0,1-1-1,0 1 1,-1 0-1,1 0 1,0 0-1,0 0 1,0 0-1,0 1 1,0-1 0,0 0-1,1-1 1,40-14 641,-16 5 20,-24 10-372,1 0-40,19-4-190,-17 1-68,-2 0-22,11-5 13,-8 5-10,0-1 0,0 1 0,0-1 0,-1 0 0,0-1 0,0 1 0,0-1 1,-1 0-1,6-10 0,9-12-153,-16 24-149,1 1 1,-1 0-1,0 0 1,1 0-1,7-4 1,8-8-1703,-18 14 1878,0 1 0,-1-1 0,1 1 0,-1-1 0,1 1-1,0-1 1,-1 1 0,1 0 0,0-1 0,-1 1 0,1 0-1,0 0 1,0 0 0,1-1 0,3 0-1999,8-2 589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7.99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1 199 4863,'0'0'4000,"2"0"-3621,2-1-275,0 1 0,-1-1 0,1 0 0,-1 0 0,0-1 0,1 1 0,-1-1 0,0 1 0,0-1 0,0 0 0,4-3 0,2-4 44,0 1 0,8-12 0,-16 19-163,48-47 468,-19 19-146,-22 21-222,0 0 0,1 1 0,-1 0 0,16-9-1,-1-1 215,-21 15-207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8.49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65 12 6271,'-3'8'0,"-1"1"0,0-1-1,-1 0 1,0 0 0,0 0-1,-1 0 1,-11 11-1,2 3 6571,24-26-6918,26-8 669,-15 5-115,0 0 0,0 1-1,36-5 1,31-7-125,-40 8-213,-44 10 122,0 0-1,-1-1 1,1 1-1,-1-1 0,1 0 1,-1 0-1,0 0 1,1 0-1,-1 0 1,0 0-1,4-3 1,1-2-193,-3 4-147,1-1 0,0 1 0,-1 0-1,1 1 1,0-1 0,0 1 0,0 0 0,0 0 0,10-1 0,7 4-3252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23.1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4479,'0'2'486,"2"17"122,-1 1 1,-1 20-1,0 17-103,16 96 1175,-11-119-1163,1-1 0,2 0 0,1 0 0,19 44-1,-27-74-490,0-1 0,0 0-1,0 0 1,0 0-1,0-1 1,1 1 0,-1 0-1,1 0 1,2 2-1,4 2 29,2 0-58,-8-6 0,12 7-31,-9-7 83,-1-1 21,4-1-15,1-1-33,-8 2 96,9-17 11,-8 8-132,0 0-1,-1 0 1,0 0-1,-1-13 1,2-14-72,12-64-41,-11 84 115,1 1-1,1 0 1,1 0 0,6-15 0,-10 28-52,2-2-10,-3 4 0,1 0 11,6-2 42,8 2 14,-12 2-5,-3 0-9,2 0 13,0 0 1,0-1 0,-1 1-1,1 1 1,-1-1 0,1 0-1,-1 0 1,1 1-1,-1 0 1,0-1 0,0 1-1,0 0 1,0 0 0,0 0-1,0 0 1,0 0 0,-1 1-1,3 3 1,1 4 140,-1-1 0,0 1 0,4 14 0,-7-18-65,11 36 469,-5-14-122,17 41 0,-21-62-390,0 0-1,0 0 1,1 0-1,0-1 1,1 1-1,0-1 1,-1 0-1,2-1 1,-1 1-1,11 7 1,-6-7 18,6-2 36,-13-5-98,-1 0-15,1 1-216,0 0-1,0-1 0,-1 0 0,1 1 0,0-1 1,-1 0-1,1-1 0,0 1 0,-1 0 0,1-1 1,-1 1-1,0-1 0,0 0 0,1 0 1,-1 1-1,0-2 0,0 1 0,-1 0 0,1 0 1,0-1-1,1-3 0,3-7-3214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09.39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291 215 4223,'0'-2'315,"-1"-5"372,-13-70 1455,-6 22-1230,18 48-917,0 0-1,0 0 0,0 0 1,-1 1-1,0-1 0,-1 1 1,-4-7-1,6 10 30,1 1 476,-4-2-219,5 4-261,0 0-1,0-1 0,0 1 0,0 0 0,0 0 0,-1-1 1,1 1-1,0 0 0,0 0 0,0 0 0,-1-1 0,1 1 1,0 0-1,0 0 0,0 0 0,-1 0 0,1-1 0,0 1 0,0 0 1,-1 0-1,1 0 0,0 0 0,0 0 0,-1 0 0,1 0 1,0 0-1,-1 0 0,1 0 0,0 0 0,0 0 0,-1 0 1,1 0-1,0 0 0,-1 0 0,-3 1 22,0 0 1,0 0-1,1 1 0,-1 0 1,0-1-1,1 1 0,-1 1 1,1-1-1,-1 0 0,1 1 1,0 0-1,0-1 0,1 1 1,-1 0-1,0 1 0,1-1 1,-4 6-1,-4 9 129,0 0 1,-8 25-1,14-35-112,-32 70 419,-9 24-379,38-84 33,1 0-1,1 1 0,-5 30 0,9-48-115,1 0-1,0 0 0,0 0 1,0 0-1,0-1 0,0 1 1,0 0-1,0 0 1,1 0-1,-1 0 0,0 0 1,0 0-1,1 0 0,0 1 1,0 0 25,-1 1 88,2-1-178,0 0-256,1 0-1,-1 0 1,0 0 0,1-1 0,-1 1 0,1-1 0,0 1 0,-1-1 0,1 0 0,0 0-1,5 1 1,-3-1 380,0-1 0,1 1-1,-1-1 1,1 0-1,9-2 1,4-2 1014,-1-1 1,32-13-1,-34 13-1452,4-4 380,1-1 0,-2 0 0,1-1 0,20-16 0,66-60 187,-96 77-64,0 0 1,-1 0 0,0-1-1,9-14 1,-9 12-804,-2 4 614,-6 7 430,-1 5-254,-11 35 188,7-26-166,0 0 0,1 0 1,1 0-1,0 0 0,-1 24 0,5-20-105,1-3-51,-2-10-79,1-1 20,7 9 55,8 6 32,-12-16-34,-2 0-88,0 0-395,0 0-170,13-1-727,6-3-2784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10.19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415 168 6911,'-1'-14'337,"-1"0"-1,0 0 1,-1 1-1,0-1 0,-10-23 1,6 17-113,6 18-130,0 0 0,0-1 0,0 1 0,-1 0 0,1 0 0,-4-4 0,2 3 48,2 1 187,-1 1 45,-16-12 379,16 12-817,0 0 8,-9 0 56,-10 1 144,16 2-81,1 0 1,-1 0 32,-1 1 1,1 0-1,0 0 1,-1 0-1,1 0 1,1 1-1,-1 0 1,-7 8 0,1 0-25,1 0 1,-10 16-1,15-20-15,0 1-1,1 0 1,0 0 0,1 0-1,0 1 1,-4 16-1,-4 60 348,10-74-367,0 4 18,0-1 1,0 0-1,2 0 1,0 0-1,0 0 0,2 0 1,4 17-1,-2-15-55,4-5 0,6-2-14,34 8-60,-46-17 74,0 0 0,0 0-1,0 0 1,0 0-1,0 0 1,1-1 0,-1 1-1,4-1 1,4 1 5,32 11 47,-31-7-84,-10-4 258,-2 1-135,-1 1-76,0 0-1,1-1 1,-1 1-1,0 0 1,-1-1-1,1 1 1,0-1-1,-1 0 1,0 1 0,1-1-1,-1 0 1,-3 3-1,-30 25 50,15-13-140,-2 1-117,-2 0 1,0-1-1,-1-2 0,-39 19 0,58-31-137,0-1-1,0 0 0,-1-1 1,1 1-1,0-1 0,-1 0 1,1-1-1,-1 0 0,1 0 1,-1 0-1,1 0 0,0-1 1,-1 0-1,1-1 0,-9-2 1,5 0-2740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10.8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7679,'0'0'506,"1"3"-220,7 19 257,-1 1 0,-2-1-1,0 1 1,-1 0 0,-2 1-1,0-1 1,-2 26 0,0-46-468,0 0 0,1 1 1,-1-1-1,1 0 1,0 0-1,2 5 0,3 16 312,-1 2-224,-4-24-211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11.21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73 10239,'18'-20'0,"-4"11"0,25-13-1824,-8 8-352,-3 6-80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12.00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1 300 6655,'0'0'102,"2"-1"20,5-1 169,-1 0-1,1 1 0,0-1 0,0 2 1,10-1-1,-8 1-118,-1-1 1,0 1-1,0-2 1,0 1-1,11-4 0,-10 1-50,0 0 0,0-1-1,-1 1 1,0-2-1,0 1 1,0-1 0,0 0-1,-1-1 1,8-9-1,-7 8-190,-1-1 0,0 0 0,0 0 0,-1 0 0,0-1 0,-1 0 0,0 0-1,-1-1 1,0 1 0,0-1 0,2-14 0,-7 12 166,0 9-77,-4-9 44,-2 1 0,4 9-48,0 0 0,0 0-1,-1 0 1,1 1-1,-1-1 1,1 1-1,-8-4 1,0 2-12,0 0-1,1 1 1,-16-2-1,21 4 11,0 0-14,1 0-1,0 0 0,-1 1 1,1-1-1,-1 1 1,1 0-1,-8 1 0,10 0 53,-1 1 0,1-1 0,0 0 0,0 1 0,-1-1 0,1 1 0,0 0 0,0-1 0,1 1 0,-1 0 0,0 0 0,1 1 0,-1-1 0,1 0 0,-1 0 0,1 1 0,0-1 0,-1 4 0,-3 8 96,0 1 0,-2 15 0,5-17-49,-28 145 601,9-41 8,17-93-560,0 2 0,2 27 0,2-51-100,0 0-1,1 1 1,-1-1-1,1 0 1,0 0-1,0 1 1,0-1 0,0 0-1,0 0 1,2 2-1,-1 0 10,-1-3-24,1 1 0,-1-1 0,1 1 0,-1-1 0,1 1 0,-1-1 0,1 0-1,0 0 1,0 0 0,-1 0 0,1 0 0,3 1 0,23 6 366,-18-8-344,-1 0 1,0 0-1,0-1 1,0 0-1,15-4 1,-3 0-315,-1 1 96,0-2 0,0 0 0,-1-1 0,1-1 0,-2-1 0,1 0 0,-2-2 0,1 0 0,-1-1 0,-1 0 0,26-26 0,-33 26 83,1-1-1,-2 0 0,1 0 1,-2-1-1,0 0 0,0 0 1,7-26-1,-12 31 78,0 4 14,-1-1 0,0 1-1,0-1 1,0 1 0,-1-11-1,1 5 92,-1 8-4,0 1-2,-1-20 460,-2 28 194,1 0-918,0-2 194,1 0 1,-1 1-1,1-1 1,0 0 0,1 0-1,-1 0 1,1 1-1,0-1 1,0 0 0,0 0-1,0 1 1,1-1 0,0 0-1,0 0 1,1 5-1,3 4 39,1-1-1,0 0 1,10 16-1,-3-7 307,-11-18-333,0 0 0,1 0 0,-1 0 0,1-1 0,0 1 0,0 0 0,0-1 0,5 3 0,1 2 28,-4-4 38,0 0-1,-1 0 0,1-1 1,0 1-1,1-1 0,5 2 1,-5-2 52,-2-1-134,0-1 1,0 1-1,0-1 0,0 0 0,0 0 0,0-1 0,0 1 0,0-1 1,0 1-1,0-1 0,-1-1 0,6-1 0,-2 0-61,1 0 0,0-1-1,-1 0 1,0-1 0,0 0-1,0 0 1,0 0 0,-1-1-1,0 0 1,10-11 0,-1-3-256,-1 0 0,16-33 0,-22 39-288,-1-1 0,7-21 0,26-100-4511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16.72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40 5 5631,'0'0'619,"-1"-5"1152,1 10-906,0 17-278,3 32-293,31 150 1114,-1-14-497,0 214-350,-31-348-467,-3 0-1,-3 0 0,-16 91 1,17-136-121,-58 295 12,12-104-3281,44-181 1734,5-4-1568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17.27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1 891 4991,'70'-55'1211,"-59"46"-884,-1-1 0,0-1-1,-1 0 1,11-15-1,21-31 561,-22 31-561,19-32 0,-23 31-193,69-119 1040,-65 117-906,2 1-1,44-47 0,-37 47-28,31-41-1,-5 6-384,-33 39-229,5-4-270,-6 6-960,32-44 1,-38 43-1250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17.82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3967,'0'0'1144,"2"1"-745,37 25 1940,-37-24-1733,0 1-62,9 15-258,0 0-1,-1 1 1,9 22-1,-3-4 368,12 10-117,-5-10-83,-17-27-322,1-1-1,0-1 1,0 1-1,1-1 1,0-1-1,0 1 0,1-1 1,13 8-1,-8-6 58,-1 2-1,18 16 0,-23-17-63,-1 0 1,0 0-1,0 1 0,-1 0 0,0 0 0,5 14 1,-11-23-138,1-1 0,-1 1 1,1 0-1,-1-1 1,0 1-1,0 0 1,0-1-1,0 1 1,0-1-1,0 1 0,0 2 1,-1 13 207,3 11-27,-2-25-283,-5 7-757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18.3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38 6783,'7'2'231,"-1"0"0,1 0 0,-1 1 0,0 0 0,0 0 0,0 0 0,9 7 0,-13-9-49,30 1 300,-29-2-322,1 0 0,18-1 42,1-2 0,0-1-1,-1 0 1,42-15-1,-58 17-209,11-3-518,31-15 0,-29 10-2926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18.66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8063,'67'117'3208,"-52"-85"-2710,-1 2-1,-2 0 0,11 51 1,11 109-517,-20-104-408,-13-85 394,14 75-1250,-12-69 534,1 1 0,-1-1 0,2 0 0,7 15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24.1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84 2687,'0'0'5544,"2"0"-5490,16 0 20,17-12 128,1-9 446,-35 20-306,1 0-150,0 0-85,0 0 0,0 0 0,0 0 0,0 0 0,0 1 0,0-1 0,0 1 0,0-1 0,0 1-1,1-1 1,-1 1 0,0 0 0,0 0 0,0 0 0,3 1 0,-3-1-6,9 4 31,35 3 276,-15-4 162,-28-2-534,-1-1 0,1 1 0,-1 0 0,1-1 0,-1 1 0,1 1 0,-1-1 0,0 0 0,0 0 0,1 1 0,-1 0 1,0-1-1,0 1 0,-1 0 0,1 0 0,0 0 0,-1 0 0,1 0 0,-1 0 0,1 0 0,1 5 0,1 5 174,0 0-1,0 1 1,2 21 0,-4-24-196,-2-8-16,0-1 0,0 0 0,1 1 0,-1-1-1,0 0 1,0 1 0,1-1 0,-1 0 0,1 0 0,-1 1-1,1-1 1,0 0 0,0 1 0,4-9-46,-2 1 38,38-80-246,-36 75 240,0 0-1,1 0 0,0 1 0,1 0 0,0 1 1,9-11-1,-14 19 30,-1 0 0,1-1-1,-1 1 1,1 0 0,0 0 0,0 1 0,0-1-1,-1 0 1,5-1 0,4 1 70,-6 3-2,1-1 1,-1 1 0,0 0 0,0 0 0,0 0 0,0 0 0,-1 1 0,1-1 0,-1 1-1,1 0 1,4 6 0,-2-3 14,-1 0-1,0 0 1,-1 1-1,0 0 0,0 0 1,4 8-1,-5-8 24,-2-1 132,-1-5-510,0-1 129,0 0 0,0 1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19.40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1 148 6783,'0'0'4850,"2"2"-4738,4 6 14,-4-6 2,-1-1-21,2 2-90,-1 0-1,1 0 1,0 0 0,0-1-1,-1 0 1,2 1-1,-1-1 1,0 0 0,0-1-1,1 1 1,-1 0 0,1-1-1,-1 0 1,1 0-1,0 0 1,-1 0 0,1-1-1,0 1 1,0-1 0,4 0-1,26-2 79,68-12 0,-56 6-39,-1 1-20,85-11 120,-109 16-147,63-8-8,-78 9 0,22-7 9,-12 5 54,-13 3-36,-1-1-893,9-1 441,-8 1-96,-1 0-539,24-9-64,-23 9 805,9-8-52,-2 4 146,-3 0-516,2-2-704,8-17-30,-17 23 1460,8-11-50,1-7-30,-9 15 56,0 1-31,1 0-375,-3-11-1815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19.72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6527,'0'0'1267,"3"1"-950,8 2 433,1 0-1,14 2 0,-16-4-461,-7 0-9,0-1-39,39-2 2572,-40 2-2808,0 0 0,0 1-1,0-1 1,0 1 0,1-1 0,-1 1 0,0 0-1,0 0 1,0 0 0,2 1 0,0 0 62,-1-1 81,7 8 171,-8-7-264,1 0 0,0 1 1,-1 0-1,1-1 0,-1 1 0,0 0 0,0 0 0,0 1 0,2 4 0,-1-1 48,-1 1 0,0 0 0,1 8-1,-2-9-25,1 7-36,-2-1 0,0 1 0,0 0 0,-1 0 0,-1 0 0,-1 0 0,0-1 0,0 1 0,-8 18 0,4-17-30,0 0 0,-9 14 0,-1 1 14,8-15-294,-1-1 0,-20 26 0,29-40 223,1 1-1,-1-1 0,1 1 0,-1-1 0,1 1 1,-1-1-1,1 0 0,-1 1 0,1-1 1,-1 1-1,1-1 0,-1 0 0,0 0 1,1 1-1,-1-1 0,1 0 0,-1 0 1,-1 0-1,0 1-154,0 0-774,-1-13-1887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20.1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21 7167,'28'-7'1308,"40"-4"-1,-55 9-973,1 2-1,-1 0 1,1 0-1,-1 2 1,17 2-1,-27-3-270,13 2 402,20 8 0,-30-9-386,-1 0 0,1 1 0,-1 0 0,0 0 0,0 0-1,0 1 1,5 4 0,-5-2-5,0-1-1,0 1 0,0 0 0,-1 0 1,1 1-1,-2-1 0,1 1 0,-1 0 1,0 0-1,0 0 0,-1 1 0,0-1 1,0 1-1,-1-1 0,0 1 0,0-1 1,-1 1-1,-1 13 0,4 14-57,-3-19-16,-8 15-90,7-29-72,0 1 0,0-1 0,0 0 0,-1 0 0,1 0 1,0 1-1,-1-1 0,0 0 0,1-1 0,-1 1 0,0 0 1,0 0-1,0-1 0,-4 3 0,5-3 64,-1 0-606,-3-1-1270,-20 2-1564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20.55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28 0 7423,'-4'5'220,"1"0"0,0 0 0,0 0 0,1 0 0,-1 1 0,1-1 0,0 1 0,1-1 0,-1 1 0,1 0 0,0 5 0,0-8 196,3 0-16,55 106 1456,-31-63-1708,-4 18 139,-20-62-234,-1 1-61,0 0-200,1 2 107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20.8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1 246 7807,'0'0'3195,"2"-2"-2859,4-5-220,2 0 1,-1 0-1,1 1 1,0 0-1,0 0 0,1 1 1,0 0-1,9-4 1,15-8-1,-3-3 44,28-23 0,22-16-1191,-8 12-3193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21.58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0 271 7935,'0'0'880,"2"-1"-552,11-13 146,-8 8-196,0 0 0,1 1 0,-1 0 0,13-9 0,-5 7 10,0 1 0,0 0 0,1 0-1,15-3 1,59-11 601,104-10 58,-124 20-630,-42 7-192,-3 0 57,-1-1 1,38-10-1,149-64 1010,-193 72-1188,1 1 0,0 0-1,21-3 1,-35 8-163,-34 2-11305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21.9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 1 7295,'0'0'1774,"-1"2"-1300,-2 5-190,1 0 0,0 0 0,0 0 0,0 0 0,1 0 0,0 1 0,0 10 0,4 56 1317,-3-67-1498,2 12 167,1-1-1,1 1 1,7 23-1,25 54 551,-7-20-468,-20-49-283,0 4-267,2-1 0,1 0 0,2 0 0,25 41-1,-37-68 28,0 0 0,0-1-1,0 0 1,0 1-1,0-1 1,0 0 0,1 0-1,-1 0 1,1-1-1,-1 1 1,1 0 0,0-1-1,5 2 1,-6-2-30,0-1-1,-1 0 1,1 0 0,0 1-1,0-1 1,0-1 0,0 1 0,0 0-1,0 0 1,-1-1 0,1 1-1,0-1 1,0 0 0,-1 1-1,1-1 1,0 0 0,-1 0 0,1 0-1,0 0 1,-1 0 0,0 0-1,1-1 1,-1 1 0,2-2-1,12-19-2926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23.01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0 364 7135,'0'0'555,"3"0"-363,2-1-37,0 1 1,0 0-1,0 0 0,0 0 0,0 0 1,0 1-1,0 0 0,0 0 1,0 0-1,-1 1 0,1 0 0,0 0 1,-1 0-1,1 0 0,3 3 1,-1-1-5,-1 0 1,1 1 0,-1 0-1,0 0 1,-1 0 0,1 1-1,-1-1 1,0 1 0,4 8-1,-4-5-41,-2 0 0,1 0 0,-1 0 0,0 1 0,-1-1 0,2 19 0,1 5 335,3 14 198,-8-45-553,0 1-36,2 9-12,-2-9 502,3-4-384,1 0-137,1 0-1,-1-1 1,0 1-1,1-1 1,-1 0-1,0-1 1,0 1-1,-1-1 1,1 1-1,4-5 1,-2 0 50,0 1 1,0-1-1,-1 0 1,9-14-1,-2-5 143,0 0 1,11-38-1,-21 58-196,11-37 120,-1 0 0,-2-1 0,-2 0 0,-3 0 0,-1 0 0,-2-51 0,-2 88-116,-1-1 0,0 1 0,-2-9 0,-2 3-24,-2 4-90,5 7-385,21 4-3275,-15-1 3271,1-1 0,-1 0 0,0 0 0,0 0 0,1 0 0,-1 0 0,6-2-1,8-6-3036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23.64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0 248 8831,'3'-1'94,"-1"1"1,0 0-1,1-1 0,-1 1 0,0 0 0,1 0 0,-1 1 0,0-1 0,1 0 0,-1 1 0,0-1 0,0 1 1,1 0-1,-1 0 0,0 0 0,0 0 0,0 0 0,0 0 0,0 0 0,3 3 0,3 5 229,-1 0-1,1 1 0,-2-1 1,8 14-1,21 49 558,-23-47-828,32 92 464,-34-85-366,2 0 0,23 45 0,-27-62 36,-7-12-32,9-3-550,-10 0 395,1 0 0,0 0-1,0 1 1,0-1-1,0 0 1,0-1 0,0 1-1,-1 0 1,1 0 0,0 0-1,0 0 1,0-1 0,0 1-1,0 0 1,-1-1 0,1 1-1,0 0 1,0-1-1,-1 1 1,1-1 0,0 0-1,-1 1 1,1-1 0,1-1-1,2-3 100,0 0-1,-1-1 1,1 0-1,-1 0 1,0 0-1,-1 0 1,1 0 0,2-11-1,0-5 102,3-25 0,15-189 1108,-21 219-1314,-2 0 0,0 0 1,0 0-1,-2 0 0,0 0 0,-1 0 1,-1 0-1,0 0 0,-1 1 0,-1 0 1,0 0-1,-2 0 0,-11-19 0,13 22-1185,5 12 1126,1 1 0,0-1 0,0 1 0,0-1 1,0 1-1,0 0 0,0-1 0,0 1 0,0-1 0,0 1 0,1-1 0,-1 1 0,0-1 0,0 1 0,0 0 0,0-1 0,1 1 0,-1-1 0,0 1 0,0 0 0,1-1 1,-1 1-1,1-1 0,20-40-5052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9:24.0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1 687 12671,'15'-18'289,"0"1"-1,30-25 1,37-32 1428,-37 32-1188,-6 5-148,81-68 10,-93 83-386,1 2-1,50-27 1,-29 23-108,80-26 1,57-5-320,-24 8-821,-80 17-310,49-26-3290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24.8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2 628 3455,'2'-1'579,"15"-8"207,0-1 1,0 0-1,19-17 0,-30 23-838,13-11 329,-1 0-1,0 0 0,26-32 0,-37 38-248,0 0-1,-1-1 1,0 0 0,-1 0-1,0 0 1,0 0 0,-1-1-1,0 0 1,3-20 0,-2-3 87,1-51 1,-5 66-88,-2 1 1,-1-1-1,0 1 1,-7-26-1,8 39-11,-1-1-1,0 1 1,0-1-1,-1 1 1,0 0-1,1 0 1,-2 0-1,1 1 1,0-1-1,-1 1 1,0 0-1,0 0 1,0 0-1,-1 0 1,1 1-1,-10-6 1,2 3-11,1 1 0,-2 1 1,1 0-1,0 0 1,-1 2-1,-17-3 0,23 4-71,2 0 197,-1 0 0,1 1 0,0-1 0,-9 2 0,12-1-82,1 0-1,0 0 0,-1 1 0,1-1 1,0 1-1,-1-1 0,1 1 0,0-1 1,0 1-1,0 0 0,-1 0 0,1-1 1,0 1-1,0 0 0,0 0 1,0 0-1,0 0 0,0 0 0,1 0 1,-1 1-1,0-1 0,0 2 0,-2 5 85,0 0-1,1 0 0,0 1 0,0-1 0,1 0 1,0 1-1,1 14 0,1 2 168,6 32 0,-5-42-186,1 0-1,0 0 1,2-1-1,-1 1 1,2-1-1,8 16 1,-10-24-79,0 1 0,0-1 0,1 0 1,0 0-1,0 0 0,1 0 0,-1-1 0,1 0 0,0 0 1,1-1-1,-1 0 0,1 0 0,14 6 0,-11-6-8,1-1 0,0 0 0,0 0 0,1-1 0,-1-1 0,0 0-1,22-1 1,-1-3-2002,49-10 0,-59 9-1885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1.3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4351,'0'0'-98,"0"3"-65,25 283 3022,-24-114-2277,-7-111-223,-2-2-147,7-45-180,1-11-129,16-9-4773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1.96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0 234 3327,'22'-43'420,"42"-63"0,-56 94-420,4-10 167,-11 20-6,1-1-1,-1 1-131,1-1 201,0 0 0,0 1 0,0-1 0,0 1 0,4-5-1,4 0-106,4 1-139,1 2-5,-12 2-48,1 1 0,0 0 0,0 0 0,0 1 1,0-1-1,0 1 0,6 0 0,-4 0-83,0 1-460,11 2-1175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2.50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79 3071,'40'-37'288,"-10"13"-216,-7 6 1026,-20 19-1120,7 0-56,-7-1-266,7 4-494,-8-3 604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3.02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0 106 3967,'1'-2'132,"6"-10"59,-3 4-135,1-1-1,0 1 1,0 0-1,8-8 0,-10 13-41,0-1-1,1 1 0,-1 0 0,1 0 0,5-3 1,-2 1-3,5-2 32,8 0-47,-16 7-25,-1 0 14,1-1 39,-1 1 1,1-1-1,-1 1 1,1 0-1,0 0 0,-1 0 1,1 1-1,-1 0 1,7 1-1,28 12 281,-33-11-294,67 35-614,-58-30 67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3.73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5247,'15'0'60,"1"0"-48,-1 0-12,7 2 0,-16 1 0,-2 0 0,9 5 0,-8-6-4,12 19 36,-9-10 200,-2 1 1,1 0-1,-1 0 0,6 21 0,7 11 383,-16-37-552,1-1-1,0 1 1,1-1-1,-1-1 1,8 8-1,1 1-185,-9-10 70,8 5 53,8 6-15,-16-14-37,-1 0-8,0 0-170,0-1-313,8 0 112,-8 0-66,1 0-270,13 0-1025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4.08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87 1 4991,'-5'17'33,"-3"12"76,-1-1 0,-17 37 0,-11 9-186,36-72-235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4.9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3711,'0'0'-98,"1"2"-44,4 12 287,-1-1 0,0 1 0,-1 0 0,0 0 0,-1 0 0,0 25-1,-1-19 369,8 42 0,-1-40-116,-6-19-461,-1 0 0,1 0 0,-1 0 0,0 0-1,0 1 1,0 3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5.42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1 325 3199,'6'-30'220,"1"0"0,2 0-1,1 1 1,1 0 0,2 1-1,1 0 1,17-27 0,-25 47-107,0 1 1,1 0-1,-1 0 1,1 0-1,1 1 1,8-7-1,-13 12-53,0-1 0,1 1 0,-1-1 0,1 1 0,-1 0 0,1 0 0,0 1 0,0-1 0,-1 1 0,1 0 0,0 0 0,0 0 0,-1 0 0,1 1 0,6 1 0,-5-1-33,0 1-1,0-1 0,-1 1 0,1 0 1,-1 1-1,1-1 0,-1 1 1,0 0-1,0 0 0,0 1 0,0-1 1,0 1-1,-1-1 0,0 1 0,0 0 1,0 1-1,0-1 0,0 0 0,-1 1 1,0 0-1,0-1 0,0 1 0,-1 0 1,1 0-1,0 8 0,0-1-15,-1-1 0,-1 0 0,0 0-1,0 0 1,-1 1 0,0-1 0,-1 0-1,0 0 1,-1 0 0,-6 15 0,-1-6-222,0 0 0,-1-1 1,-21 27-1,20-31-508,-5-3-1473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6.0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0 375 4351,'0'0'199,"2"-1"-251,19-14 457,-1-1-1,-1 0 0,0-2 1,-1 0-1,21-30 1,58-65-367,-43 52 33,-37 43-32,-9 9-2,0 0 0,0-1 0,7-10 0,-14 18-124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6.3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3839,'4'92'111,"-1"-58"198,-2 0 1,-4 48 0,0-3 458,3-64-608,3-2-212,-2-10-390,16-5-2520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25.21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7679,'6'20'728,"0"1"-1,1-1 1,1 0-1,11 19 1,-18-37-470,-1-2-238,1 1 0,-1-1 0,0 0-1,0 1 1,0-1 0,0 1 0,1-1-1,-1 0 1,0 1 0,0-1 0,1 1-1,-1-1 1,0 0 0,1 1 0,-1-1-1,0 0 1,1 0 0,-1 1 0,0-1-1,1 0 1,-1 0 0,1 0 0,-1 1-1,1-1 1,-1 0 0,0 0 0,1 0-1,-1 0 1,1 0 0,-1 0 0,1 0-1,-1 0 1,1 0 0,-1 0 0,1 0-1,16-3 72,-14 1-304,1 0 0,0 0 0,-1-1 0,1 1 0,-1-1 0,0 0 0,0 0 0,0 0 1,0 0-1,0-1 0,-1 1 0,0-1 0,1 0 0,-1 1 0,-1-1 0,1 0 0,0 0 0,-1 0 0,0-1 1,0 1-1,0 0 0,-1 0 0,1-1 0,-1-3 0,0-4-2434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8.55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55 0 4223,'0'0'24,"0"3"-1074,1-1 1116,0 1 0,0 0 0,0-1 0,-1 1 0,0 0 1,1 0-1,-1-1 0,0 1 0,0 0 0,-1 0 0,1-1 0,0 1 1,-1 0-1,0 0 0,-1 3 0,-3 8 492,2-4-262,-1 4 140,1 0-1,-3 22 0,4-19-371,-8 31 125,9-44-158,0 1 0,0 0 0,1 0 0,-1 6 0,1-6 30,0 0-1,-1 0 1,-2 10-1,2-13-46,1 1 248,-3 8 180,1-7-255,-1 8-150,-2 9-37,5-16 0,2-1 0,-1 11-14,1 8-93,-1-21 102,6 37-21,-5-31 23,5 45 145,-5-36-142,0-2 32,3 6-42,-3-18-12,0 0 1,0 1-33,5 3 12,-6-5 92,1 0 57,19 14 217,-19-15-259,1 0-1,9 4 0,21 8 160,-30-11-190,21 4 204,22 3-438,-43-8 136,0-1-64,6 0-46,2 0-589,1 0 0,0-1 0,19-3 0,-28 3 51,8-7-1686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9.1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4607,'0'0'264,"1"2"-72,5 4 75,0 1-1,-1-1 1,0 1-1,0 1 1,4 7-1,-9-14-235,1 1 0,-1-1 0,1 0 1,0 0-1,-1 0 0,1 0 0,0 0 0,0 0 0,0 0 0,0 0 0,2 1 1,23 20 171,2 2-203,-16-14 0,0 2 0,-3-2 11,-8-9-7,-1 0 0,1-1 0,0 1 0,0 0 0,-1-1 0,1 1 0,0 0 1,0-1-1,0 1 0,-1-1 0,1 1 0,0-1 0,0 0 0,0 1 0,0-1 0,1 0 0,3 1 34,5 2-42,-5-2-66,5-1-36,-9 0 79,0 0 0,0 0 0,0 0 0,-1-1 0,1 1 0,0 0 0,-1 0 0,1 0 0,0-1 0,0 1 0,-1 0 0,1 0 0,0-1 0,-1 1 0,1-1 0,0 1 0,0-1 0,1-1-65,0 1-228,0-1-8,5-4-820,0 0 0,11-13 0,-12 6 128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17:29.53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4607,'8'42'736,"47"295"1023,-52-299-1675,15 213 121,-17-236-213,0 32-330,2 0-1,3 0 0,16 69 1,-2-55-1876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56.14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1 992 1663,'0'0'1250,"0"-2"-1074,4-37 393,-4 36-404,0-10 155,0-61 696,13-95 0,-13 161-956,1 4-43,-1 1-1,0-1 1,1 1-1,0-1 1,0 1-1,0 0 1,2-5-1,3-15-17,3-5 186,22-29 399,-24 45-508,2 0 0,-1 1 0,2 0 1,-1 1-1,21-18 0,-11 14-30,1 0 0,33-18 0,3 0 94,-29 16-128,0 1 1,32-12-1,37-13-85,-61 24 159,-17 9-45,0-2 0,0 0 0,30-20-1,-39 22-52,0 1 0,0 1 0,17-7 0,-24 11 80,1-1-14,25-12-33,-2 0 101,-9 5-35,0 1 1,20-7-1,-25 12 10,-9 3-77,0 0 44,-1-1-10,11-3-44,2 1-10,0-1 0,-2-1 11,-7 4 42,5-2 11,-8 3 0,0-1-10,7-1-58,-8 1-71,0 0 23,0-1-1,-1 1 1,1 0-1,0 0 1,0 0-1,0 0 1,3 0 0,-2 0-78,0 0 0,0-1 0,0 1 0,0-1 0,4-3 0,-2 2 56,1-2-411,-1 0 0,1 0 0,6-9 0,6-11-1669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56.82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48 7 3071,'-2'-1'60,"-9"0"-48,0-2 30,9 2 182,1 1-128,0 0-1,1-1 1,-1 1 0,1 0 0,-1 0 0,0 0-1,1 0 1,-1 0 0,0 0 0,1 0 0,-1 0 0,0 0-1,1 1 1,-1-1 0,0 0 0,1 0 0,-1 0-1,1 1 1,-1-1 0,1 0 0,-2 1 0,-1 8-40,1-4 8,1 5 12,1-7 130,0-1-152,0 1-1,0 0 0,1 0 1,-1 0-1,1 0 0,0-1 1,0 1-1,1 3 0,-1-4 43,0 0-71,0-1 0,0 1-1,-1-1 1,1 0-1,0 1 1,0-1 0,0 0-1,1 0 1,-1 0-1,0 1 1,0-1 0,3 1-1,17 12 40,-16-10-60,0-1 0,1 1 0,-1-1 0,1-1 0,0 1 0,0-1 0,0 0 0,7 1 0,16 5 86,47 19-63,-42-15 85,0 0 0,42 23-1,-66-32 29,-5-1-121,12 10 105,-5-1-55,-4 0 1,-6-9 20,-1 1 6,1 0-61,0 1-1,-1 0 0,1 0 1,-1 0-1,0 0 0,0 0 0,0 0 1,-1 0-1,0 1 0,1-1 1,-2 0-1,1 0 0,-1 8 0,-6 11-7,0-1 0,-2 0-1,0-1 1,-1 0 0,-2-1-1,0 1 1,-25 30 0,14-21-62,0 1 0,-18 35 1,40-63-193,1-2 141,0-1 52,0 0 0,-1 1 0,1-1 0,0 1 0,0-1 0,0 0 0,0 1 0,0-1 0,-1 1 0,1-1 0,0 0 0,0 1 0,0-1 0,0 1 0,0-1 0,1 1 0,-1-1 0,0 0 1,0 1-1,0-1 0,0 1 0,0-1 0,1 0 0,-1 1 0,0-1 0,0 1 0,1-1 0,0 1-232,1-1-1,-1 1 1,1-1 0,-1 1 0,1-1 0,0 0 0,-1 0 0,1 0 0,2 0-1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57.54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7167,'15'93'72,"0"7"280,-10-56-199,1 23-114,-6-18-40,-3 199 514,3-227-468,-1-1-32,0-1 0,-6 33 0,-2-11-3222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58.06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2 455 3839,'-1'-6'69,"0"-1"0,1 1 0,0 0 0,2-13-1,-2 14 78,1-1 0,-1 0-1,0-11 1,0 13-12,-1 0-1,1 0 1,1-1-1,-1 1 1,2-8-1,10-34 1016,-5 19-519,16-41-1,-22 66-533,11-23 128,-11 23-160,1 0 14,12-19 212,-13 19 34,1 0-142,63-64 556,-44 45-622,19-24-116,-37 43-194,-1 0-1,1 0 0,0 0 1,0 0-1,4-2 0,-5 3-214,-2 1 389,0 0-1,0 1 1,1-1 0,-1 0-1,0 0 1,0 0-1,0 0 1,0 0 0,0 0-1,0 1 1,0-1-1,1 0 1,-1 0 0,0 0-1,0 0 1,0 0 0,0 0-1,0 0 1,1 0-1,-1 0 1,0 0 0,0 0-1,0 0 1,0 0 0,1 0-1,-1 0 1,0 0-1,0 0 1,0 0 0,0 0-1,1 0 1,-1 0-1,0 0 1,0 0 0,0 0-1,1 0 1,-1-1-27,0 1 0,1 0 0,-1 0 0,1 0 0,-1 0-1,1 0 1,-1 0 0,1 0 0,0 0 0,-1 0 0,1 0 0,-1 0 0,1 0 0,-1 0 0,0 1 0,1-1 0,-1 0-1,1 0 1,-1 0 0,1 1 0,-1-1 0,1 0 0,-1 1 0,0-1 0,1 0 0,0 1 0,15 15-2383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58.4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 1 3839,'0'0'214,"-1"2"-86,-7 7-38,5-2 989,3-7-1003,0 0 0,1 0 0,-1 0 0,0 0 0,0 0 1,0 0-1,1 0 0,-1 0 0,0 1 0,0-1 0,0 0 0,1 0 0,-1 0 0,0 0 0,0 0 0,1 0 0,-1-1 0,0 1 0,0 0 0,0 0 0,1 0 0,0-1 608,-1 1-608,14-6-76,-1 3-14,-11 2-69,4 0-167,4-1-1707,5 2-91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59.12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31 1 2175,'-1'2'102,"-20"45"1594,21-45-1502,0-1-176,0-1 0,0 1 0,0 0 0,0-1 0,0 1 0,0-1 0,0 1 0,0-1 0,0 1 0,0-1 0,-1 1 0,1-1 0,0 1 0,0-1 0,0 1 0,-1 0 0,-2 7 252,0 16 448,3-22-588,0 1-2,1 38 480,0-39-461,-1 1-56,1 0 198,4 11-573,-4-3 4037,2-12-3621,3 0-76,1-3 77,24-27 68,-11 10-189,0 4-27,-18 16 14,23-15-62,-7 5 84,-14 9-1,17-4-8,0-1-38,-19 6-12,18 0-26,-14 0 11,6 2 53,21 0-293,-26-1 38,0 1-199,0-1 0,-1 0 1,1-1-1,0 1 0,0-1 1,-1-1-1,1 1 0,0-1 1,-1 0-1,12-6 0,6-8-1475,-12 6 674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59.6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11 163 5759,'3'-14'60,"-2"3"-2,-1 9 456,-5-6 104,4 8-482,0-1-1,1 0 0,-1 1 1,0-1-1,1 0 0,-1 0 0,1 1 1,-1-1-1,1 0 0,0 0 1,-1 0-1,1 0 0,0 1 1,-1-1-1,1 0 0,0 0 0,0-1 1,-1 0-139,0-2 27,7-11-232,-4 13 177,-1 0 0,0 0 0,1-1 0,-1 1 0,1 0 0,0 1 0,0-1 0,2-2 0,-2 3 18,0-1-99,0 2 79,0-1 0,0 0 1,-1 1-1,1-1 0,0 0 0,0 0 0,0 0 0,3-3 1,3-1-93,96-39-4460,-82 34 3007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25.5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5 5887,'0'0'952,"14"-4"-3704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0.84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 32 2559,'2'-14'0,"-3"-4"4778,-4 34-3890,-2 27-962,16 113 921,-1-13-148,-14-76 67,4-52-567,2-13-134,0 1-1,-1 10-10,2-1-58,-1-9 269,0-3-263,0 0 1,0 1-1,0-1 1,0 0-1,0 0 1,0 0-1,0 1 1,0-1-1,0 0 1,0 0-1,1 0 0,-1 0 1,0 1-1,0-1 1,0 0-1,0 0 1,0 0-1,0 0 1,1 0-1,-1 1 1,0-1-1,0 0 0,0 0 1,0 0-1,1 0 1,-1 0-1,0 0 1,0 0-1,0 0 1,1 0-1,-1 0 0,1 1 19,-1-1 0,1 0 0,-1 0 0,0 0 0,1 1 0,-1-1 0,1 0 0,-1 0 0,1 1-1,-1-1 1,0 0 0,1 1 0,-1-1 0,0 1 0,1-1 0,-1 1 0,0-1 0,1 0 0,-1 1-1,0 0 1,3 4 3,0 4 33,-2 23-142,0-29 111,-4 25 7,1-18-58,2-8-29,0 1 1,3 9 53,4-2 61,-5-8 235,0-1-200,1 0-32,8 2 139,-7-3-183,0 0-1,0-1 1,0 0-1,0 0 1,4-1-1,9-4 116,23-10 0,-38 15-45,0 0 6,71-23 671,-50 16-696,0-3-99,-10 5-159,-1-1 1,13-8-1,14-8-1105,36-10-2439,12-5-2672,-73 30 5475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1.36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28 388 5631,'0'0'-98,"-3"1"-108,-7 1-96,-4 1 3748,15-3-3393,0-1 0,0 1-1,0-1 1,0 1 0,0 0-1,-1-1 1,1 0 0,0 1-1,0-1 1,0 0-1,1-1 1,2-1 58,87-46 846,6-14-295,108-94 0,-202 154-643,19-16-98,0 1 0,1 1 0,0 2 0,35-18 0,-56 32-42,24-6-2838,-24 6 2437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1.70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295 2 3967,'-2'0'234,"-5"-1"-2,0 0 1,0 1 0,0 0-1,0 1 1,-1 0 0,1 0-1,0 0 1,0 1 0,-9 3-1,10-3-100,-1 0 0,1 1-1,0 0 1,0 0 0,0 0 0,0 0-1,0 1 1,1 0 0,-1 1-1,1-1 1,0 1 0,-7 9-1,6-5 27,0 0-1,1 0 0,0 1 0,0 0 1,1 0-1,-4 16 0,-12 66 315,12-45-341,-51 295 1451,57-321-1762,0 0 0,2 39 0,0-56-266,2-3-104,0 2 249,1-1 0,0 0 0,0 0 1,0 0-1,1 0 0,-1 0 0,0-1 1,1 0-1,-1 1 0,1-1 0,-1-1 1,1 1-1,-1 0 0,1-1 0,6 0 1,-3 1-475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2.78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217 75 5631,'0'0'912,"0"3"-720,1 4-37,0 0-1,-1 0 0,1 0 0,-2 0 1,1 0-1,-3 13 0,-15 48 1252,8-29-924,-31 151 610,-31 116-328,54-233-619,13-51-29,0 0 0,-2 0 0,-14 32-1,15-44-24,-4 13-3,9-19-127,0-2-29,14-85-764,-8 55 711,-1 0-1,0-37 0,4-29-142,-4 57 364,0-39 0,1-13-168,1-4 119,-6 63 15,2 1 1,1-1-1,12-48 0,-11 62-45,1 1 1,1 0-1,1 0 0,0 1 1,1 0-1,0 0 0,1 0 1,1 1-1,0 1 0,17-17 1,-21 24-18,1 0 1,1 0-1,-1 0 1,1 1-1,0 1 1,0-1-1,8-2 1,-11 4 38,0 1 0,0 0 0,0 0 0,0 0 0,0 1 0,0-1 0,0 1 0,0 0 0,0 1 0,-1-1 0,1 1 0,0 0 0,8 3 0,1 2 14,-1 1 0,-1 0 0,1 1 0,-1 1 0,0 0 0,-1 0 0,0 1 0,-1 1 0,0 0 0,0 0 0,13 21 0,-8-6 108,0 1 0,-1 1 0,-2 0-1,14 48 1,-21-56-126,0 1-1,-1 0 0,0 21 1,-1 65 180,-1-27-144,-2-73-72,-2 21-20,-3 2-811,4-27 414,-18-26-6835,0 4 5202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3.16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0 167 7423,'3'0'60,"1"-1"31,0 0-1,0 0 0,0-1 0,0 1 0,0-1 1,0 0-1,0 0 0,4-3 0,149-121-1613,-155 125 1404,24-21-2399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3.5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173 1 6655,'0'0'-189,"-31"29"259,22-22 551,1 1 0,-11 12-1,8-6-103,5-7-341,1 0-1,0 0 1,1 0 0,-8 16 0,3-2-172,0-1 540,-20 37 0,27-55-351,2-2-182,0 1 0,0-1 0,0 0-1,0 0 1,0 1 0,0-1 0,0 0-1,0 0 1,0 1 0,0-1-1,0 0 1,0 0 0,0 1 0,-1-1-1,1 0 1,0 0 0,0 1 0,0-1-1,0 0 1,-1 0 0,1 0 0,0 0-1,0 1 1,0-1 0,-1 0 0,1 0-1,-1 1 1,1-1 0,-1 0 0,1 1 1,-1-1-1,1 0 0,-1 1 0,1-1 0,0 1 0,-1-1 0,1 1 0,0-1 0,-1 1 0,1-1 0,0 1 0,0-1 0,0 1 0,-1-1 0,1 2 0,-2 8 89,1-7-4,1-1-16,1 2-44,0 0-1,0 0 1,0 0-1,1-1 1,0 1-1,-1 0 1,4 4-1,-3-6-39,-1 1 68,1-1-10,4 2-16,-1 0 1,1 0 0,-1 0 0,1 0 0,0-1-1,1 0 1,-1 0 0,1-1 0,-1 0 0,8 2-1,-5-3-2,0 1-24,-1 1 0,1-1 0,-1 1 0,13 6 0,7 8-12,-17-6 0,-4 4 0,-6-11 8,0 1 0,0-1 0,-1 1 1,0 0-1,0-1 0,0 1 0,-1 0 0,0-1 0,1 1 0,-2 0 0,1-1 0,0 0 0,-1 1 0,0-1 0,0 0 0,0 0 0,-1 0 0,1 0 0,-1 0 1,0 0-1,-6 5 0,-3 4-8,-1-1 0,-1-1 0,0 0 1,-21 12-1,30-20-164,3-2 58,1 1 0,-1-1 0,0 0 0,0 0 0,1 0 0,-1-1-1,0 1 1,0 0 0,0-1 0,0 1 0,0-1 0,-3 1 0,-24-4-4050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5.4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338 76 3967,'-3'-1'60,"-17"-9"39,-22-8 60,34 15 55,-13-6 712,-26-12 0,44 20-878,1 1 0,0-1-1,-1 1 1,1 0 0,0 0-1,-1 0 1,1 0-1,0 1 1,0-1 0,-1 0-1,1 1 1,0 0 0,0-1-1,-4 3 1,-1-1 12,0 0 20,0 1-1,-1 0 0,1 0 1,0 1-1,1-1 1,-1 1-1,1 1 1,0-1-1,0 1 1,-11 11-1,11-8-21,-1 1 0,1-1 0,1 1 0,-1 0 0,1 0 0,1 1 0,-5 13 0,4-4 8,0 0-1,2-1 0,0 1 1,1 1-1,1-1 1,0 0-1,2 0 0,4 28 1,-5-40-55,1-1 1,1 1-1,-1-1 1,1 0-1,0 0 1,1 0 0,-1 0-1,1 0 1,0 0-1,1-1 1,5 8-1,3-3-25,-8-7 16,1-1 0,-1 0 1,1 0-1,-1 0 0,1 0 0,0-1 1,0 1-1,0-1 0,0 0 1,0-1-1,0 0 0,6 1 1,-4-2 8,0 0 1,1 0 0,-1 0 0,0-1 0,0 0-1,0-1 1,11-5 0,-7 2 3,0-1-1,0 0 1,-1 0 0,0-1-1,0 0 1,-1-1-1,0 0 1,-1-1 0,11-14-1,34-64 130,-47 75-114,-1 1-1,0-1 0,-1 0 1,0 0-1,3-18 0,-7 26 25,3-6-44,-1 0 1,-1 9 337,-1 17-528,-1-11 187,1 1-1,0 0 1,0-1-1,1 1 1,0-1-1,-1 1 0,3 5 1,0 1-6,0 5-15,1-2-1,9 25 0,26 43 59,-31-67-44,-2-3 19,-5-11-8,-1-1-1,1 1 1,-1 0-1,1 0 1,-1-1 0,1 1-1,-1 0 1,1-1-1,0 1 1,-1 0 0,1-1-1,0 1 1,0-1-1,0 1 1,2 1 19,-1-1 158,-2-1-184,0 0-1,0 0 1,1 0-1,-1 0 1,0-1-1,0 1 1,0 0-1,0 0 1,1 0-1,-1 0 1,0 0-1,0-1 1,0 1-1,1 0 1,-1 0-1,0 0 1,0 0-1,0 0 1,1 0-1,-1 0 1,0 0-1,0 0 1,0 0-1,1 0 0,-1 0 1,0 0-1,0 0 1,1 0-1,-1 0 1,0 0-1,1 0 2,-1 0-1,1 0 0,-1 1 1,1-1-1,-1 0 1,1-1-1,-1 1 0,1 0 1,-1 0-1,1 0 0,-1 0 1,1 0-1,-1 0 0,1-1 1,-1 1-1,1 0 1,-1 0-1,0-1 0,1 1 1,-1 0-1,1-1 0,3-3 25,0-1-1,0 1 1,-1-1-1,0 0 1,0 0-1,0-1 0,0 1 1,-1 0-1,0-1 1,0 0-1,0 1 1,-1-1-1,0 0 1,0 0-1,-1 0 0,1 0 1,-1-8-1,0-4 54,1 0-1,1 0 0,7-31 1,-8 45-45,-1 1-1,0 0 1,0-1 0,-1 1 0,1-1 0,-1 1 0,1 0 0,-1-1 0,-2-4 0,1 3-28,-5-26-10,-8-17 194,11 35-129,4 11 128,-1 0-138,-3-7-58,3 8-18,1 0 18,0 1 0,0 0 1,-1-1-1,1 1 1,0-1-1,0 1 0,0 0 1,0-1-1,0 1 1,0-1-1,0 1 0,0-1 1,0 1-1,0 0 1,0-1-1,0 1 0,0-1 1,0 1-1,0 0 1,0-1-1,0 1 0,0-1 1,0 1-1,1-1 1,4-14-87,-4 13 26,0 0 0,7-3 0,-4 5 11,0 2 59,-1 0 0,0-1 0,1 1-1,-1 1 1,0-1 0,0 0 0,0 1 0,-1-1 0,1 1 0,0 0-1,-1 0 1,0 0 0,3 5 0,19 27 101,-12-22-15,-6-7-35,0 0 0,-1 0 0,0 1 0,5 7-1,-1 0-4,-6-8-180,0-1-1,1 1 1,0-1 0,0 0-1,0 0 1,0 0 0,1-1-1,0 1 1,0-1 0,7 4-1,-8-6-49,-1-2-1,1 1 0,-1 0 1,1-1-1,0 1 0,-1-1 1,1 0-1,-1-1 0,1 1 1,0 0-1,-1-1 0,1 0 1,-1 0-1,1 0 0,-1 0 1,1-1-1,2-1 0,0 0-236,0 0-1,0-1 0,-1 0 1,0 0-1,0 0 0,0 0 1,5-7-1,0 0-1395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5.87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6911,'0'0'1963,"3"0"-1742,5 4 5,1 0 0,-1 0-1,0 1 1,-1 0 0,1 1-1,-1-1 1,7 8 0,21 15 387,-27-23-599,12 8 4,38 19 1,-42-24-730,0-1 1,0 0 0,1-1 0,0-1 0,25 5-1,-40-9 39,5-3-297,23-4-1190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6.25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415 1 6015,'-11'19'105,"-1"-1"-1,-1 0 0,-24 27 0,-53 43 821,8-9-724,65-60-284,-19 19-516,1 1-1,-32 49 1,52-62-1511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6.7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1 650 5631,'0'0'76,"0"-2"16,0 1-3,0 1 0,0 0 0,0-1-1,0 1 1,0 0 0,0 0 0,0-1-1,0 1 1,0 0 0,0 0 0,0-1-1,0 1 1,0 0 0,2-3 976,-2 3-976,1 0-1,-1 0 1,0 0 0,0 0 0,0 0-1,1 0 1,-1 0 0,0-1 0,1 1 0,7 8 630,-5-3-625,-1 0 0,1 0 0,-1 0-1,2 7 1,29 120 866,-20-100-736,-12-29-160,15 19 192,3 3-53,-18-25-198,-1 1 0,1-1 0,-1 0 0,1 0 0,0 0 0,-1 0 0,1 0 0,0 0 0,-1 0 0,1-1 0,0 1 0,-1 0 0,1 0 0,-1 0 0,1-1 0,-1 1 0,1 0 0,0-1 0,-1 1 0,1 0 0,-1-1 0,1 0 0,0 1 7,3-4 34,1 0 1,0-1-1,-1 1 1,0-1-1,0 0 0,-1 0 1,1 0-1,-1 0 1,3-8-1,8-10-16,119-171 70,-79 118-53,1-1-450,4 2 1,3 3-1,130-118 0,-102 103-3158,-84 83 3118,0-1 0,0 1 0,1 0-1,-1 1 1,1 0 0,0 0 0,13-4 0,3-1-1195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25.98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1 315 5631,'124'456'7048,"-110"-409"-6726,16 48-32,-29-94-191,10-8-695,-10 5 488,1 0 1,0 0-1,-1 0 1,0 0-1,0 0 0,0-1 1,0 1-1,0 0 0,0-1 1,0 1-1,-1-1 1,1-3-1,-1 2-45,0 0 0,-1-1 0,0 1 0,0-1-1,0 1 1,-1 0 0,-2-6 0,2 5 169,1-1 0,0 0 0,-1 1 0,2-1 0,-1 0 0,1 1 0,0-1 0,0 0 0,1 0 0,-1 1 0,1-1 0,0 0 0,4-9 0,4-8 131,0 1 0,13-22 0,-5 11 112,70-190 487,-62 152-532,57-119 1,-72 171-155,0 1 1,1 0 0,1 1-1,1 0 1,28-29 0,-41 46-100,0 0 0,0-1 0,1 1 0,-1 0 0,0 0 0,1-1 0,-1 1 0,0 0 0,1 0 0,-1 0-1,0-1 1,1 1 0,-1 0 0,1 0 0,-1 0 0,0 0 0,1 0 0,-1 0 0,1 0 0,-1 0 0,0 0 0,1 0 0,11 9-4169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8.18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82 3199,'0'0'1095,"1"-2"-692,2-3-184,0 1 1,1-1 0,-1 1 0,1 0-1,0 0 1,1 0 0,-1 1-1,1-1 1,-1 1 0,1 0-1,0 1 1,7-4 0,4-1 193,1 0 0,27-6-1,-40 12-369,1 1-1,-1 0 0,1-1 1,-1 1-1,0 1 0,1-1 1,-1 1-1,1 0 1,-1 0-1,1 0 0,-1 0 1,0 1-1,0-1 0,0 1 1,0 1-1,5 2 0,-6-3 28,-3-2-55,1 1 1,0 0-1,0 0 1,-1-1-1,1 1 1,0 0 0,-1 0-1,1 0 1,-1 0-1,1 0 1,0 1-1,0 1 12,1 0-1,-1 0 1,1 0 0,-1 0-1,0 0 1,0 0-1,-1 0 1,1 1-1,0-1 1,-1 0 0,0 1-1,0-1 1,-1 6-1,0 2 82,-1 0 0,-4 16 0,-14 34-139,-2-1 0,-3-1 0,-51 88 0,41-96 163,19-31-133,13-18 13,-7 5 85,7-6-77,1 0 122,-2-1 49,4 0-169,-1 0 0,1 0 1,-1 0-1,1 0 0,-1 0 1,1 0-1,0 0 0,-1 0 0,1 0 1,-1 0-1,1 0 0,0 0 1,-1-1-1,1 1 0,-1 0 0,1 0 1,0 0-1,-1 0 0,1-1 1,0 1-1,-1 0 0,1 0 0,0-1 1,-1 1-1,1-1 0,-2-4 38,0-1-1,1 0 1,0 0 0,0 0-1,1 0 1,0 0-1,0 0 1,0 1-1,0-1 1,1 0-1,0 0 1,0 0 0,1 0-1,0 1 1,0-1-1,0 1 1,5-9-1,-4 10-5,6-3-33,-9 7-18,1 0 0,0 0 0,0 0 0,-1 0 0,1 0 0,0 0 0,0 0 0,-1 0 0,1 0 0,0 0 0,-1 0 0,1 1-1,0-1 1,0 0 0,-1 0 0,1 1 0,0 0 0,2 1 26,0 1 0,0-1-1,0 1 1,-1 0 0,1-1-1,-1 1 1,0 1 0,0-1-1,0 0 1,2 5 0,14 39 398,-9-21-202,3 3 25,0-1 0,18 29 0,-20-45-240,-6-9-26,0 0 1,0-1-1,0 1 0,0-1 0,1 0 0,-1 0 1,1 0-1,0-1 0,-1 1 0,1-1 0,0 0 0,0 0 1,-1-1-1,1 0 0,0 0 0,0 0 0,0 0 0,0-1 1,5-1-1,3 0-277,-1-1 0,1-1 0,-1-1 0,0 1 0,23-14 0,-21 9-262,-1-1 0,0-1 0,-1 0 0,12-13 0,-2 2-236,-9 10 151,-1-1 0,0 0 0,-1 0 0,0-1 0,12-22 0,-10 9-1320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9.04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39 48 4607,'0'0'4488,"0"3"-4300,2 9 17,-2 1 0,0 0-1,0 0 1,-1-1 0,-5 23-1,-8 45 746,2-2-420,5-49-516,6-27 436,11-11-341,-8 7-90,50-59 213,-25 28-154,-19 24-119,1 0 0,1 1 0,0-1 0,20-11 0,48-24-548,-52 30 17,27-13-1378,-50 26 1582,-1 0-338,1 0 373,0 0 0,-1-1-1,1 1 1,0-1 0,0 0-1,-1 1 1,0-1 0,1-1-1,-1 1 1,0 0 0,0 0-1,2-3 1,20-34 1760,-21 34-1585,-1 3 674,3-3-148,1-3 692,-5 7-987,-1 1 0,1-1 0,0 1 0,-1-1-1,1 1 1,0-1 0,0 1 0,0 0 0,-1-1-1,1 1 1,0 0 0,0 0 0,0-1 0,0 1 0,-1 0-1,1 0 1,0 0 0,0 0 0,0 0 0,0 0-1,0 0 1,1 1 0,-1 0-6,0-1 1,1 1-1,-1 0 1,0-1-1,0 1 1,1 0-1,-1 0 1,0 0-1,0 0 0,0 0 1,0 1-1,1 1 1,1 1 54,-1 1 1,1 0-1,-1 0 0,0 1 1,-1-1-1,1 0 1,0 7-1,1 16 476,-1 1 0,-4 41 0,1-47-411,-4 340 349,3-331-1061,2-29-100,0-3 561,0 0 1,0 1-1,1-1 1,-1 1 0,0-1-1,0 0 1,1 1-1,-1-1 1,0 0 0,1 1-1,-1-1 1,0 0-1,1 0 1,-1 1-1,0-1 1,1 0 0,-1 0-1,1 0 1,-1 0-1,0 1 1,1-1 0,-1 0-1,1 0 1,-1 0-1,1 0 1,-1 0 0,1 0-1,-1 0 1,0 0-1,1 0 1,-1 0-1,1 0 1,0-1 0,3-1-692,1 0 0,-1-1 1,0 1-1,6-6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09.52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51 172 8575,'0'0'-478,"-1"3"-64,-3 23 82,-2 0 0,-10 30-1,-3 7 2280,17-51-1318,1-1 1,0 1-1,0-1 0,2 15 1,0-2-29,-1-18-381,0-3-41,0-1 0,0 1 1,1 0-1,-1 0 1,1 0-1,0 0 1,0-1-1,0 1 1,1 3-1,3 9 49,7 17-100,-5-18 0,15 4-62,-20-17 47,-1 0-52,2 0 3,10 1 11,2-2 42,-11-1 15,0-1 0,-1 1-1,1-1 1,0 0 0,-1 0 0,0 0-1,1 0 1,-1 0 0,0-1-1,0 1 1,0-1 0,-1 0-1,1 0 1,-1 0 0,1 0 0,-1-1-1,0 1 1,0-1 0,2-5-1,2-7 24,0-1-1,-1 0 1,3-21-1,-2 9-14,-2 10 9,0 0 0,-1 0 0,1-33 0,-2-162 165,0 187-176,-2 3-94,0 22 16,0-12-2110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32.71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1 255,'0'0'0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33.66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196 68 1279,'0'0'450,"-1"-2"-196,-5-8 57,-1-1 68,0 1 0,-9-11 0,15 19-187,-3 0-121,1 1 0,-1-1 0,1 1 0,-1 0 0,1-1 0,-1 2 0,-5-2 0,6 2 57,-8 0 71,7 0-119,-1 0 0,1 0 1,0 1-1,-1 0 0,1-1 0,0 2 0,-4 0 0,6-1 48,-8 9 128,10-10-254,-1 4 90,0-3-85,0 0 1,-1 0 0,1 1-1,0-1 1,0 0-1,0 0 1,0 0-1,0 1 1,0-1 0,1 1-1,-1-1 1,-1 3-1,-3 7 4,2-3 40,-8 30 31,4-16 139,2-7-105,0 0 1,-3 20 0,8-32 184,0-1-173,2 9-34,-2-11-96,0 1 0,0 0 0,0 0 0,0 0 1,0-1-1,0 1 0,0 0 0,1-1 0,-1 1 0,0 0 1,1 0-1,-1-1 0,0 1 0,1 0 0,-1-1 0,1 1 1,0 0-1,3 4 43,2 2-41,-2-3-43,5 4 43,1 0 53,-6-6 11,7 5-10,27 16 172,-36-21-162,-1-2-60,0 0 0,-1 0 0,1 0 0,-1 0-1,1 1 1,0-1 0,-1 0 0,1 1 0,-1-1-1,1 0 1,-1 1 0,1-1 0,-1 0 0,1 1-1,-1-1 1,1 2 0,5 3 49,3 3-43,9 10-14,-16-15-6,-1-1-30,0-1 54,-1 0 1,0-1-1,1 1 1,-1 0-1,1 0 0,-1 0 1,1 0-1,-1-1 1,1 1-1,0 0 1,-1-1-1,2 2 1,0-1 29,0 2 114,-1-1-24,6 9-108,0-1-12,-1-2 53,9 11-4,-5-10-52,-8-7 170,-2-1-176,0-1 0,0 0 0,0 1 0,0-1 0,0 0 0,1 1 0,-1-1 0,0 0 0,0 1 0,0-1 0,1 0 0,-1 1 0,0-1-1,1 0 1,-1 1 0,0-1 0,1 0 0,-1 0 0,1 1 0,7 5 78,-2 2-62,-5-7-16,-1-1 0,1 1 1,-1 0-1,0 0 0,1-1 0,-1 1 1,1 0-1,-1 0 0,0 0 0,0-1 0,0 1 1,1 0-1,-1 0 0,0 0 0,0 0 1,0 0-1,0 0 0,0 3 8,2 18-2,-4-16-12,0-1 1,-4 19-4,-1 0-1,-1 0 0,-1-1 0,-16 29 0,14-27 4,7-17 3,0 1 0,0-1 0,-1 0 0,0 0-1,-1-1 1,1 1 0,-8 6 0,5-6 32,6-6 553,1-3-496,-2-2-79,1 1 1,0-1-1,0 0 1,0 1-1,0-1 1,0 0-1,1 0 1,-1 0-1,1-1 1,0 1-1,0 0 1,0 0-1,0-1 0,1 1 1,-1-6-1,0-9-56,1-33 0,1 24 50,-1-8 7,1 0 0,2 1-1,1-1 1,15-59 0,-14 81-30,-1 1 0,2 0 0,-1 1 0,2-1-1,10-14 1,-12 17-182,1 0 1,-2-1-1,8-17 0,-7 13-147,5-15-468,-7 19 253,1 0 1,8-17 0,0 4-309,-10 17 494,1 1 1,0-1 0,0 1 0,0-1-1,1 1 1,0 0 0,6-6-1,11-7-585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34.30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83 43 9983,'0'0'616,"-1"-2"-429,-1-1-99,2 1-108,-1 0 1,1 1 0,-1-1 0,0 1 0,1-1-1,-1 1 1,0 0 0,0-1 0,0 1 0,0 0 0,0-1-1,0 1 1,-1 0 0,1 0 0,0 0 0,-1 0-1,1 0 1,0 0 0,-1 1 0,1-1 0,-1 0 0,1 1-1,-1-1 1,-2 0 0,0 0 3,0 0 0,0 0 1,0 0-1,0 0 0,-7 0 0,4 0-28,-5-1-52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35.28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36 7295,'6'-6'-45,"-3"3"17,0 0 0,-1 0 0,0 0 1,1-1-1,-1 1 0,2-6 0,-3 7-36,0 2-42,0 1 128,0-1 0,0 0 0,0 1-1,0-1 1,0 1 0,0-1 0,0 1-1,0-1 1,0 1 0,-1 0 0,1-1 0,0 1-1,0 0 1,-1 0 0,1-1 0,0 1 0,-1 0-1,1 2 1,11 21 505,-10-20-486,32 84 1505,-23-55-1097,30 60 0,-32-78-483,1 0 0,0 0-1,1-1 1,1-1 0,0 0-1,1 0 1,0-1 0,1-1-1,0 0 1,1-1 0,20 10-1,-29-16-263,1-1-1,0 0 0,0 0 0,12 2 1,-16-4 113,0-1 0,-1 1 1,1-1-1,0 0 0,0 0 1,-1 0-1,1 0 1,0-1-1,0 1 0,-1-1 1,1 1-1,0-1 0,-1 0 1,1 0-1,3-3 0,16-12-1883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35.69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266 1 2943,'0'0'450,"-2"2"-196,-57 77 1079,-56 85 268,57-62-2012,26-44-1776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36.0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7039,'4'2'-47,"1"1"-1,-1-1 0,1 0 0,-1 1 0,0 0 1,0 0-1,0 1 0,-1-1 0,1 1 0,-1-1 1,6 9-1,-4-2-11,0 0 0,0 0 0,-1 1 0,4 13 0,1 1 760,22 41-1,-11-27-81,3 5-171,-15-31-478,-2-7-169,1-1 0,-1 0 0,1 0 0,0-1 0,0 0 0,1 0 0,0 0 0,8 2 0,-5-2-452,-8-2 309,1-1 0,-1 0-1,1 0 1,0-1-1,-1 1 1,1-1-1,4 0 1,-3 1 145,12-1-1099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36.50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361 1 3839,'-84'96'568,"48"-53"8,12-12-254,1 1-1,1 0 0,1 2 1,2 1-1,-15 40 0,-15 23-420,27-57-460,-5 13-1703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26.3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34 6655,'3'4'153,"1"0"-1,0 0 1,0-1-1,0 1 1,0-1-1,1 0 1,-1 0-1,1 0 1,0-1-1,-1 1 1,1-1-1,1 0 1,-1-1-1,0 1 1,0-1-1,1 0 1,-1-1-1,0 1 1,1-1-1,-1 0 1,1 0-1,-1 0 1,0-1-1,1 0 1,-1 0-1,0-1 1,0 1-1,0-1 1,0 0-1,0 0 1,7-5-1,62-47-650,-71 52-561,9-3-2584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36.90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7 5247,'11'-2'-34,"0"0"-1,0 1 0,1 0 1,-1 1-1,18 1 0,-22 0 8,0 1 0,1-1 0,-1 2 0,0-1-1,0 1 1,-1 0 0,1 0 0,-1 1 0,11 6-1,41 36 676,-31-25 165,0 0 0,40 21 0,-44-29-1261,1-2 1,0-1-1,29 9 0,-50-18-364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37.35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275 1 6015,'-17'56'200,"-3"0"0,-1-2 0,-3 0 0,-3-2 0,-40 61 0,48-84-97,3-4-17,1-1-1,0 2 1,-15 41 0,29-65-162,0 0 0,1 0 0,-1 0 0,1 0 0,-1 0 0,1 0 0,0 0 0,0 2 0,7 22-2462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37.74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0 138 7039,'89'-17'467,"-73"17"-576,-11 2 87,18 1-68,-19 0 77,0 0-1,13 7 1,23 18 1,-30-20 162,1 0 1,0-1-1,0 0 0,0-1 1,24 10-1,-14-11-216,-15-5 14,-1-2-3,0 2-186,-1 0 0,1 0-1,-1-1 1,1 0 0,-1 0 0,1 0-1,-1-1 1,1 1 0,-1-1 0,0 0 0,0 0-1,6-5 1,0-1-1634</inkml:trace>
  <inkml:trace contextRef="#ctx0" brushRef="#br0" timeOffset="1">447 0 4351,'-22'26'404,"0"0"0,2 2-1,-21 38 1,-64 182 1503,88-203-1669,-9 35-651,25-77 137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4:38.12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0 119 4223,'0'0'3048,"3"1"-2696,8 4 277,21 11 1,-22-10-404,1-1-1,19 8 1,7-1-51,-25-8-261,0 0 1,1 0-1,-1-1 0,1 0 0,0-1 1,25 0-1,-12-4-775,0-1 0,38-9-1,-49 8 525,0 0 0,0-2-1,-1 0 1,0 0-1,22-14 1,-25 12 215,-1-1 0,15-15 1,11-9-57,-23 20 117,7-9 5,-15 18 96,0-1 0,0 1-1,8-4 1,-7 4 6,-4 3 556,0 3-348,1 2 10,0 1-1,0-1 0,-1 1 1,1 0-1,-1 0 0,0 0 1,0 0-1,-1 0 0,0 0 1,1 1-1,-1 6 0,0 1 121,0-10-37,-3 29-1458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23.40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 10 1663,'0'0'0,"-10"-10"-624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24.98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50 11 2687,'0'0'2038,"-2"-1"-1905,-19-8 2984,16 20-2989,4-9-64,0 1 0,-16 32 616,16-33-317,1 1-288,-1 0-49,0 1 7,7 17-18,-4-16 30,-1 0 0,1-1 0,0 1 0,1-1 0,2 6 0,1-1-49,2 4-55,11 20 168,6 17 243,-21-41-268,-1 1 28,17 32-56,-13-27-70,-2-2-30,-2-4 105,-2-6 17,10 18-31,-3-6-47,-1 0 0,-1-5-14,-3-6-45,3 4 55,-3-4 47,4 6-33,2 3-10,-2 2 11,-2-3 42,-2-6-9,-1 0-1,0 0 0,0 0 1,0 0-1,-1 0 0,0 0 0,1 13 1,-2-11 17,4 26-70,-4-9 146,0-22-73,-1-1 0,-15 57 384,9-27-256,5-22-197,0 0-1,1 0 0,-1 18 1,2-23 3,0 28 66,0-29-64,0 0-1,0 0 0,0-1 0,0 1 0,-3 8 1,3-9 8,-1 1 1,1-1-1,-1 1 1,1-1 0,0 1-1,0-1 1,1 5-1,1 40 120,3-15-64,-2-16-64,-1-1 0,1-3-10,4 23 162,-2-23-142,2 2-24,4 13 24,-10-25 58,0-1-14,2 11-58,2 2-55,-2 0 44,3-1 26,0-1 21,-3-4-90,7 11-29,-9-18 145,0 1 10,3 10-14,3 1-44,4-2-10,-3 2 11,-1 0 42,4 7 14,-9-18-77,4 4-56,14 27 395,-18-32-265,-1 1-10,5 8-44,2 1-10,1 1 0,-6-8 0,9 14 4,-9-17 3,-2 0 46,1 1 1,6 8-44,0 2 1,0-2 42,0 0 44,10 19 126,-12-19-212,-1-3 42,-5-7-54,16 17 66,-7-6-65,-1-1-14,29 45 156,-28-42-142,0-1 0,-1 1 0,24 46 182,-20-32-108,-6-14-74,7 15 83,3 1 90,-7-16-173,-1-3-14,-5-7-45,5 7 55,1 1 47,-2-1-22,13 19 96,-13-20-102,-6-8 54,-1-2-64,0 1 1,0-1-1,1 0 0,-1 1 0,0-1 0,0 1 0,0-1 0,0 0 1,1 1-1,-1-1 0,0 0 0,1 0 0,-1 1 0,0-1 0,0 0 1,1 1-1,-1-1 0,0 0 0,1 1 0,7 5 78,11 14 66,-12-11-96,0 1 86,17 17 1,-2-1-24,-20-24-63,-2 0-35,1 0 0,0 0 0,0-1 0,0 1-1,1 0 1,-1 0 0,0-1 0,1 1 0,-1-1-1,1 1 1,-1-1 0,3 2 0,20 16-85,-23-19 40,2 2-196,-1-2-53,-1 0 195,0 0 0,0 0 0,0 0 0,0 0 0,0-1 0,0 1 0,0 0 0,-1 0 0,1-1 0,0 1 0,0 0 0,0-1 0,-1 1 0,2-2 0,1 0-740,-1-1 0,1 0-1,-1 0 1,0-1 0,2-3-1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26.02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814 32 3583,'-2'-1'92,"-20"-9"48,11 5 164,1 2 0,-1 0 0,0 0 0,0 1-1,0 0 1,0 1 0,-1 0 0,-19 1-1,29 0-295,-9 3 214,9-2-187,0-1 62,-10 3 11,-17 6 80,18-5-118,9-3 116,0 0-90,-3 1-192,0 1 1942,59 57-1644,0 2 342,-53-61-542,3 4 66,0 0 0,0 0 0,0 0 0,-1 1 0,3 5 0,14 28 506,-19-37-478,0 0-65,0 1 0,0-1 0,1 1 1,-1-1-1,0 0 0,1 0 0,0 0 0,2 4 0,-3-5-15,1 1 144,7 9 416,-10-9-485,-3 3-73,0 0 1,0 0-1,0-1 0,-1 1 1,0-1-1,0 0 0,0-1 1,0 1-1,0-1 0,-1 0 0,0 0 1,1-1-1,-1 1 0,0-1 1,-10 2-1,-6 1 9,0-1 0,-1-1-1,-24 0 1,-219 17 54,254-17-339,0 0 0,0 0 0,0 1-1,0 1 1,-18 9 0,-2 5-1538,-38 27 0,34-21 461,-20 17-2489,42-31 2480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26.8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325 47 3583,'-6'-6'37,"1"1"-1,-1 0 1,-1 0-1,1 0 0,-11-5 1,13 8-12,0 0 1,0 1 0,0 0 0,-1 0-1,1 0 1,0 0 0,-1 0-1,1 1 1,0 0 0,-1 0-1,-6 1 1,6 0 83,0 0 0,0 0 0,0 0 0,1 1 0,-1 0 0,0 0 0,1 0 0,-1 0 1,1 1-1,0 0 0,0-1 0,0 2 0,0-1 0,1 0 0,-1 1 0,1 0 0,0 0 0,0 0 0,0 0 0,-3 6 0,-3 7 328,1 2 1,1-1-1,-9 36 0,8-27-123,-26 106 636,20-82-610,2 1 1,3 0-1,1 1 0,3 0 1,3 79-1,2-123-326,1 0 0,0 0 0,1 1-1,-1-1 1,5 12 0,1-6 2,-5-13-66,-1 0-1,1 0 1,0 0-1,0-1 1,0 1-1,0 0 1,0-1-1,0 1 1,0-1 0,0 0-1,1 0 1,-1 0-1,1 0 1,-1 0-1,0 0 1,1-1 0,-1 1-1,5-1 1,0 1-230,0-1 1,0 0 0,-1-1-1,1 0 1,0 0-1,-1 0 1,9-3 0,38-14-2835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27.4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46 1 4991,'0'0'167,"1"3"-127,0 25 703,-1 29 1,-1-15 138,3-7-114,-1-21-316,-1 23 0,-1-17-92,0-2-92,-1 0 0,-1 1 0,0-1 0,-8 23 0,4-19-8,1 0 0,-4 29 0,8-18-260,0-18 0,1-2-69,0-11-283,32-21-9083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27.89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1 237 3583,'5'-7'44,"1"0"0,-1 1 0,1-1 0,1 1-1,-1 1 1,15-10 0,-14 10 9,-5 4 205,0 0 140,67-34 2206,-16 8-1725,-41 19-826,5 3 11,0 0 0,5-5 25,-18 7-75,0-1 1,0 2 5,-2 1 18,0-1 0,0 1 1,0 0-1,1 0 0,-1 0 0,0 1 1,0-1-1,1 1 0,3-1 0,8-1-22,1-2-16,-3-1-13,1 0-423,-11 5 231,1-1 0,-1 0 0,1 0 0,-1 0 0,0 0 0,0-1 0,0 1 0,1-1 0,-1 1 0,2-3 0,7-12-1837,1-6 500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48.91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90 1 3967,'0'0'2998,"-9"7"-1900,6-4-1029,0 0-1,1 0 0,-1 1 0,1-1 0,0 1 0,0-1 0,0 1 0,1 0 1,-1-1-1,-1 6 0,2-1 105,-1 1 0,1-1 1,0 1-1,1 9 0,1-9-73,0 0 0,1 0 0,0-1 1,0 1-1,1 0 0,0-1 0,7 14 0,-4-10-57,-1 1 1,5 15-1,-4-3 34,-2-15-72,-1 1 0,-1 0 0,0 0 0,0 0 0,-1 0 0,-1 0 0,0 12 0,-3-6-176,0 0-1,0 0 1,-12 28 0,-24 45-1222,-4 9 383,33-62-862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27.04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 99 3327,'1'-1'336,"3"-6"-143,0-1 0,0 1-1,-1-1 1,-1 1-1,1-1 1,-1 0-1,0 0 1,-1 0-1,1-10 1,-2 16 185,-2-1-147,2 3-189,0 0-1,0-1 1,0 1 0,0 0 0,0 0-1,0 0 1,0-1 0,0 1-1,0 0 1,0 0 0,0 0 0,0-1-1,0 1 1,-1 0 0,1 0-1,0 0 1,0-1 0,0 1 0,0 0-1,0 0 1,-1 0 0,1 0-1,0 0 1,0-1 0,0 1-1,0 0 1,-1 0 0,1 0 0,0 0-1,0 0 1,-1 0 0,1 0-14,-1 0 0,1 0 0,-1 0 0,0 0 0,1 0 0,-1 0 0,0 0 0,1 0 0,-1 0 1,1 1-1,-1-1 0,1 0 0,-1 0 0,1 1 0,-1-1 0,1 0 0,-1 1 0,1-1 0,-1 0 0,1 1 1,-1-1-1,1 1 0,-1-1 0,1 1 0,-1 0 0,-8 20 450,6-12-128,1 0 0,-1 18 0,2-14 23,1 1 0,0-1 0,1 0 0,1 1 0,0-1 0,1 0 0,6 18 0,-7-25-313,1 0 0,0 0 0,0 0 0,0-1 1,1 1-1,0-1 0,0 0 0,0 0 0,0 0 0,1 0 0,0-1 0,0 0 0,0 0 0,1 0 0,-1-1 1,12 6-1,-5-4-54,0-1 1,1-1 0,-1 0-1,1-1 1,-1 0 0,1 0-1,0-2 1,0 0 0,25-2-1,0-4-1142,0-2-1,39-13 1,-27 6-2783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28.34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161 0 2815,'0'0'2940,"-2"2"-2737,-1 3-71,1 1-1,-1-1 1,1 1 0,0 0-1,0-1 1,1 1 0,-2 11-1,-2 48 667,3-34-392,-5 22 962,-27 99 0,5-49-829,-16 71 314,29-100-1373,15-71-34,1-1-20,-2 11-1472,20-11-1316,2-6 1146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28.7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311 0 4735,'0'0'92,"0"3"-17,-1 17 149,-1 0 0,0 0 0,-9 30 0,-22 61 1637,26-90-1343,-18 46 1451,-66 122 1,57-123-1465,-44 115 1,51-106-2306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29.78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54 308 3967,'0'0'224,"2"2"-41,2 2 17,-1 1 0,1-1 0,-1 1 0,-1-1 0,1 1 0,-1 0 0,1 0 1,-2 0-1,3 8 0,9 53 1410,-12-61-1524,3 33 502,-2-1-1,-1 1 1,-2 0-1,-2-1 0,-1 1 1,-17 65-1,-2-6 351,-24 115-284,45-197-1183,0 0 0,0 16-1,2-29 93,0 1-10,0 7 13,0-7 55,5-4-1494,-3 1 1812,0 0 1,1-1-1,-1 1 0,0-1 1,1 0-1,-1 0 0,0 1 1,0-2-1,0 1 1,0 0-1,0 0 0,0-1 1,0 1-1,3-4 0,2-2-190,-1-1-1,0 0 0,0-1 1,-1 1-1,8-17 0,17-50-1173,-23 55 1052,58-146-531,-62 159 1078,-1 0-1,0 0 1,0 0-1,-1 0 0,1 0 1,-2-1-1,1 1 1,-1 0-1,0 0 0,0-1 1,-1 1-1,0 0 1,-1 0-1,1 0 0,-1 0 1,0 0-1,-1 0 1,0 0-1,-4-6 0,-1 1 126,-1 0 0,0 1 0,-1 0-1,-14-12 1,7 6-71,15 16-63,2-1-119,-1 0 0,0 0 0,0 0 0,0 0 0,0 0 1,0 0-1,0 0 0,0 1 0,-3-3 0,0-2 34,2 3-75,0 0 0,0 0-1,0 0 1,1 0 0,-1 0-1,1 0 1,0-1 0,0 1-1,0 0 1,0-1 0,1 1 0,-1-6-1,0-1 51,-2-18 45,1 0-1,1 0 0,2 0 0,1 0 0,1 0 1,1 0-1,1 0 0,2 1 0,1 0 1,1 1-1,23-48 0,-25 63-3,0 0 1,1 1-1,0 1 0,1-1 0,17-14 1,-1 1 258,-23 21-216,8-4 133,-9 6-227,1-2 243,11-2 240,-12 4-524,0 0 0,0 1 1,0-1-1,0 0 0,0 0 0,0 0 0,0 0 0,0 1 0,0-1 0,0 1 0,0-1 0,-1 0 0,1 1 0,0-1 1,0 1-1,0 0 0,-1-1 0,1 1 0,0 0 0,-1-1 0,1 1 0,-1 0 0,1 1 0,1 0 16,-1 0-1,-1 0 0,1 1 1,0-1-1,0 0 0,-1 1 1,0-1-1,1 5 0,-1 2 29,0-1 0,-1 1 0,0-1 0,-3 12 0,-8 17-1,-1-1 0,-3 0-1,0-1 1,-32 49 0,43-75-216,0-1 1,0 0 0,-1 0-1,-1-1 1,1 0 0,-1 0-1,-9 7 1,14-13-183,-2-7-1325,3 5 1611,1 1-1,-1-1 1,0 0 0,1 1 0,0-1-1,-1 0 1,1 0 0,-1 1-1,1-1 1,0 0 0,0 0 0,-1 0-1,1 1 1,0-1 0,0 0 0,0 0-1,0 0 1,0 0 0,0 1 0,0-1-1,0 0 1,0 0 0,0 0 0,1 0-1,0-1 1,17-38-3178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30.48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0 110 5247,'0'0'528,"2"-2"-336,4-2 43,1 1 0,-1 0-1,1 0 1,0 0 0,9-2-1,82-10 1814,-96 15-1985,1-1-1,0 1 0,0-1 1,0 0-1,0 0 0,-1 0 1,1 0-1,0 0 0,-1-1 1,4-2-1,32-16 416,2-3-338,-34 19 50,-5 2-935,1 1-1,0-1 1,0 1-1,0 0 0,0-1 1,4 0-1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30.8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60 0 1791,'0'0'1868,"-1"3"-1576,-32 100 3308,28-67-3070,2-9-164,-1 11 467,0 56-1,2-30-269,-5 291 2041,8-327-2627,2-1 0,1 0 0,10 38 1,-13-63-1,-1-1-58,0 1 0,0-1 0,1 0 0,-1 0 1,0 0-1,1 0 0,-1 0 0,1 0 0,-1 0 0,1 0 1,0 0-1,1 1 0,17 8-4290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31.90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16 253 4479,'0'-2'84,"-4"-61"1376,-2 37-610,1 0 2828,7 28-3523,24 12 234,-24-13-251,1 0 38,2 1-74,1 0 0,-1-1 0,0 0-1,1 0 1,-1-1 0,1 0 0,-1 0 0,1 0 0,-1 0 0,1-1 0,-1 0 0,9-3 0,73-23 490,-21 5-261,-64 22-362,0-1-12,7-3-21,-2 1-422,0-1 0,0 0 0,0 0 0,-1-1 0,0 1-1,0-1 1,0-1 0,-1 1 0,1-1 0,-1 0 0,-1 0 0,6-9-1,2-12-2409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37.04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504 66 3711,'0'-3'21,"-4"-5"128,0 0 1,0 0 0,-7-10-1,10 17-103,0-1 0,0 1-1,0 0 1,0-1 0,0 1-1,0 0 1,0 0 0,0 0-1,-1 0 1,1 0 0,0 0-1,-1 0 1,1 0 0,-1 0-1,1 1 1,-1-1 0,1 1-1,-1-1 1,0 1 0,1-1-1,-1 1 1,1 0 0,-1 0-1,0 0 1,1 0 0,-4 0-1,-15 7 66,0 0 0,1 2 1,0 0-1,1 1 0,-1 1 0,2 0 0,0 1 0,0 1 0,1 1 0,-16 18 0,6-3 69,2 0 0,2 2 0,0 0 0,-31 63 0,44-76-133,-34 75-41,37-77 59,1 0 0,0 0 0,1 0 0,-2 20 0,4-7 38,5-18-117,0-4 8,-2-1-10,10 18-35,-3-12 59,0 1 0,0-1 0,2-1 1,-1 0-1,2 0 0,-1-1 0,18 14 0,-27-24-9,19 18 12,-11-9 18,1 0-1,0-1 0,1 0 0,0-1 0,0 0 0,16 7 0,-4-3 65,-15-8-60,0 1 0,14 3 0,7 3-21,-7-2 58,33 12-30,-48-18-58,-4-2-14,20-5 8,-7 4 35,5-3 78,-18 2-66,-1 0 2,0 1-8,0 1 0,0-1 0,0 0-1,0 0 1,0 0 0,-1-1 0,1 1 0,0 0-1,-1-1 1,1 1 0,2-3 0,5-6-37,1-3-43,-9 11 95,-1-1-561,-1-6 638,0 1 0,-1-1 1,0 1-1,0-1 0,-7-14 0,-4-15 762,11 32-792,0 0 1,0 0-1,0 0 0,-1 1 0,0-1 0,0 1 0,0-1 0,-8-8 0,1 5-93,-3 6-30,11 3 48,0 0 0,-1 0 0,1 0 0,-1 1 0,1-1 0,0 1 0,-1-1 0,1 1-1,0 0 1,0 0 0,-1 0 0,1 0 0,0 0 0,0 1 0,0-1 0,-2 3 0,-1 1 3,0 1-1,0 1 1,1-1-1,0 0 1,0 1-1,-3 7 1,2-3-42,4-8-66,9-13-819,30-40-2535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37.93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6015,'5'10'180,"-1"-1"-1,0 1 0,0 0 0,-1 0 0,-1 0 1,3 21-1,-3-9 301,-1 1 1,-2 26-1,-1-31-338,2-15-77,-6 39-164,5-29-50,0-11-334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38.3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92 7039,'0'0'0,"8"-11"0,-2-1 0,-3-3 0,1 0 0,13-23-2816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39.01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40 367 4479,'0'0'-108,"-1"-1"-161,-2-2 549,0-2-105,-1 1 0,1-1 0,-1 0 0,1 0 0,1 0 0,-1 0 0,1-1 0,-3-7 0,0-3-163,4 9-12,2-10-2,1 2 76,0 1-1,1 0 0,1 0 0,0 1 0,0-1 0,13-23 0,-8 20 39,0 0 0,2 0 0,0 1 0,20-21 0,-22 28 47,-1 2-1,1-1 0,13-7 1,-22 14-141,1 1-1,0-1 1,-1 1 0,1-1 0,0 1 0,0 0 0,-1 0 0,1-1 0,0 1-1,0 0 1,0 0 0,-1 0 0,1-1 0,1 1 0,0 0 32,1 0 270,-1 1-160,2 1-86,-1 0 0,0 0 0,0 1 0,0-1 0,-1 1 0,1 0 0,-1-1 0,1 1 0,-1 0-1,0 1 1,0-1 0,2 4 0,-2-1 54,1 1 1,-1 0-1,0-1 0,0 1 0,1 14 0,-3 1-4,0 0-1,-1 1 1,-4 24-1,2-19-120,-2 0 0,-1 0-1,-15 45 1,14-58 31,-2 0 0,-19 27 0,13-20-19,-19 31-188,28-44 196,4-7-122,6-2-848,4-1 930,1-1-1,-1 0 0,0 0 0,1-1 0,-1 0 0,0 0 0,-1-1 1,1 0-1,-1-1 0,8-4 0,10-11-12,33-32-1,-41 35 110,1 1 1,0 0-1,28-17 0,-44 32 49,2-3 53,-4 4-157,0-1 1,0 1-1,0 0 0,1 0 1,-1-1-1,0 1 0,0 0 1,0 0-1,0 0 0,0-1 1,0 1-1,1 0 0,-1 0 1,0 0-1,0-1 0,0 1 1,1 0-1,-1 0 0,0 0 1,0 0-1,1 0 0,-1-1 1,0 1-1,0 0 0,1 0 1,-1 0-1,0 0 0,0 0 1,1 0-1,-1 0 0,0 0 1,0 0-1,1 0 0,-1 0 1,0 0-1,0 0 0,1 0 1,2 1 27,-1 0 0,0 0 0,0 0 0,1 0 0,-1 0 0,0 1-1,0-1 1,0 1 0,0 0 0,-1-1 0,1 1 0,0 0 0,-1 0 0,1 0 0,-1 0 0,1 0 0,-1 0 0,0 0 0,0 1 0,0-1 0,0 0 0,1 5 0,0 6-10,1 0-1,-2 0 1,1 16-1,-1-15-62,-1 14-262,0-26-214,15 2-4945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27.51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22 688 3967,'0'0'2339,"2"0"-1960,3-1-293,1-1 0,-1 1 0,0-1 1,0 0-1,0-1 0,0 1 0,-1-1 1,1 0-1,-1 0 0,1-1 0,4-4 1,-3 2-34,0-1 0,0 0 1,-1 0-1,0-1 0,0 0 1,4-9-1,0-6-38,-1 0 0,0 0 0,-2-1 0,4-27-1,12-143 75,-21 164-42,-1 0-1,-2 0 0,-1 0 0,-9-43 0,10 68 6,1 1 0,-1-1 1,0 0-1,0 0 0,0 1 0,0 0 0,-1-1 0,0 1 0,-4-5 0,6 8-8,0 0 0,0 0 0,0 0 0,0 0 1,-1 0-1,1 0 0,0 0 0,-1 0 0,1 1 0,0-1 0,-1 1 1,1-1-1,-1 1 0,1-1 0,-1 1 0,0 0 0,1 0 0,-1-1 1,1 1-1,-1 0 0,1 1 0,-1-1 0,1 0 0,-1 0 0,0 1 1,1-1-1,-1 1 0,1-1 0,0 1 0,-1-1 0,1 1 0,-1 0 1,0 1-1,-2 1 14,0 0 0,0 1 0,0-1 0,1 1 0,0 0 0,-1 0 0,2 0 0,-1 0 0,0 1 0,1-1 0,-2 6 0,-4 9 193,-7 27 1,14-40-193,-10 40 301,2 1 0,2 1 0,-2 70 0,9-88-214,0 0 0,6 34 0,-5-52-126,2 0 1,-1 0 0,2 0-1,0 0 1,0 0 0,1-1-1,11 20 1,-14-27-66,1-1 1,-1 0-1,0 0 1,1 0-1,0 0 1,0 0-1,0 0 1,0-1-1,0 0 1,0 1-1,1-1 1,-1 0-1,1-1 1,-1 1-1,1 0 1,0-1-1,0 0 1,-1 0-1,1 0 1,0-1-1,0 1 1,0-1-1,0 0 1,0 0-1,0 0 1,0 0-1,0-1 1,0 0-1,0 0 1,0 0-1,0 0 1,-1 0-1,1-1 1,0 0-1,-1 0 1,6-4-1,60-43-4367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39.58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0 194 4991,'0'0'440,"0"3"-289,0 5-98,5 112 1059,11-33 184,-7-53-806,-7-32-449,-1 1 0,1-1 0,0 1 0,0-1 0,0 0 0,0 0 0,0 1 0,1-1 1,-1-1-1,0 1 0,1 0 0,0-1 0,-1 1 0,1-1 0,0 0 0,3 2 0,2-2-53,0 1 0,0-1 0,1 0-1,-1-1 1,0 0 0,0 0-1,1-1 1,-1 0 0,0-1 0,0 1-1,0-2 1,0 1 0,11-6-1,-15 6 27,1 1-1,-1-2 0,0 1 1,0 0-1,0-1 0,0 0 1,0 0-1,-1 0 0,1 0 1,-1-1-1,0 1 0,0-1 1,0 0-1,2-5 1,-2 3 61,0 0 0,-1 0 0,0 0 0,0-1 0,0 1 0,-1 0 1,0-1-1,-1 1 0,1-9 0,-3-9 12,0 0 1,-2 0-1,-1 1 0,-10-33 0,6 24-57,-2 1-1,-1 0 0,-24-45 1,35 75-34,1 0 0,-1-1 0,0 1 0,1 0 0,-1 0 0,0-1 0,0 1 0,0 0 0,0 0 0,0 0 1,0 0-1,0 0 0,0 0 0,0 0 0,0 1 0,-1-1 0,-1-1 0,-5-3-1947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0.1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18 0 6015,'0'0'704,"0"3"-490,4 10-121,-1 0-1,-1 1 1,-1-1 0,1 15 0,-1-10 52,-1 9 484,-8 52-1,3-32-153,-8 194 1242,9-135-1418,6-75 113,-1-10-5033,14-29 2042,-1 1 724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0.60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14 359 4479,'-3'-7'226,"1"0"-1,0 1 0,0-1 0,0 0 0,1 0 0,0 0 0,1 0 0,-1 0 0,1 0 0,2-12 0,-1 15-65,0-1 0,1 0-1,0 1 1,0-1-1,0 1 1,0 0-1,1-1 1,3-3-1,6-9 152,0 1-1,1 0 1,1 1-1,27-22 0,3-5 181,-29 30-469,-10 10-27,0 0-3,0-2-7,19-9-19,-20 11 57,21-7 7,101-25-549,-110 30 445,-12 3-71,-1 1-1,1-1 0,0 1 1,0 0-1,7 1 1,14-1-1149,-24 0 1153,0 0 1,0 0-1,1 0 0,-1 0 0,0 0 0,0 0 0,1 0 0,-1 1 0,0-1 1,0 0-1,0 1 0,0-1 0,1 1 0,-1 0 0,0-1 0,0 1 0,1 0 0,0 1-471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1.04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0 253 4351,'11'-8'12,"18"-18"548,-28 24-436,1 1 1,-1-1-1,1 0 1,0 1-1,0 0 1,0-1-1,0 1 1,0 0-1,0 0 1,0 0-1,0 0 1,0 0-1,1 0 1,1 0-1,4-1 167,-1-1 0,0 1 0,9-7-1,20-8 812,36-4-304,10-4-548,-71 20-284,0 1 1,0-2-1,0 0 1,19-13-1,42-37-2102,-37 31-760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1.7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243 23 4607,'-2'-1'76,"1"-1"-45,-17-8 217,16 8-214,0 1-1,0 0 1,0 0 0,0 0-1,0 0 1,0 1-1,0-1 1,0 0 0,-1 1-1,1 0 1,0-1-1,0 1 1,-1 0 0,1 0-1,0 0 1,0 1 0,-1-1-1,1 0 1,0 1-1,0 0 1,0-1 0,-3 2-1,1 0 75,-14 5 411,0 1 0,-26 17-1,16-7-176,19-10-332,-4 7 39,12-11-15,0-1-1,0 0 67,0-1-4,1 1-54,0 1-1,-1-1 0,2 0 0,-1 0 0,0 1 0,0-1 1,1 0-1,0 0 0,0 0 0,0 1 0,0-1 1,0 0-1,1 0 0,-1-1 0,1 1 0,0 0 0,0 0 1,3 3-1,5 5 402,0 0 0,20 16 0,54 34 1437,-80-58-1640,8 6-192,0 4-26,-7-7 47,-1 1 0,0 0 0,0 0 0,-1 0 0,5 13 0,-7-16-56,-1 1 0,0-1 0,0 0 0,0 1 0,0-1 1,-1 0-1,0 1 0,-1 3 0,0 3 4,0-3 2,0-1-1,-1 1 1,1-1 0,-2 0 0,1 1-1,-1-2 1,0 1 0,0 0-1,-1-1 1,0 0 0,0 0 0,0 0-1,-1-1 1,0 1 0,0-2-1,0 1 1,-1 0 0,1-1 0,-1-1-1,0 1 1,-1-1 0,1 0-1,0 0 1,-1-1 0,-8 1 0,11-2-130,-1-1 0,0-1 1,0 1-1,1-1 1,-10-2-1,1 0-372,12 3 330,-1-1 1,1 1-1,0-1 1,0 0-1,0 0 1,0 0-1,-4-2 0,2 1-162,2 1-329,-6-11-4316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2.1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 0 7295,'0'0'352,"-1"3"-177,-4 29 738,2 0 0,0 59 0,1-5-267,0-48-258,5 64 0,0-74-492,-3-25-185,10-13-3875,-1 1 1329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2.53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14 5375,'0'0'0,"11"-13"0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3.36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354 377 3839,'16'-2'2384,"-24"2"-2355,0 0-1,1 1 0,-1 0 1,1 0-1,-1 0 0,1 1 1,-11 4-1,-2 2 237,0 1 0,1 1 0,0 1 0,1 1-1,0 0 1,-16 16 0,21-17-107,1 2 0,1-1 1,0 2-1,0-1 0,2 1 0,-1 1 0,2 0 0,-8 17 0,5-7-62,2 1 0,0 0 0,1 0 0,-4 29 0,12-50 32,0 5-34,0-7-137,1-1-24,5 8 25,6-2 74,-9-7-31,-1-1 0,1 1 0,0-1 0,-1 0 0,1 0 0,0 0 0,-1 0 0,1 0 0,3-1 0,-3 0-1,0 1 0,0 0 0,0-1 0,0 1 0,0-1 0,0 0 0,-1 0 0,1 0 0,0-1 0,-1 1 0,1 0 0,3-4 0,2-1 0,8-5 114,-1 0 0,-1-1 0,0-1 0,-1 0 0,0-1 0,-1 0 0,0-1 0,-1 0 0,-1-1 0,-1 0 0,0-1-1,-1 0 1,0 0 0,-2-1 0,0 1 0,-1-2 0,5-33 0,-10 40-44,0 1 0,-1 0 0,-1 0 1,1 0-1,-2 0 0,1 0 0,-1 0 0,-8-15 0,-1-12 152,11 33-126,-1-6-5,-1-2-22,1 9-5,-2-5 0,4 6 464,-1 6-406,0 6-74,1-1-1,0 0 1,0 0 0,1 0 0,0 0 0,1 0 0,-1 0 0,1 0 0,1 0 0,0 0 0,0-1 0,0 1 0,1-1 0,0 0-1,0 0 1,9 10 0,-8-11-48,22 17 0,-20-18-24,0 0-1,0-1 1,0 1-1,1-1 1,-1-1-1,17 6 1,-20-8-4,0 0 1,1 0-1,-1-1 1,1 0-1,0 1 1,-1-1-1,1-1 1,-1 1-1,1-1 1,-1 0-1,1 0 1,-1 0-1,0 0 1,7-4-1,6-3-485,0-2 0,0 0 0,-1-1 0,-1-1-1,0-1 1,0 0 0,22-26 0,-4 3-924,1 0-1,41-30 1,84-51-779,-133 99 2133,81-49-51,-97 62 156,0 0 0,0 1 0,1 0 0,-1 0-1,1 1 1,0 1 0,0 0 0,20-1 0,-17 5 33,-10 0-46,11 4 34,-12-4-40,-1 0 0,0 0 0,1-1 0,-1 1 0,0 1 0,0-1 1,0 0-1,0 0 0,0 1 0,-1-1 0,1 1 0,-1 0 0,1-1 0,-1 1 0,0 0 1,0 0-1,0 0 0,-1 0 0,1 0 0,-1 0 0,0 0 0,1 5 0,-2 1-173,0 0 0,0-1 0,-1 1-1,0-1 1,0 1 0,-6 13 0,1-9-468,-3-1-258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3.89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91 52 2559,'0'0'920,"-2"2"-760,-9 12 794,1 0-1,0 1 0,-11 24 1,20-37-728,0 1-167,0 0 0,0 0 0,1 0 0,-1 0 0,1 0-1,0 0 1,0 0 0,0 0 0,0 0 0,1 3 0,-1 22 256,-1-25-299,0 2-12,2 17 75,11 40 415,-11-59 57,-1-3-548,1 0-1,-1 0 1,0 0-1,0 1 1,1-1-1,-1 0 1,0 0-1,0 1 1,1-1-1,-1 0 1,0 0-1,0 1 1,0-1-1,0 0 1,0 0-1,1 1 1,-1-1-1,0 0 1,0 1-1,0-1 1,0 0 0,0 1-1,0-1 1,0 1 13,0-1 0,0 0 1,0 1-1,0-1 0,0 0 1,0 1-1,0-1 0,0 0 1,0 1-1,1-1 1,-1 0-1,0 0 0,0 1 1,0-1-1,0 0 0,1 0 1,-1 1-1,0-1 1,0 0-1,1 0 0,-1 1 1,0-1-1,1 0 0,1-1 5,-1 0-1,1 0 1,0 0 0,-1 0-1,1 0 1,-1-1-1,1 1 1,-1-1-1,0 1 1,0-1 0,0 1-1,1-1 1,0-2-1,3-7 29,1 0 0,-2-1 0,0 0 0,0 1 0,-1-1 0,0-1 0,-1 1 0,-1 0 0,0 0 0,0-1 0,-3-20 0,1 25-6,0 1 0,-1 0 0,1 0 0,-2-1-1,1 1 1,-1 0 0,0 1 0,-6-12 0,7 16-8,0 1 1,0-1 0,0 0-1,-1 1 1,1-1 0,0 1-1,-1 0 1,1 0 0,-1 0-1,1 0 1,-1 0 0,1 0-1,-1 1 1,0-1 0,-3 1-1,-18 3-101,22-3-42,-1 0-382,-2 0 376,5 0 86,0 0 0,0 0 0,0 0 0,0 0 1,-1 0-1,1 0 0,0 0 0,0 0 0,0 0 0,0 0 0,-1 0 1,1 0-1,0 0 0,0 0 0,0 0 0,0 0 0,-1 0 1,1-1-1,0 1 0,0 0 0,0 0 0,0 0 0,0 0 1,0 0-1,0 0 0,-1-1 0,1 1 0,0 0 0,0 0 0,0 0 1,0 0-1,0-1 0,0 1 0,0 0 0,0 0 0,0 0 1,0-1-1,0 1 0,0 0 0,0 0 0,0 0 0,0 0 1,0-1-1,0 1 0,0 0 0,0 0 0,0 0 0,0 0 1,1-1-1,10-27-3594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4.45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1 204 4607,'0'0'619,"0"-3"-270,7-23 67,-5 22-386,0-1 1,-1 0-1,0 1 0,0-1 0,1-6 0,-2 5 76,1 4 117,0 0 53,13-19 2218,-11 21-2238,0 0-204,-1 0-1,0 0 1,1 1-1,-1 0 0,0-1 1,1 1-1,-1 0 1,0 0-1,0 0 0,0 0 1,1 0-1,-1 1 1,0-1-1,-1 1 0,1-1 1,0 1-1,2 3 1,4 1 67,-5-3-31,0 1-1,0-1 0,0 0 0,-1 1 1,1-1-1,3 9 0,4 0-55,-8-10-44,0 0 0,1 0-1,-1-1 1,0 1 0,1 0-1,-1-1 1,1 0 0,-1 1 0,1-1-1,0 0 1,0 0 0,-1-1-1,1 1 1,0-1 0,0 1-1,4-1 1,-1 0-81,-1-1 0,1 0 0,0 0 0,-1 0 0,0-1 0,1 0 0,-1 0 0,0-1 0,0 1 0,0-1 0,0 0 0,0 0 0,-1-1 1,1 1-1,-1-1 0,0 0 0,5-6 0,5-10-1013,24-39 0,-23 32 154,11-18-1370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28.23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1 114 6911,'0'0'144,"1"2"-33,8 16 242,-8-16-225,1-1 0,0 2-87,1-1 1,0 0-1,0 0 0,0 0 0,0-1 0,0 1 0,1-1 0,-1 0 0,0 1 0,1-2 0,-1 1 0,1 0 0,-1-1 1,1 1-1,-1-1 0,1 0 0,-1 0 0,1 0 0,4-2 0,8 0 135,0-2 1,30-11-1,-30 10-47,-5 1-65,-9 4-15,1-1-1,-1 0 0,0 0 0,1 0 1,-1 0-1,0 0 0,0-1 1,0 1-1,0-1 0,0 1 0,0-1 1,-1 0-1,1 0 0,0 1 1,-1-1-1,1 0 0,-1-1 0,0 1 1,0 0-1,0 0 0,0 0 1,0-1-1,0 1 0,-1 0 0,1-1 1,0-3-1,-1 3 28,1-2 43,-1 1-1,0-1 0,0 0 1,0 1-1,-1-1 1,0 1-1,0-1 0,0 1 1,0 0-1,-1-1 1,1 1-1,-1 0 0,-3-5 1,5 8-70,0 1 1,0 0-1,0 0 1,0 0 0,0-1-1,-1 1 1,1 0-1,0 0 1,0 0-1,0-1 1,0 1 0,0 0-1,0 0 1,0 0-1,0 0 1,0-1 0,-1 1-1,1 0 1,0 0-1,0 0 1,0 0-1,0 0 1,0 0 0,-1-1-1,1 1 1,0 0-1,0 0 1,0 0 0,0 0-1,-1 0 1,1 0-1,0 0 1,0 0-1,0 0 1,-1 0 0,1 0-1,0 0 1,0 0-1,0 0 1,0 0 0,-1 0-1,1 0 1,0 0-1,0 0 1,-4 10 410,1 15-445,5-7 172,1-1-1,0 0 0,1 0 0,11 30 0,35 65 554,-3-6-323,-41-91-339,0 0 0,-2 1-1,0-1 1,0 1 0,-1 0-1,-1 0 1,-1 0 0,-1 0-1,0 0 1,0 0 0,-5 22-1,1-18-6,-2-1 0,0 1 0,-1-1-1,-1 0 1,0 0 0,-15 21 0,17-30-37,0 0 0,-1-1 0,-1 0 1,1 0-1,-1-1 0,-1 0 0,0 0 0,0-1 1,0 0-1,-1-1 0,0 0 0,-16 7 0,21-11-64,-1 0 0,1-1 0,-1 1 0,0-1 0,-7 0 0,11 0-63,0-1 0,0 0-1,0 0 1,0 0-1,0-1 1,0 1-1,0 0 1,1-1-1,-1 1 1,0-1-1,0 0 1,0 0-1,1 1 1,-1-1-1,0 0 1,1 0 0,-1-1-1,1 1 1,-1 0-1,1 0 1,-2-3-1,-15-31-5982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5.30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123 286 4479,'-36'-16'715,"34"15"-550,0 0-5,-2 1 54,-1-1-1,1 1 1,0 0-1,0 0 1,0 0 0,-7 1-1,9 0 108,0 1-225,-2 0-53,2 0 7,-1 0 0,1 0 0,-1 0 0,1 0 1,0 1-1,0-1 0,0 1 0,0-1 0,-1 4 0,-3 6 80,5-9-100,1 0 66,-1-1 0,-1 11-16,-2-2-78,3-9-72,2 11-8,0-10 24,4-5-1611,-3 1 1672,-1 0 1,1 0-1,0 0 1,-1 0-1,1-1 1,-1 1-1,0 0 1,1 0-1,-1-1 0,0 1 1,2-4-1,3-6 57,0 0 2280,-5 13-2056,4 12-68,-1 0-1,0 0 0,-1 1 0,-1-1 1,0 1-1,0 21 0,-2-36-216,0 12 183,0-1-1,1 0 1,3 19-1,-3-27-57,-1-3-123,0 0 0,1 0 0,-1 0 0,0 1 0,0-1-1,1 0 1,-1 0 0,0 1 0,0-1 0,0 0 0,1 0-1,-1 1 1,0-1 0,0 0 0,0 0 0,0 1 0,0-1-1,0 0 1,0 1 0,1-1 0,-1 0 0,0 1 0,0-1-1,0 1-15,0-1-1,0 0 0,0 1 0,0-1 0,0 0 0,0 1 1,0-1-1,0 0 0,0 1 0,0-1 0,0 0 0,1 0 1,-1 1-1,0-1 0,0 0 0,0 0 0,0 1 0,1-1 0,-1 0 1,0 0-1,0 0 0,1 1 0,-1-1 0,3 0-29,0-1-1,0 1 0,0-1 1,0 0-1,-1 0 0,1 0 1,0 0-1,-1-1 0,1 1 1,-1-1-1,1 1 0,-1-1 1,1 0-1,-1 0 1,3-4-1,2-1-288,-1 0 1,0-1 0,7-11-1,52-108-2945,-27 50 1166,36-61-835,-73 136 2988,1-1 0,-1 0 0,0 0 0,0 1 0,0-1 0,0 0 0,-1 0 0,1 0 0,-1 0 0,1 0-1,-1 0 1,0 0 0,0 0 0,-1 0 0,1 0 0,0 0 0,-1 1 0,0-1 0,0 0 0,0 0 0,0 0-1,0 1 1,0-1 0,-1 0 0,1 1 0,-1-1 0,0 1 0,0 0 0,0-1 0,0 1 0,-4-3 0,2 2 73,0 0 0,-1 0 0,0 1 0,0-1 1,0 1-1,0 0 0,0 0 0,0 1 0,0-1 0,-1 1 1,1 1-1,0-1 0,-1 1 0,1-1 0,0 2 1,-6-1-1,4 2 144,1-1 1,0 0-1,0 1 1,0 0 0,0 1-1,0-1 1,1 1-1,-10 6 1,5-2 601,1 1-1,-1 1 1,-11 13 0,3-3 773,17-17-1260,4-5-1456,13-13-3015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7.38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255 862 3327,'34'-46'2568,"-34"44"-2488,0-2-64,-1 1 0,1 0 0,-1 0 0,0 0 0,1 0 0,-1 0 0,-1 0 0,1 0 0,0 0 0,-1 1 0,1-1 0,-1 0 0,0 1 0,0 0 0,-2-3 0,2 1-5,0 0-7,-13-6 8,11 8 10,0 0 1,0 0-1,0 1 0,-1-1 1,1 1-1,0 0 0,-1 1 0,1-1 1,0 1-1,-5 0 0,7 0-27,-1-1-1,1 1 1,0 0-1,0 0 0,0 0 1,0 1-1,0-1 1,-1 0-1,1 1 0,0 0 1,0-1-1,0 1 1,0 0-1,-2 2 0,-4 1 2,1-1 76,0-1-1,0 2 0,0-1 0,1 1 0,-1 0 0,1 0 0,0 1 1,1 0-1,-1 0 0,1 0 0,0 1 0,0-1 0,-4 8 1,3-3 135,1 0 0,0 0 1,0 1-1,1 0 1,0 0-1,1 0 1,-3 22-1,-21 208 1477,24-194-1058,6 84 0,2-99-286,-4-29-240,0-1-4,1 0-84,0-1-1,0 1 1,0 0 0,0-1-1,0 1 1,0-1-1,0 0 1,4 2 0,6-2-32,-8-2 18,-3 1-6,0 0-1,0 0 1,0 0 0,0 0-1,1-1 1,-1 1 0,0 0-1,0-1 1,0 1 0,0-1-1,0 1 1,0-1 0,-1 1-1,1-1 1,1-1 0,3-1-22,25-16-357,-2-1 0,0-1 0,-1-1-1,-1-2 1,29-33 0,100-145-1714,55-90 1431,-190 261 831,-1-1 1,-2 0 0,24-68-1,-33 76 60,-2-1-1,5-43 0,-7 38-57,1-14 5,-2-1 0,-3 1 0,-5-55 0,4 42-69,-2-12 157,3 67-157,-1 1 0,0-1 0,1 1 0,-1-1 0,0 1 0,0-1 0,0 1 0,0 0 0,0 0 0,0-1 0,0 1 0,0 0 0,-1 0 0,-1-1 1,1 0-45,2 2-42,-1 0-1,1-1 0,0 1 0,-1 0 0,1 0 1,-1 0-1,1-1 0,-1 1 0,1 0 0,-1 0 1,1 0-1,0 0 0,-1 0 0,1 0 0,-1 0 1,1 0-1,-1 0 0,1 0 0,-1 0 0,1 0 1,-1 0-1,1 0 0,-1 0 0,1 0 0,-1 1 1,1-1-1,0 0 0,-1 0 0,1 1 0,-1-1 1,1 0-1,0 0 0,-1 1 0,1-1 0,-1 1 1,-8 13 128,8-13-138,-6 13 97,2 0 0,-1 1-1,-6 27 1,-4 48 232,9-40-145,-31 285 2011,34-279-1788,2-31-213,2 0 0,1 0 1,7 39-1,22 72 91,-28-131-303,-1 0 0,1 0 0,0 0 1,0 0-1,6 9 0,-6-12-21,-1 0 0,1 1 1,0-1-1,0-1 0,0 1 0,0 0 0,1 0 0,-1-1 1,0 1-1,1-1 0,-1 0 0,4 2 0,-6-3 4,1 0 0,0 0 0,0 0 1,0 0-1,-1 0 0,1 0 0,0 0 0,0 0 0,0 0 0,0 0 0,-1-1 0,1 1 0,0 0 0,0 0 0,-1-1 0,1 1 0,0-1 0,-1 1 1,1 0-1,0-1 0,0 0 0,1-1-74,2 0-28,0-1 0,0 0-1,-1 0 1,0 0 0,1 0 0,-1-1-1,4-6 1,18-33-1144,-5 6-114,29-49-2896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7.75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296 331 1919,'-19'7'0,"6"-3"0</inkml:trace>
  <inkml:trace contextRef="#ctx0" brushRef="#br0" timeOffset="1">54 334 6399,'-6'0'320,"1"-1"0,-1 0 0,1 0 0,0 0 0,-1-1 0,1 0 0,-6-2 0,6 1 912,6-11-576,0 6-591,1 0 0,0 0 0,0 1 0,1-1-1,1 0 1,-1 1 0,1-1 0,0 1 0,0 0-1,7-7 1,15-27-146,38-73-2100,-62 110 1918,1 0-1,0 0 1,0 1-1,6-7 1,33-25-2767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3:48.55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380 629 6015,'-10'1'-43,"0"0"-1,-1 0 1,1 1-1,0 0 0,-17 7 1,-49 23 706,47-18-91,-7 5 330,2 2 1,0 1-1,-48 41 0,79-60-922,-1 0 73,4-3-53,0 1 3,0-1 1,-1 1-1,1-1 0,-1 1 0,1-1 0,0 1 0,0-1 0,-1 1 1,1-1-1,0 1 0,0-1 0,0 1 0,-1-1 0,1 1 0,0-1 1,0 2-1,0-2-3,1 1 1,-1-1-1,0 1 1,1-1-1,-1 1 1,0-1-1,1 1 1,-1-1-1,1 1 1,-1-1-1,1 0 1,-1 1-1,1-1 1,-1 0-1,1 1 1,-1-1-1,1 0 1,-1 0-1,1 1 1,0-1-1,20 2 0,-10-2 0,10 1 0,-17-2 0,-2 0 0,0 0 0,0 0 0,0 0 0,0 0 0,0 0 0,1 1 0,-1-1 0,0 1 0,0 0 0,4-1 0,7 0 0,25-4 0,-24 2 107,-3 0-65,-5-2 700,4-1 922,-9 4-1467,5-9 131,-5 11-332,0 0-1,0 0 0,0 0 0,0 1 0,0-1 1,0 1-1,0-1 0,0 1 0,-1-1 0,1 1 1,2 0-1,1 2-2,70 33 7,-67-33-11,1-1-1,0 1 0,0-1 1,1-1-1,-1 1 0,0-1 1,0-1-1,1 0 1,-1 0-1,9-1 0,-8 0 12,-1 0-1,0-1 1,0 0 0,0 0-1,0-1 1,0 0-1,-1 0 1,13-8-1,-11 4 10,0 0 1,-1 0-1,1-1 0,7-11 0,-11 14 3,2-4 15,1-1 1,-1-1 0,0 1 0,-1-1 0,-1 0 0,8-19-1,17-75 77,-16 49-112,48-197-32,-30 114-72,-14 34 128,-15 88 32,-3 15 100,-13-2-16,12 4-129,0 0 1,0 0-1,1-1 0,-1 1 0,0 0 0,1 0 0,-1 0 0,0 0 1,0 0-1,1 0 0,-1 1 0,0-1 0,0 0 0,1 0 0,-1 0 0,0 1 1,-1 0-3,0 1-1,1-1 1,-1 1 0,1 0 0,-1-1 0,1 1 0,0 0 0,0 0 0,0 0-1,-2 2 1,-9 28 21,3-9 79,-4 8 140,2 1 0,1 0 1,1 1-1,-6 51 0,11-48-27,1 1 0,2-1 0,1 1 0,2-1 0,2 0 0,1 1 0,13 45 0,-16-76-186,0 0 0,0 0 0,1 1-1,0-2 1,0 1 0,0 0 0,1 0 0,0-1-1,0 0 1,0 0 0,1 0 0,0 0 0,-1-1-1,9 6 1,-5-6-57,0 1-1,0-1 1,0-1-1,0 1 0,1-2 1,-1 1-1,1-1 1,0 0-1,17 1 1,-7-3-270,0 0 1,0-1 0,0-1 0,0-1 0,-1 0 0,1-1 0,-1-2 0,0 1-1,26-14 1,-35 15-82,1-1 0,-2-1 0,1 1 0,14-13 0,81-79-4308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6:05.30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 2 2815,'0'0'1159,"3"0"-966,-3-1-91,1 1-1,0 0 0,0 0 0,-1 0 0,1 0 0,0 0 1,0 0-1,0 0 0,-1 0 0,1 0 0,0 0 0,0 0 1,-1 1-1,1-1 0,0 0 0,0 1 0,-1-1 0,1 0 1,0 1-1,-1-1 0,1 1 0,-1-1 0,1 1 0,0-1 1,-1 1-1,1-1 0,-1 1 0,1 0 0,-1-1 0,0 1 1,2 1-1,2 5-37,1 1 0,-1 0 1,0 0-1,-1 1 0,0-1 0,0 1 1,-1-1-1,1 12 0,5 72 268,-7-78-288,0 8 142,-2 1-1,0 0 0,-7 35 0,-1-18 419,-22 58 1,22-69-659,3-5-138,5-22 98,0 1-129,0 0 38,-2 8-2378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6:06.3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99 417 2815,'0'0'1331,"-2"0"-1070,-34-5 907,34 5-976,0 0-12,-36 11 1520,37-12-1572,-15-17 1520,15 16-1456,1 2-174,0 0-1,0 0 0,0 0 0,0 0 1,0 0-1,0 0 0,1 0 0,-1 0 1,0 0-1,0 0 0,0 0 0,0 0 0,0 0 1,0 0-1,0 0 0,0 0 0,0 0 1,0 0-1,0 0 0,0 0 0,0 0 1,0 0-1,0 0 0,0-1 0,0 1 1,0 0-1,0 0 0,0 0 0,0 0 1,0 0-1,0 0 0,0 0 0,0 0 0,0 0 1,0 0-1,0 0 0,0-1 0,13 12 164,16 16-107,-20-18-51,2 2 3,17 22-1,5 12-25,18 36 504,-25-32-122,-13-25-290,-11-20-52,-1-2 304,4 8-677,-4-8 288,1 0 149,8-9 51,-7 5-134,0 0-10,0-1-1,0 1 0,0-1 0,0 1 0,0-1 0,-1 0 1,1 0-1,-1 0 0,0 0 0,1 0 0,-2 0 0,1-1 1,0 1-1,-1-1 0,1 0 0,-1 1 0,0-1 1,0 0-1,-1 0 0,1 1 0,0-7 0,4-20 38,3 6-45,-1-1 0,-1 0-1,3-35 1,5-23 160,-3 27-17,-4 24-190,1 0 0,2 0 0,16-37 0,-14 39-86,-8 20-164,0 1 0,0 0 0,0 0 0,1 0 1,0 0-1,1 1 0,0 0 0,1 0 0,-1 0 1,10-7-1,15-9-3008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6:08.01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106 207 3839,'0'0'2427,"-2"2"-2070,-22 28 1374,23-28-1479,0 1-155,-3 9 12,0 1 0,1-1-1,0 1 1,1 0 0,0 0-1,1 0 1,1 17 0,3 68 539,2 25 362,-5-117-891,-1 19 7,2-21-101,-1-2 161,0 1-90,1 10-16,0 2-64,1 1-16,0-2 11,3 24 106,-4-20-131,-1 3-55,0-15 64,-8 17 5,5-14 0,-6 34 0,8-33 2,1-5 5,-1-1 1,0 1-1,0-1 0,0 1 1,-1-1-1,-2 8 1,-10 19-51,10-21 43,3-7 32,-1-5-64,-1-2 17,1 2-1,0 0 1,0-1-1,1 1 0,-1-1 0,1 1 1,-1-1-1,1 1 0,0-1 0,0 0 1,0 0-1,1 1 0,-1-1 1,1 0-1,-1 0 0,1-4 0,-2-2-21,1 5 26,0 1-1,1-1 1,-1 0-1,1 0 1,0 0-1,0-6 1,4-42-25,3-28-56,-5 43 65,4-13-85,-3 29 112,-2 17 1,-2-13 9,0 5 47,1 4-18,5-30 36,7-19-129,-12 55 58,0-1 0,0 1 0,0-1 0,0 1 0,1 0 0,-1-1 0,1 1-1,-1 0 1,1-1 0,0 1 0,0 0 0,2-4 0,2-2-1,5-22-187,84-219 5,-93 244 194,11-16 36,-3 6-10,-7 11-29,10-16-14,-8 14-26,0 2-5,-1-1 1,1 1-1,1 0 0,7-7 0,13-12 87,-19 16-33,-5 6 32,1 0 11,6-4 0,-8 4-57,1 1-1,0-1 0,-1 1-1,1-1 1,0 1 0,-1-1 0,1 1-1,0 0 1,0-1 0,-1 1 0,1 0 0,0 0-1,0 0 1,0-1 0,-1 1 0,1 0-1,0 0 1,0 0 0,0 0 0,0 0 0,1 1-1,10 2 49,-11-2-53,0-1 0,0 1 0,0 0 0,0 0 0,0 0 0,0 0 0,0 0 0,0 0 0,1 2 0,2 1 5,-1 0 15,4 20 16,-5-15-20,-1-1 0,0 1 0,-1 0-1,0 0 1,0-1 0,-1 1 0,0 0-1,0-1 1,-1 1 0,-5 14 0,-4 9-40,-21 41 0,22-53-48,-1 0-1,0-1 1,-19 23 0,30-41-27,-1 0 1,0 0 0,0 0 0,1 0 0,-1 0-1,0-1 1,0 1 0,0 0 0,0-1 0,0 1-1,0-1 1,0 1 0,0-1 0,-1 1 0,1-1-1,0 0 1,0 1 0,0-1 0,0 0-1,0 0 1,-3 0 0,3 0 18,-3-2-1230,-3-9-1674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6:09.66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71 190 6399,'0'0'988,"-1"3"-732,-21 101 1196,21-95-1348,1 0-1,0 1 0,2 14 0,-1-15-27,-1 1 0,0 0 0,-1 12-1,-3 19 31,1 0-1,5 60 0,-2-86-106,-1 23-1,2-5 20,1-24 29,0 1 0,-6 17 287,2-14-301,2-11 155,-1-4-134,-3-11-44,3 11-7,0-1 0,0 0-1,0 0 1,0 0 0,1 0-1,-1 0 1,1 0-1,0 0 1,0-3 0,1-17 34,-1 21-13,0 0-1,-1 0 1,1 0-1,-1 0 1,0 0-1,1 0 1,-1 0-1,0 0 1,-3-3-1,2 1-2,0 1-51,0-1 0,1 0-1,-1 1 1,1-1-1,0 0 1,0 0-1,-1-4 1,1 1 17,0 2 15,0 1 0,0 0 0,0 0 0,1-1-1,-1-7 1,0 1 38,0 2-20,1 1 0,-1-1 0,2 0 0,-1 0 0,1 0 0,4-15 0,2-21 221,2-26-545,5 6 288,-13 57 41,0 0 0,1 1 0,1-1 0,-1 0 0,1 1 0,7-12 0,5-17 147,-12 29-165,-1-1 0,1 1 0,1 0 0,-1 0 0,1 1 0,9-12 0,-12 17-12,7-11-10,-1-1 15,1 1 11,-8 11-7,1-1 1,0 1-1,0 0 0,-1-1 1,1 1-1,0 0 0,0 0 1,0-1-1,0 1 1,0 0-1,1 0 0,0-1 1,0 1-6,-1 1-1,0-1 1,1 0 0,-1 0 0,0 0 0,0 0 0,0-1 0,0 1 0,0 0 0,0 0 0,0-1 0,0-1 0,7-9-42,3-5 32,-8 14 15,0 1 3,-1 0 10,1 0 0,-1 0 0,0 1 0,1-1 0,-1 0 0,1 1 0,0-1 1,-1 1-1,5-1 0,5-2-7,3 2-10,-2 5 15,-11-2 186,-1 2-147,3 10-44,-4 2-10,-2-2 26,-1 1 0,-1-1-1,0 0 1,-6 14-1,-28 50 103,30-65-98,4-5-8,0 0 0,0-1 0,-4 12 0,-7 10-12,7-15-10,0 0 0,0-4-14,7-8-56,3-1 26,2-1 87,0 1 57,0 0 1,0-1-1,0 0 0,7-2 0,0-2-9,2 0-22,-11 4 59,1 1-64,-1-1-37,1 1 0,-1 0 0,0 1 0,0-1 0,1 0 0,-1 1 0,0-1 0,0 1 0,1-1 0,-1 1 0,0 0 0,0 0 0,0 0 0,0 0 0,0 1-1,0-1 1,0 0 0,2 3 0,1 1 20,-1 1 0,1-1-1,-1 1 1,-1 0 0,1 0 0,-1 1-1,0-1 1,0 1 0,-1-1-1,0 1 1,0 0 0,0 0 0,-1 0-1,0 0 1,0 0 0,-1 0-1,0 0 1,0 0 0,-1 0 0,0 0-1,0 0 1,-1 0 0,1-1-1,-2 1 1,1 0 0,-1-1 0,0 1-1,-6 10 1,8-16-43,-7 11 21,1 0 1,-1-1 0,-1 0 0,0 0 0,-18 15 0,9-10-126,14-12-216,-1 1 0,1-1 0,-1 0 0,0-1 0,-1 1 0,1-1 0,-1 0 0,1 0 0,-8 2 0,-29 6-4058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6:10.31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122 0 5759,'-14'29'378,"-1"-1"63,1 2 1,1 0 0,-17 58-1,-1 100 2021,28-159-2070,1 0 1,2 0-1,1 1 1,8 42-1,-8-64-440,1-1 0,0 0 0,0 1-1,1-1 1,0 0 0,0-1 0,0 1-1,1 0 1,0-1 0,0 0 0,1 0 0,0 0-1,0 0 1,0-1 0,1 0 0,8 7-1,-2-3-412,-8-5 197,0-1 0,0 0 0,0 0-1,0 0 1,0 0 0,7 2 0,22 4-3150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6:10.98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302 0 7423,'0'0'456,"-1"3"-360,-256 359 1399,249-350-2310,-14 24 1,8-9-2108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36.72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 36 1279,'0'0'2902,"-5"11"-1876,5-7 336,9-18 1728,-5 8-3286,-3 5 372,1 0-80,3-3-5,1-1-22,-4 4-51,0-1 0,0 0 0,0 1 0,1 0 0,-1 0 0,1-1 0,4 0 0,11-5 133,-15 6-199,5 1 44,-6 0 192,10 0 209,-6 2-204,1 0-1,-1 1 1,0-1 0,-1 1-1,1 0 1,6 5-1,-7-6-76,-4-1-130,10 13 459,-6-9-403,-1 1-1,1 0 1,-1 0-1,0 0 1,-1 1-1,1 0 1,-1-1 0,-1 1-1,1 0 1,1 10-1,2 17-173,-4-21 160,-1 0-1,-1 1 1,0-1-1,-1 1 0,0-1 1,-6 23-1,4-14-27,2-1 0,1 12 0,0-26 64,0-6-21,0 0-71,1-1 43,-1 0-1,0 1 1,0-1 0,0 1 0,0-1-1,0 0 1,0 1 0,0-1 0,0 1-1,0-1 1,0 1 0,-1-1 0,1 0-1,0 1 1,0-1 0,0 1-1,0-1 1,-1 0 0,1 1 0,-1-2-27,0 0 0,0 1 0,0-1 0,0 0 0,0 0 0,0 0 0,0 0 0,0 0 0,1-1-1,-1 1 1,0 0 0,1 0 0,-1 0 0,1-1 0,-1 1 0,1 0 0,0-1 0,-1 1 0,1 0 0,0-1 0,0 1 0,0-2 0,0-1 3,-1-3-4,1 3 12,-1 1 1,1-1 0,0 1 0,1-1-1,-1 1 1,1-1 0,1-4-1,-1-2 2,9-31 12,-6 24 55,-3 9-88,1 0 0,0 0 0,1 1 0,4-12 0,-6 17-34,8-14-127,-7 13 224,3-3-43,1-2-43,0 0 22,0 1-33,-3 5-10,2-2 0,-1 0-2,5 0 50,-1 1-10,11-3 74,-10 3-116,-4 0 4,-3 3 66,14-1-121,6-1 176,-20 2 123,-1-1-100,6 0-78,-4 1-50,5 0 90,-6 0 38,1 0-35,0 1-1,-1 0 0,1-1 0,-1 1 1,1 0-1,-1 1 0,1-1 0,-1 0 1,0 1-1,1 0 0,-1-1 0,0 1 1,0 0-1,0 0 0,3 4 0,-1 2 20,0 0 0,4 17 64,-6-19-133,9 39 118,-11-41-88,1-9 202,0 1-251,-1 0 0,1 1 1,0-1-1,0 1 0,0-1 0,2-3 0,17-27-117,-18 32 140,5-10 49,-6 11-48,-1 0 0,1 0 0,0 1 0,-1-1 1,1 0-1,0 0 0,-1 0 0,1 1 0,0-1 0,0 0 1,1 0-1,9-7 3,34-23-195,-37 26 203,-7 4 12,1 1-289,0-1 275,0 0 1,0 1-1,0 0 0,0-1 0,0 1 0,-1 0 1,1 0-1,0 0 0,0 1 0,0-1 0,0 0 1,0 1-1,0-1 0,0 1 0,-1-1 0,1 1 0,0 0 1,0 0-1,-1 0 0,1 0 0,2 2 0,3 2 45,-4-2-9,1 0-1,-1 0 1,0 0-1,0 1 1,0 0-1,0-1 1,0 1-1,-1 0 1,4 9-1,2 1-41,4 5-76,-11-16-522,11 16 1723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6:11.88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137 13 6271,'0'0'188,"-2"1"-88,-1-1-15,-1 1-1,1 0 0,0 0 0,0 0 0,0 0 0,-1 0 0,1 1 1,0 0-1,1-1 0,-1 1 0,0 0 0,0 1 0,-2 1 0,1 1 11,0-1 0,1 1 0,-1 0 0,1 0 0,0 1 0,-4 9 0,0 4 22,1 1-1,1 0 1,-3 27 0,8-47-115,-20 155-14,13-96 0,3-39 12,3-16 0,0-1 0,0 1 0,0-1 0,1 1 0,-1 0 0,1-1 0,0 1 0,1 6 0,6 5-10,2-5-44,-8-9 51,-1-1 0,1 0 0,-1 1 0,1-1 0,0 0 0,-1 1 0,1-1 0,0 0-1,-1 0 1,1 0 0,0 0 0,-1 0 0,1 0 0,0 0 0,-1 0 0,1 0 0,0 0 0,-1 0-1,1 0 1,1 0 0,1-1-6,0 1-5,-1 0 1,1 0 0,0 0 0,0-1-1,-1 1 1,1-1 0,0 1 0,-1-1-1,1 0 1,-1 0 0,1 0 0,-1-1-1,1 1 1,-1-1 0,0 1 0,1-1-1,2-3 1,7-8-12,-1 0 0,0-1 1,-1 0-1,-1 0 0,0-1 0,8-18 1,-16 30 45,54-116 556,-2 2 143,-15 44 48,-37 71-730,0 0 0,0 0 0,0 0 0,-1 0 0,1-1 0,-1 1-1,1 0 1,-1-5 0,1 3 21,-1 1 129,0 3-177,-1-1-1,1 1 0,0-1 0,-1 1 0,1-1 0,0 1 1,-1-1-1,1 1 0,-1-1 0,1 1 0,-1 0 0,1-1 1,-1 1-1,1 0 0,-1-1 0,1 1 0,-1 0 1,1 0-1,-1-1 0,0 1 0,1 0 0,-1 0 0,1 0 1,-1 0-1,0 0 0,1 0 0,-1 0 0,-1 0 0,-21 1 339,18 1-346,0 1-1,0-1 0,0 1 1,0-1-1,0 2 1,0-1-1,1 0 0,0 1 1,0 0-1,0 0 0,0 0 1,0 0-1,1 1 0,0-1 1,0 1-1,0 0 1,-3 7-1,-3 7-220,1 1 1,1 0-1,-5 25 0,4-13-1550,7-29 796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6:12.54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198 14 6399,'-2'-2'-98,"-15"-9"3,15 10 274,-11 9 371,-15 11 350,1 1 0,1 1-1,-35 36 1,57-53-828,-3 7 10,6-9-53,-4 9-19,2 4-10,2 1 0,5-2 0,5-2 0,-6-8 9,1-1 1,0 0-1,0 0 0,0 0 0,0 0 0,0-1 0,1 1 0,-1-1 1,1 0-1,0-1 0,-1 1 0,1-1 0,0 0 0,6 1 0,7-1 253,0 0-1,28-3 0,-6 0 185,44-3 227,-81 4-577,-1 1 0,0 0-50,-1 0-25,-1-1 0,1 1 0,0 0 0,-1 0 0,1 0 0,0 0 0,-1 0 0,1 0 0,0 0 0,-1 0 0,1 0 0,0 0 0,-1 1 0,1-1 0,0 0 1,-1 0-1,1 1 0,0-1 0,10 8 5,-10-6-13,0-1 0,0 1 0,0 0 0,0-1 0,0 1-1,0 0 1,-1 0 0,1 0 0,-1 0 0,1 0 0,-1 0 0,0-1 0,0 1-1,0 0 1,0 4 0,-8 31 151,3-14-166,2-10-97,-1 0 0,-1 0 0,0 0 0,-1 0 0,0-1 0,-8 12 0,4-7-434,-10 26-1,17-36 223,-1 0-1,1-1 1,-1 1-1,0-1 1,-11 11 0,12-13 91,2-2-270,0-1 403,1 0 1,-1 0 0,1 0 0,-1-1-1,1 1 1,-1 0 0,0-1-1,1 1 1,-1 0 0,0-1 0,1 1-1,-1-1 1,0 1 0,0-1 0,0 1-1,1-1 1,-3 1 0,-4 5-799,3-6 65,-12 3-1488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6:12.93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0 101 5631,'18'-11'0,"6"0"37,20-10 93,-38 18-103,2-2 130,-1 0-1,1 1 1,0 0-1,1 1 1,8-3 0,4-3 450,-18 8-497,-1 0 1,1-1-1,-1 1 0,1 0 0,0 1 0,0-1 0,-1 0 0,1 1 1,0 0-1,0-1 0,3 1 0,-3 1 98,0-2 0,0 1 0,0 0 0,0 0 1,-1-1-1,1 0 0,4-1 0,-4 1-122,3 0 52,6-2-148,16 4-1509,-25-2 724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11:36:13.4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1 140 7295,'32'-37'-2,"-27"29"4,1 0 0,1 1-1,0-1 1,0 2 0,0-1 0,1 1 0,9-6-1,-6 5 113,1 1-1,0 0 1,0 1-1,0 1 1,16-4-1,-21 6 18,1 1 0,-1 0 1,1 1-1,-1 0 0,1 0 0,-1 1 0,1 0 0,-1 0 0,1 0 0,11 5 0,0 2 258,1 0-1,-2 1 1,1 2-1,-2 0 1,1 0-1,30 28 1,-16-8 306,-1 1 1,33 44 0,-52-60-573,-1 1 0,-1 0 0,0 0 0,-1 1 0,-1 1 0,7 24 0,-7-15-14,-2 1 1,-1-1-1,3 52 0,-6-15 66,-12 124-1,3-141-218,-2-1 1,-1 0-1,-24 62 1,21-79-513,-2-1-1,-1 0 1,-1-1 0,-25 33 0,9-21-1372,-6-2-2274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12.32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1 133 1023,'0'0'7442,"1"-1"-7252,7-4 70,0-1 0,-1-1 0,0 1 0,-1-1 0,9-11 0,-14 17 99,0 0-539,3-5 180,25-33 1208,-26 37-1261,3-2 54,-4 3 78,33-7-21,-25 6-4,0-2-44,9-1 7,-2 2 67,14-2-46,0 4-24,-18 1-43,-12 0 97,13 3 60,-6-2-64,-6-1 0,19 4 114,-17-3-237,6 2 44,4 0 9,-2-1 78,11-3 142,-1 1-11,12 0-35,-31 0-125,6-2-33,0 0 9,30-4 306,-36 5-333,-1 1-1,1-1 0,-1 1 1,1 0-1,-1-1 0,1 1 0,4 1 1,-4-1-11,-1 0-45,20 2-53,-18-2 160,5 1-33,1 0 1,-8-1 190,0 0-133,4 0-6,20 2 290,-24-2-406,2 0-28,0 0 64,-1 1-1,1-1 1,0 1 0,7 2 0,-10-3 23,3 2 49,4 3-33,0 0 32,-5-3 1,6 3-58,0 1-44,1 2 76,0-1-18,0 1-10,0-2 0,2 0 0,9 1 19,-19-6 72,0 0 7,18 5 17,-18-5-182,0-1 14,8 4 42,-1-1 30,7 3 469,-1-1-532,0-1 0,0 0-1,29 3 1,-42-7-26,2 0-100,25 6 152,-27-6 120,12 2 159,-6-2-309,-6 0-19,0 0 14,7 0 42,1 0 43,-8 0 136,45 0-344,-23 0 240,9 0-152,-21 0 99,0 0 32,0 0-33,-2-1 5,27-6 250,-20 4-271,-3 1 87,-10 2-53,6-1-87,-6 1-9,6 0 26,8 1 84,-17-1-41,17-2-2,16 1 109,-32 1-204,0 0-4,29 0 267,-29 0 137,0 0-352,6 0 44,-4 0 47,6 0-33,0 0-20,0 1 4,17-4 22,-15 1-16,-2 1-10,-8 1-22,0 0 64,7 0-22,3 0 1,-2 0 42,-6 0 1,4 0-54,2-2-46,-7 1 66,1 1-1,-1-1 0,0 1 0,0-1 1,1 1-1,5 1 0,13-2-136,13-3 307,-23 3-190,5-1-56,-11 2-39,7 0-52,-2 0 395,0 0-268,0-1 0,-1 0 0,15-3 0,36 2 126,-49 2-106,-2 0 11,-6 0 42,29-8 207,3 2-366,-25 3 185,-1 1 0,1-2 1,19-8-1,3-2-14,3 1 253,-34 12-357,14-3-114,-14 4 191,67 4-290,-67-4 256,0 0 82,33 6-58,-25-4-18,0-1-20,-6 0-33,2 2 43,-2-2 43,4 3-33,0-1-20,5 1-2,7-4-8794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13.70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50 322 2303,'0'0'7848,"1"2"-7794,6 4 699,-12 6-1136,-2 2 354,-1 1-1,0-1 0,-21 26 3727,31-40-3633,7 2-10,3-3-44,-5-1 28,-1 0 0,0-1-1,0 0 1,0 0-1,0 0 1,-1-1 0,1 1-1,-1-2 1,9-7-1,4-7 244,18-25 0,-15 18-195,4-1 86,1 2 0,1 1-1,36-24 1,-56 43-164,-2 1 99,0 1-1,0 0 1,1 0-1,-1 0 1,8-2-1,20-10-417,-26 12 487,0-1-1,-1 0 1,10-8-1,-6 4-44,-9 7-3,1 0-106,-1-1-1,1 1 1,-1-1 0,0 1-1,0-1 1,0 0-1,2-2 1,3-7-3,8-5-863,12-19-1,-10 13-2418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14.88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1 6527,'0'0'7651,"-5"11"-6774,8 11 875,-3-20-1710,0 0-23,11 14 102,-4-6-125,-1-2-40,-4-5 150,1 0 1,0 0 0,0 0-1,-1-1 1,2 1 0,-1-1-1,7 4 1,32 10 511,-26-10-1140,1 0 474,-13-5 58,8 1 3,-5-2 99,-4-1-93,13 5 254,-6-1-247,-9-3 246,1 1-192,5 3-78,0 0 1,4 5 114,2 1-95,-4-2 170,-3-2-63,0-1 0,0 0 0,1-1-1,6 4 1,-11-7-267,0 1 30,1 0 35,23 14 580,-4-6-595,-20-10 84,-1 1-1,1 0 1,-1-1-1,1 1 1,-1 0-1,1 0 1,-1 0-1,0 0 1,1 0-1,-1 0 1,0 0-1,2 2 1,-3-3-76,0 1 1,0-1 0,1 1 0,-1 0-1,0-1 1,0 1 0,0-1 0,0 1-1,0 0 1,0-1 0,0 1 0,0 0-1,0-1 1,0 1 0,0-1-1,0 1 1,-1 0 0,-11 24-6452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19.71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0 118 5631,'0'0'4144,"2"-2"-3978,-1 0-100,18-12 598,-16 13-471,0-1-1,0 1 1,0 0 0,1 0-1,-1 0 1,5-1-1,-6 2 832,1 0-1093,23 3-718,-23-2 1090,-1-1-212,42 5 178,-41-5-202,0 0 66,7-1 24,-7 0 3,-1 1-26,9 0-94,1 1 137,1-1 1,-1 1-1,0 1 1,13 3 0,-12-2-168,11 5-12,-20-8 23,2 0 14,-3 0-27,10 1 48,0 2-46,9 5-9,-19-6 4,-1 1 5,0-2 262,1 0-192,12 3-53,-2-2 26,-3-2 9,12 4 84,-20-3 30,1-1-80,10 4-16,0-1-78,6-1-65,-15-2 116,-2 1 1,29 3 20,-11-1-70,-17 0-11,1-2 18,16 1 45,-12-2-41,11 1 42,8-2-118,-19 2 95,-4 0-15,0-1 0,0 0 0,1 0 0,-1 0 0,0-1 0,0 1 0,0-1 0,5-1 0,36-9 109,-42 10-64,-1 0-10,9-4-33,-1-1 32,2-2-3,-10 7-98,0 0 76,20-4-22,-19 5-12,0 0 200,-1 0-114,11-2-64,9-1-33,-19 1-33,-1 0-13,1 1-45,-1 1 26,2 1 74,19-4 324,10-3-112,-21 3-140,-10 2 0,1 1-10,10-2-44,9-1-13,-21 3 20,26 1-221,-24-1 216,23 2 166,37 9-202,-43-3-68,-16-6 35,0-1-1,0 1 0,0-1 1,8 2-1,-9-3 86,23 4 215,-12 1-174,20 7 59,-31-12-165,0 1-427,24 6-1393,-24-7 2198,0 1 366,12 6 1263,4-1-1428,27 0-176,-32-4-302,0 0 0,-11-2 0,0 0-10,10 0-44,3 0-10,-1 0 0,-1 0 11,-7 0 40,6-3-3,-13 3-40,6-2-44,0 0 0,-1 0 1,0-1-1,1 1 1,-1-1-1,0-1 0,-1 1 1,1-1-1,-1 1 1,8-9-1,-4 4-370,-7 6 247,1 0 1,-1 0-1,1 0 0,-1 0 0,0-1 0,0 1 0,0 0 1,0 0-1,-1-1 0,2-4 0,0-2-283,2-3-735,0 0-1,2-22 1,0-6-3470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20.98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126 223 3455,'-21'8'366,"-26"16"0,44-23-279,0 1 0,0-1-1,0 0 1,0 0 0,0 0-1,0-1 1,0 1 0,0-1-1,-5 1 1,-15-1 8012,26-1-8043,0-1 1,-1 1-1,1 0 1,-1-1-1,1 0 1,-1 0-1,4-3 1,-2 1-31,13-7 190,0 1 1,34-13-1,-30 14-2,33-20 1,-38 20 85,19-8 0,-13 7-90,-19 8-114,0 1 0,45-28 791,-46 28-528,5-44-5919,-7 26 3950,1-10-2098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18:29.76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38 3583,'0'0'1619,"2"-1"-1486,2-1 99,-1 0 0,1 0 0,0 0 0,0 1 0,1-1 0,5 0 0,-7 1-344,-1 1 208,10-5 96,-10 4 0,10-4 6,-10 4 180,0 0-259,7-2-39,-6 3 480,9-5-40,-36 16 3625,23-13-3995,-1-6-146,1 6 794,12 8-606,-6-3-126,5 4-98,-1 1 74,-7-6 38,2 0-50,-1 0 1,1 0-1,-1 1 0,0-1 0,4 5 1,6 1-21,-10-7 58,-1 0-14,4 3 10,-1 0 0,1 0 0,-1 1 0,0-1 0,0 1 0,0 0 0,3 6 0,3 3-374,-9-11 298,-1 0 12,15 12-140,-2-5 140,7-1 2,-16-8-6,4 3 60,12 10-26,-19-12 38,0 0 6,14 18 292,-14-18-280,0 0-181,-1 0 34,0-1 30,-1-1 0,1 1 0,0 0 0,-1-1 0,1 1 0,-1 0 0,1-1 0,0 1 0,-1-1 0,1 1 0,0-1-1,0 1 1,0-1 0,0 1 0,12 5-1,9 1 48,-18-7 27,-1-1 14,0 1 81,-17 6-5333,-2 2 1360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39.40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11647,'0'0'0,"4"20"0,0-1 0,2 1-288,2-2-48,0-3-16,0 15-3952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41.48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101 77 2175,'0'0'1520,"-2"-1"-1209,-9-2 688,1 5-957,0 4-42,-3 7 1,11-8 6,1-1 7,-2 5 130,-1 1 1,2 0 0,-1 0 0,1 0-1,1 1 1,0-1 0,0 0 0,1 11-1,-4 7 443,3-27-555,1 2 80,-1-1-15,1 54 727,1-51-824,-5 12 0,3-10 0,-3 7 0,1-1-12,-1 0-25,1 1 68,-1-1-31,1-2-32,1-5 122,1-2-96,4 11 418,-2-13-330,0 1-18,-1-1-10,1 9-44,-1 1-24,0-10 131,-1-3-165,-3-13 31,5 10 15,0 3-4,-1-1-48,0 0-10,0 2 63,0-5 1,0 0 0,0 0 0,1-1 0,0 1 1,0 0-1,0 1 0,0-1 0,1 0 0,0 0 0,0 0 0,5-7 0,8-11-117,-8 13 106,0 3 22,-2 2 11,6-13 9,-7 7-31,8-22 139,-12 31-43,1 0-85,4-8-11,0 1-54,-1 4-4,-2 2 6,3-13 34,3-5 71,-5 11 67,1-7-87,-1 5-23,1-1 1,-3 2 42,0 7 1,2-6-44,0-2 1,1 2 42,-3 8 11,4-12 182,-1 7-258,-2 5-96,-1 1-82,8-5 174,3 0 16,-11 5-1,2 0 13,1-1 0,-1 0-1,0 0 1,0 0 0,0 0-1,3-3 1,9-8-27,-10 7-40,13-6 350,-4 7-354,-10 3 23,9 3-140,-5 0 36,-6 0 300,0 0-219,6 3-9,-6-2 252,0 0-104,7 12-98,-8-9-2,-1-3 12,0 0 50,1 1 44,0 26 42,-1-20-82,0-6 56,1 1-22,-2-2 37,-7 16-24,3-6-93,1 1 0,-2 0 0,-3 5 0,-2-1 0,-10 15-140,20-30 320,-1-1-100,-23 22-265,24-21 254,0-1-1,-7 7-14,-2-3-58,7-3-44,-4 2 65,5-4-60,4 0 67,11-5 30,10-4-174,-21 8 12,0 1 40,7-2 116,-8 2-8,0 0 1,1 0 0,-1-1-1,0 1 1,0 0 0,0 0-1,1 0 1,-1 0-1,0 0 1,0 1 0,1-1-1,-1 0 1,0 0 0,0 1-1,0-1 1,0 1 0,0-1-1,0 1 1,0 0-1,0-1 1,0 1 0,0 0-1,0-1 1,2 3 0,4 7-31,1 3-24,-3-1-34,-3-7 76,2 5-18,-1 4 1,0-3 42,-2-9 121,-3 10 20,2-9-183,-1 1 0,0-1 1,0 0-1,0 0 0,-1 1 0,1-1 0,-1 0 0,1 0 0,-1-1 0,0 1 0,-1 0 0,1 0 0,-4 3 0,-4 3 46,0-1 0,-14 8 0,5-2-31,-21 17 159,-36 41 0,41-39-111,21-21-51,13-11-21,1-1 1,-1 1 0,1-1-1,-1 0 1,0 1-1,1-1 1,-1 0-1,1 1 1,-1-1-1,0 0 1,1 0-1,-1 0 1,0 1-1,1-1 1,-1 0-1,-1 0 1,2-1-31,0 1 1,-1 0-1,1-1 1,-1 1 0,1-1-1,0 1 1,0-1-1,-1 1 1,1-1 0,0 1-1,0-1 1,-1 0-1,1 1 1,0-1 0,0 1-1,0-1 1,0 1-1,0-1 1,0 0 0,0 1-1,0-1 1,0 1-1,0-1 1,0 1 0,1-1-1,-1 0 1,0 1-1,1-2 1,11-47-4000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42.53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75 1 4735,'0'0'2376,"0"2"-2280,-24 311 1112,-13-136 157,26-135-1255,11-40-41,-1 1-5,0 7-33,1-7-128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43.32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1 347 2687,'0'0'960,"2"1"-704,-1 0-181,1-1 0,-1 1 0,1 0 0,-1 0-1,1 0 1,-1 0 0,0 0 0,0 0-1,1 1 1,-1-1 0,0 0 0,0 1 0,0-1-1,0 0 1,-1 1 0,2 2 0,-1-1 31,0 0 1,0 1 0,0-1 0,-1 1-1,1-1 1,-1 1 0,0 5-1,-2 6 176,0-1-1,0 1 0,-6 14 0,4-15-3,1 0-135,0-1 0,1 1 0,1 0 0,0 18 0,1-23-50,1-1-1,0 1 1,0-1 0,1 0-1,0 0 1,1 0 0,6 16-1,-6-20-39,0 1-1,0-1 1,0 0-1,0 0 0,6 5 1,-4-2 0,-1-3-28,-1-1 0,1 1-1,-1 0 1,9 5-1,-5-4-8,-3-1 3,1 0 1,0 0-1,0 0 1,0-1-1,1 0 0,-1 0 1,8 3-1,-6-3 7,6 2-26,0-1 0,28 6 128,-39-9-64,1-1 0,-2 1 69,3 0 417,11-12-209,-3 2-354,-9 8-16,0 0-2,9-11 16,-9 11 24,-2-1 0,1 0 0,0 0 0,0 0 0,0 0-1,-1 0 1,1 0 0,-1 0 0,0 0 0,2-4 0,1-3 45,-1 4-17,-1 0-1,-1 1 0,1-1 0,-1 0 0,1 0 1,-1 0-1,-1 0 0,1-7 0,-2-46 372,0 23-142,0-53 16,1-54-244,1 121-79,1 0-1,1 0 1,0 0 0,2 0-1,7-19 1,-6 22-916,2 1 0,0 1 0,13-22 0,-18 33 534,0 1-1,-1-1 0,0 1 0,0-1 0,0 0 0,0 0 0,-1 0 0,0 0 1,0 0-1,1-7 0,-3-33-1974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44.94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16 45 895,'0'0'622,"1"-2"-352,13-20 1542,-12 21-1687,-1 0-1,1-1 0,-1 1 0,0 0 0,8-14 2783,-9 18-2787,1 6-34,0-4-44,-1 1 1,-1-1-1,1 0 0,-1 1 1,0-1-1,0 0 1,0 1-1,-4 6 1,-1 9 25,3-9 26,-1 7-49,0-1-1,0 1 1,0 29-1,3-1 183,2 42 53,-1-75-227,0 0 1,2 1-44,-1-6 18,0 4 10,-1-5 144,-2 18 61,-2 3-299,1-15 99,-4 12 121,5-13 1026,2-12-1070,3-1-29,14 3 7,-11-5-87,-3 1 3,26-6 60,2 0-573,1 2 1,63-2-1,64 15-2446,-127-7 2038,19-5-1201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46.56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72 1 1791,'0'0'3719,"-1"1"-3574,-1 3-82,0-1-1,0 1 0,0 0 0,1 0 0,0 0 0,0 0 0,0 0 0,0 0 0,0 0 1,1 0-1,0 5 0,-2 8 148,-2 24 329,2-22-175,-6 29 1,-5 7 51,3 1 0,2 0 0,2 0 0,3 1 0,7 102 0,-3-148-349,1 0 0,0 1-1,5 16 1,1-8-50,-5-17-47,0-2-1,-2 0-17,0 0 1,-1 0-1,1 0 1,0 0-1,0 0 0,0-1 1,0 1-1,0 0 1,1-1-1,-1 1 0,0-1 1,0 1-1,0-1 1,0 0-1,1 1 0,-1-1 1,0 0-1,0 0 1,0 0-1,1 0 0,-1 0 1,2 0-1,1-1-325,0 0 0,0 0 0,0 0 0,0 0 0,5-3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47.14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0 158 3071,'0'0'92,"1"-2"-17,48-48 2938,-47 49-2978,-1 0-1,1 0 0,-1 0 0,1 0 0,-1 0 1,1 0-1,0 1 0,-1-1 0,1 0 1,2 0-1,5-1 47,82-43-39,-23 20 774,-26 9-68,-29 10-384,-11 5-261,5 14-1216,1 11-893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47.70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25 0 3583,'-24'14'4346,"30"-2"-3568,-6-11-719,0 0-1,0-1 1,0 1 0,1 0 0,-1 0 0,0 0-1,1 0 1,-1 0 0,1-1 0,-1 1 0,1 0-1,0 0 1,0 0 0,-1-1-53,0 0-1,1 0 1,-1 0-1,0 0 1,0 0-1,0 0 1,1 0-1,-1 0 1,0 0-1,0 0 1,1 0-1,-1 1 1,0-1-1,0 0 1,0 0-1,1 0 1,-1 0 0,0 0-1,0 1 1,0-1-1,1 0 1,-1 0-1,0 0 1,0 0-1,0 1 1,0-1-1,1 1 3,-1-1-1,0 1 0,1-1 1,-1 0-1,0 1 1,1-1-1,-1 0 0,1 1 1,-1-1-1,0 0 0,1 1 1,-1-1-1,1 0 0,-1 0 1,1 1-1,-1-1 1,1 0-1,0 0 0,11 2 68,1-3-20,1-2-59,6-2-75,17-9 148,-15 8-12,-14 6-819,1-1 411,-6 1-9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48.30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50 4223,'0'0'2142,"2"0"-1988,21 2 816,22-3 1,-16 0-665,-27 1-209,1 0-1,7 2-4,-1-2-27,-6 1-13,17 6-29,8 2-111,-18-6 53,0-1 0,-1 0 0,1-1-1,0 0 1,0-1 0,0 0 0,0 0 0,0-1-1,13-3 1,-2-1-196,-1-1 0,0-1 0,26-13 0,-31 14-9,13-7-686,-5-3-1504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51.36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23 2 2687,'0'0'1320,"-2"0"-1266,0 0-49,0 1 1,1-1-1,-1 0 1,0 1-1,1-1 1,-10 5 1993,13 9-1525,1-10-384,-3-4-84,0 1 1,0-1 0,0 0-1,0 1 1,1-1 0,-1 1-1,0-1 1,1 0 0,-1 1-1,0-1 1,0 0 0,1 0-1,-1 1 1,0-1 0,1 0-1,-1 0 1,1 1 0,-1-1-1,0 0 1,1 0 0,-1 0-1,1 0 1,-1 0 0,1 1-1,11 0 48,12-1-40,-15-3 2,1-1 92,16-4 20,-4-1 296,-19 7-371,0 1 0,0 0 0,0 0-1,0 0 1,0 0 0,0 0-1,0 1 1,1-1 0,-1 1-1,6 0 1,-2 0 159,-2 1-235,18-2-84,-8 0 139,-4 1-32,-6 0-32,4 0 53,-7 0 255,0 1-285,5 3 30,-6-2-10,0 0 0,0-1 0,0 1 0,0 0 0,0 0 0,0 0 1,0 0-1,-1-1 0,1 1 0,-1 0 0,0 0 0,1 4 0,0 0 72,-1 0 0,0 1 0,0-1-1,0 0 1,-1 0 0,0 0 0,-2 10 0,0-3-58,-6 35 125,-6 32 265,-28 228-7,41-281-820,-2 10-656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52.60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242 105 1791,'0'0'71,"1"-2"-16,3-20 915,-3 20-746,-1 0-122,1-1 0,-1 1 0,0 0 0,1-1-1,-1 1 1,-1-1 0,1 1 0,0 0-1,0-1 1,-1 1 0,0-3 0,0 3 63,0 0-33,0 0 0,0-1 0,0 1 0,0 0 0,-1-1 0,1 1 0,0 0 0,-1 0 0,0 0 0,-1-1 0,1 1-128,1 0 193,-1 1-5,-17-7 180,17 7-144,0 0-132,-9-3-16,-2 2-64,-57 9-16,65-6 0,-15 2 0,16-2 48,-1-1 1,1 1-1,0 0 0,0 1 0,-1-1 0,1 1 0,0 0 0,0 0 0,1 0 0,-1 0 0,-4 4 0,3-2-129,2-2 28,-4 7 42,-6 13-27,12-13-17,1-6 50,0-1 94,1 12 363,1-12-372,1 2 3,-2-2-52,1 0 1,0 0-1,0 0 1,0 0 0,0-1-1,0 1 1,0 0-1,0-1 1,0 1-1,1-1 1,3 2-1,6 4-31,0 0 0,9 7 16,-19-13 64,8 8 112,-6-6-112,8 11-101,3 2-30,8 3 51,-4-2 128,-17-13-74,17 24-53,-18-26-6,1 0 0,-1 0 0,1 0 0,-1 0 0,0 0 0,0 1 0,1 3 0,20 82-10,-20-83 13,2 20 19,-4-22-5,2 12 16,-1 0 0,-1 0 0,-2 23 0,3-35 3,-1 0 0,0 0 0,-1 0 0,1 0 0,0 0 0,-1 0 0,0 0-1,0 0 1,-1 3 0,0-1-21,1-4-6,0 1 0,-1-1 1,1 1-1,0-1 0,-1 1 1,1-1-1,-1 0 0,0 0 0,1 0 1,-1 0-1,0 0 0,0 0 1,1 0-1,-1 0 0,0-1 1,0 1-1,-2-1 0,2 1-16,0 0 69,-20-12 209,18 8-263,0-1 1,1 1-1,0-1 1,-1 1 0,1-1-1,1 0 1,-1-1-1,-2-4 1,-15-39 243,11 27-52,-12-28 21,-32-51 0,52 98-271,0 0 0,-1 0-1,1 0 1,0-1 0,0 1 0,0 0-1,1 0 1,-1-1 0,0 1-1,1-1 1,0 1 0,-1-1 0,1 1-1,0-1 1,0 1 0,0-1 0,1 1-1,-1 0 1,1-1 0,-1 1-1,1-1 1,0 1 0,0 0 0,0 0-1,0-1 1,3-3 0,-2 2-149,-1 2 20,1 0 0,-1 0-1,1 0 1,-1 1-1,1-1 1,0 0 0,0 1-1,0-1 1,0 1-1,0 0 1,0-1 0,0 1-1,0 0 1,1 0-1,-1 1 1,0-1 0,1 0-1,-1 1 1,3-1-1,9-3-1347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41.34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59 0 2687,'0'0'1055,"0"3"-851,0 11 157,-1-1 1,-1 1-1,-4 18 0,5-29-201,1-1-16,-3 9-64,-8 15 315,2-8-90,3 6-101,0 1-1,1-1 1,-1 32-1,3 73 293,3-118-434,0-7-27,1 0 1,-1 0-1,1 1 0,2 6 0,-3-8-19,1 0 176,0-1-138,5 7-33,-6-9-20,0 0 1,0 1-1,0-1 0,0 0 1,0 0-1,0 0 0,0 0 0,0 0 1,0 0-1,0 0 0,0 0 1,0 1-1,0-1 0,1 0 1,-1 0-1,0 0 0,0 0 0,0 0 1,0 0-1,0 0 0,0 0 1,0 0-1,0 0 0,1 0 1,-1 0-1,0 0 0,0 0 0,0 0 1,0 0-1,0 0 0,0 0 1,1 0-1,-1 0 0,0 0 1,0 0-1,0 0 0,0 0 0,0 0 1,0 0-1,1 0 0,5-1 22,0 0 0,0-1-1,0 1 1,0-2-1,0 1 1,0-1-1,0 1 1,0-1-1,-1-1 1,5-3 0,-1 0 9,0-1 0,-1 0 0,0 0 0,-1-1 0,7-10 0,2-6 6,-1 0 0,-1-1-1,14-42 1,-24 58 65,0-1 0,-1 0-1,-1 0 1,0 0 0,1-20-1,-5 16 546,1 15-584,-7-2-10,-3 3-58,-2 3-55,3 2 3,0 3-432,8-7 201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54.26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28 70 1919,'0'0'1202,"-2"1"-884,1-1-240,1 1-1,-1-1 0,0 1 0,1-1 0,-1 0 0,0 1 1,1-1-1,-1 0 0,0 0 0,1 0 0,-1 1 0,0-1 0,1 0 1,-1 0-1,0 0 0,0 0 0,1 0 0,-1 0 0,0 0 1,1-1-1,-1 1 0,0 0 0,0 0 0,1 0 0,-1-1 1,0 1-1,1 0 0,-1-1 0,1 1 0,-1-1 0,0 1 0,1-1 1,-1 1-1,1-1 0,-1 1 0,1-1 0,-1 0 0,0-1-183,1 0-62,0-6 124,1 4 76,1-4-11,-1 6 32,3 0 10,0 0 0,0 1 0,1 0 0,-1 0-1,7-1 1,-2 0-42,47-15 171,-53 16-191,1 0 1,0-1-1,-1 1 1,1 1-1,0-1 1,7 0-1,-2 0 15,12 0 167,-18 1 83,-1 0 0,0 0 0,1 0 1,-1-1-1,0 1 0,1 0 0,3-2 0,-3 16 30,-4-3-136,-3 21 128,-8 134 760,11-156-1026,-9 162 415,10-122-463,7 71 0,0-92-826,11 11-2903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55.21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0 224 1151,'0'0'-108,"2"-1"474,16-17 874,6-9 78,-15 17-1270,0 4-37,-5 4 151,1 0 1,0 0-1,0 1 0,-1 0 0,7-1 1,-4 1 36,-5 0 143,1 1 36,8 0 585,-8 0-791,21 0 309,-22 0-321,1 0 0,135-47 835,-88 29-456,58-15-1,124-18-4746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55.66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45 1 5503,'-5'7'332,"1"0"0,0 0 0,1 1-1,-1-1 1,2 1 0,-1 0-1,-3 16 1,2 3 208,0 30-1,3-34-378,-2 31 181,2 0 0,8 67 1,-5-99-321,2 1 1,1-1 0,0 0-1,2-1 1,0 1-1,2-1 1,0-1 0,14 24-1,-21-40-114,0-1 0,0 1 0,1-1-1,-1 0 1,1 0 0,0 0 0,0 0 0,0-1-1,0 1 1,0-1 0,6 4 0,12-1-3342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10.88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16 1151,'0'0'3570,"12"1"-2980,14-11-315,-18 7-318,2 1 73,-2 1-30,-8 1-86,1 0 1,0-1-1,0 1 1,-1 1-1,1-1 1,0 0-1,0 0 0,0 0 1,-1 0-1,1 0 1,0 1-1,-1-1 1,1 0-1,0 1 1,-1-1-1,1 0 1,0 1-1,-1-1 0,1 1 1,-1-1-1,1 1 1,0-1-1,-1 1 1,1 0-1,-1-1 1,0 1-1,1-1 1,-1 1-1,0 0 1,1 0-1,-1-1 0,0 1 1,1 1-1,1 2-612,3 5-677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58.77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226 51 1791,'0'0'516,"1"-2"-310,-1 0-8,0 0 1,0-1-1,0 1 1,0 0 0,0 0-1,0-1 1,-1 1-1,1 0 1,-1-1-1,0 1 1,-1-4-1,1 5-102,-1 0 80,2-3-185,-16-6 882,15 10-851,0-1 0,0 1-1,0 0 1,0 0 0,0-1 0,0 1-1,0 0 1,-1 0 0,1 0-1,0 1 1,0-1 0,0 0-1,0 0 1,0 1 0,0-1-1,0 0 1,0 1 0,-2 0 0,-21 15 395,11-7-151,9-7-172,0 1 1,0-1-1,0 1 0,1 0 0,-1 0 0,1 1 0,0-1 0,-4 5 0,-20 34 457,21-30-437,2-7-55,1 1 0,0 0 0,1 1 0,-4 10 0,-2 11-54,4-18 54,2 0-4,2-6-71,-1-1 1,0 0 0,1 1-1,0-1 1,0 0-1,0 1 1,0-1 0,1 6-1,0-5 3,-1-2-19,1-1 64,4 6-22,0 1 5,-4-8-10,0 1 1,-1 0-1,1-1 0,0 1 0,-1 0 1,1-1-1,0 1 0,0-1 1,-1 1-1,1-1 0,0 1 0,0-1 1,0 0-1,0 1 0,0-1 0,0 0 1,-1 0-1,1 0 0,0 0 1,0 1-1,0-1 0,0-1 0,0 1 1,0 0-1,0 0 0,0 0 1,0 0-1,0-1 0,0 1 0,1-1 1,3-1 14,-1-1 0,0 0 0,0 0 1,0 0-1,0 0 0,5-6 0,-3 3-9,-5 5 169,1 2-360,6 2 1128,11-5 219,-18 12-1111,-1 0 0,-1 0-1,0 0 1,0 0 0,-1-1 0,-3 12 0,-1 10 377,-34 125-341,9-41-706,27-96 460,-3 13-1486,-16 43 0,22-72 1354,-1 1 0,0-1 0,1 1 1,-2-1-1,-2 4 0,-13 10-2337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59.61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 1023,'0'0'1192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2:59.99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85 0 5503,'-4'9'278,"0"0"0,0 0-1,-1 0 1,0-1-1,-12 14 1,3-2-38,-17 21 508,31-41-742,0 0 1,0 0 0,0 0-1,0 0 1,0 0 0,0 1-1,0-1 1,0 0 0,-1 0-1,1 0 1,0 0 0,0 0-1,0 0 1,0 0 0,0 0-1,0 0 1,0 0 0,0 1 0,0-1-1,0 0 1,0 0 0,0 0-1,0 0 1,0 0 0,0 0-1,0 0 1,0 0 0,0 0-1,0 0 1,0 0 0,0 1-1,0-1 1,1 0 0,-1 0-1,0 0 1,0 0 0,0 0-1,0 0 1,0 0 0,0 0-1,0 0 1,0 0 0,0 0-1,0 0 1,0 0 0,0 0-1,0 0 1,0 1 0,1-1-1,-1 0 1,0 0 0,0 0-1,0 0 1,0 0 0,0 0-1,0 0 1,0 0 0,0 0-1,0 0 1,0 0 0,1 0-1,-1 0 1,0 0 0,0 0-1,0-1 1,12 0 125,21-7-226,-22 5 138,2-1-5,0 2 0,1 0 0,-1 0-1,1 1 1,-1 1 0,1 0 0,-1 1 0,1 1-1,-1 0 1,0 0 0,0 2 0,22 7-1,6 3 90,-35-12-376,-1 0 0,0 0-1,1-1 1,-1 0 0,1 0-1,-1-1 1,1 1-1,0-1 1,-1 0 0,8-2-1,-8 1-79,0-1 0,0 0-1,0 0 1,-1 0-1,1-1 1,-1 1-1,1-1 1,7-7-1,3-4-681,-8 8-12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00.35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156 1 2687,'0'0'5082,"-1"2"-4796,-5 12 289,0 0 0,1 0 0,-6 30 0,-4 50 308,4-13-602,-55 228-262,53-267-842,-8 10-3021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01.98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261 110 2303,'0'0'838,"7"-19"628,0-12-347,-7 29-1050,-13-20 866,9 18-746,0 1 1,0-1-1,0 0 0,0 1 1,-1 0-1,1 0 0,-1 1 1,0-1-1,-8-3 0,12 6-37,-24 0 268,23 1-410,-1 0 0,0 0 0,0 0-1,1 0 1,-1 1 0,1-1-1,-1 1 1,1 0 0,0 0 0,-1 0-1,-2 4 1,-20 26-205,24-30 181,-38 56 122,-36 77 0,73-133-99,-3 12 35,2-4-33,3-10-11,-1 1 0,1-1-1,0 1 1,0-1-1,0 1 1,0-1 0,0 1-1,0-1 1,0 1 0,1-1-1,-1 1 1,0-1 0,0 1-1,0 0 1,0-1-1,1 0 1,-1 1 0,0-1-1,0 1 1,1-1 0,-1 1-1,0-1 1,1 1-1,0 0 1,6 3-15,4-2 15,-1-4 0,-1-2 0,-1 1 0,1-2 0,-1 0-10,0 0-44,-6 4 1,6-2 42,2-1 16,-7 3 13,13-1 13,6-2-34,6 0 42,-1-1-1,1-2 1,28-11 0,-50 17-31,24-15 570,-33-3-436,0 16 337,-2 8-342,-7 22-52,1 1 0,1 0 0,2 1-1,-7 37 1,9-42-51,-48 247 681,3-11-738,45-225-1094,2 15-2826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06.56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42 1 3071,'0'0'1050,"-2"8"-733,-28 219 1873,29-217-2145,-8 294 853,9-236-822,2-14-205,-2-52-207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42.14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1 319 4863,'0'0'1344,"11"-5"-633,-5 1-635,0 0 0,0-1 0,-1 0 1,0-1-1,0 1 0,0-1 0,-1 0 0,0 0 0,0 0 0,0-1 0,4-10 0,3-11 182,12-42-1,-22 65-197,7-27 103,-4 17 20,7-22 0,-10 35 9,3-9-74,-3 9-112,11-10-26,-10 10 45,0 0 1,0 0-1,0 0 0,0 1 0,0-1 0,0 1 0,0 0 0,0-1 0,1 1 0,-1 0 0,1 0 0,-1 1 0,1-1 0,-1 0 1,3 1-1,-3-1-19,0 1 37,1-1 0,0 1-1,0 0 1,-1 0-1,1 0 1,0 0 0,0 0-1,-1 1 1,1-1 0,0 1-1,0 0 1,-1 0-1,1 0 1,-1 0 0,4 1-1,-3 1 49,-1-1 0,1 0 0,0 1 0,-1 0 0,1-1 0,-1 1 0,0 0 0,0 0 0,0 0 0,0 0-1,-1 1 1,2 3 0,11 25 589,22 37-1,-35-68-163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07.09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0 128 767,'0'0'3080,"2"-1"-2909,38-20 14,-26 15-101,-1-1 0,20-13 0,-15 6 387,1 2 0,0-1 0,29-12 0,-43 23-593,0 1-1,0-1 1,0 1-1,0 0 1,0 0-1,0 1 1,1-1-1,4 1 1,-10 16-2332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07.48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34 2943,'10'-7'402,"0"2"0,0-1-1,1 2 1,18-7-1,-28 11-306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07.85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1 101 3967,'0'0'255,"2"0"-174,5-2-31,-1-1-1,1 1 0,0-1 0,-1 0 0,1-1 0,-1 1 0,0-1 0,0 0 0,0-1 0,-1 0 0,8-8 0,25-19 866,-36 31-923,-1 0-1,1-1 1,0 1-1,-1 0 1,1 0-1,0 0 1,0 0-1,0 0 1,0 0-1,0 1 1,3-2-1,2 1-314,13-2-1620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14.41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218 1 1663,'0'0'1672,"1"2"-1530,11 22-265,-9-19 173,-1-1 0,0 1-1,0 0 1,-1 0 0,1-1-1,-1 1 1,1 9 0,-1-3 15,2 14 209,-1 0 1,-2 1-1,0-1 1,-2 0-1,-5 29 0,5-40-84,-2 1 0,0-1 0,0 0 0,-1 0 1,-1 0-1,-1 0 0,0-1 0,-12 18 0,-3-2-71,0-2 0,-34 33 0,51-54-34,3-5-81,-17 9 149,7-3-132,2-1 32,6-4 1,-3 4-33,1-2 58,3 0-48,-4 7 90,6-9-165,1 1 68,0 0 69,-8 13-13,7-14 140,3-1-400,5 5 180,-3-3 53,4 3 11,-4-4-10,8 3-44,6 2 1,-13-7 19,4-1 13,59-2 281,-57 3-381,-8 0-243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15.94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106 1 1407,'0'0'2568,"1"1"-2450,15 16 1018,-14-15-974,2 10 158,-2-5-213,-1 1 0,1 0 0,-1 0 0,-1-1 0,1 1 0,-1 0 0,-1 0 0,1 0 0,-4 10-1,3-5-7,-5 18-5,-2 0-1,0 0 0,-2-1 1,-2 0-1,-22 43 0,1-21-39,26-39-44,2-3 5,-1-2 86,5-8-78,2-5 104,1 1-186,3-2 55,-2 4 57,4-3 11,-6 4 107,10 6 109,-3 1-141,1-3-129,6 1 29,-3 1-403,-8-3 231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16.62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49 1 3455,'0'0'691,"0"2"-416,-13 125 3018,4-25-2392,5-83-959,0 1 0,-11 29 0,12-42-88,3-5-198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17.68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1 152 2559,'0'0'1834,"2"0"-1612,25-10 226,-18 6-448,24-12 1446,-32 15-1284,11-1 293,7-1-91,-12 1-349,0 1 0,0-1 0,0-1 0,-1 1 0,0-1 0,12-7 1,34-28 313,-24 16-225,-18 14-94,-5 4-28,-1 1 1,1-1-1,0 1 1,10-4-1,-8 4 8,-6 2-44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18.04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17 0 3071,'0'2'486,"-7"138"2759,6-79-2639,-3 32-329,0-9-459,4-84 128,0 1 0,0-1 1,0 0-1,0 1 0,0-1 0,0 0 0,0 0 0,0 1 0,0-1 0,0 0 0,0 1 0,0-1 0,0 0 0,1 1 0,-1-1 0,0 0 0,0 0 0,0 1 0,5 2-1025,-5-3 1025,1 0 0,-1 0 0,1 0 0,14-5-3071,-12 4 3354,9-4-1349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18.51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0 117 2943,'3'-3'142,"0"0"-1,0-1 0,1 1 0,-1 0 0,1 1 0,-1-1 0,1 1 0,8-4 0,36-12 1604,-17 7-1146,111-44-283,-141 54-386,18-2-3811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18.91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3711,'8'46'985,"-4"-26"-590,-1 1-1,0 24 0,-11 85 1582,2-56-1717,8-23-1903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42.65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97 1919,'0'0'3092,"3"12"-2044,11 12-154,-13-22-672,0-1 2,5 4-5,-5-3-22,0-1-5,12 12 520,-11-12-408,-1 0-224,6 2-12,-6-3-56,0 0-1,1 0 1,-1 0 0,0 0-1,0 0 1,1 0-1,-1 0 1,0 0-1,0 0 1,0 0-1,1-1 1,-1 1 0,0 0-1,0-1 1,0 1-1,0-1 1,0 0-1,0 1 1,1-1-1,-2 0 1,1 1 0,1-2-1,18-19 74,-15 15-57,-3 2-17,0 1 1,1 0-1,-1 0 1,0-1 0,-1 1-1,1-1 1,-1 0-1,1 1 1,-1-1 0,0 0-1,0-6 1,1 3 17,-1 0 1,0 0-1,-1 0 1,0 0-1,0-1 1,-2-10-1,0 10 25,1 1-33,0 6 224,-6 9-118,1 0-1,-1 0 1,2 1-1,-1 0 1,1 0-1,0 0 1,1 1-1,0-1 1,-5 20 0,6-15 86,0 0 1,1 0-1,0 0 1,1 0-1,1 0 1,3 26-1,-1-26-79,2-3-108,4-1-26,-7-10 0,0 1 0,0 0-1,1-1 1,-1 1-1,0-1 1,1 1 0,-1-1-1,0 1 1,1-1 0,-1 0-1,1 0 1,-1 0-1,1 0 1,-1 0 0,0 0-1,1 0 1,-1 0 0,1 0-1,-1-1 1,0 1-1,1-1 1,-1 1 0,0-1-1,2 0 1,5-3-49,-1-1-1,0 1 1,7-7-1,5-3-208,24-5-965,-41 18 818,0 1-38,49 6-6758,-37-6 5714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19.38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 3839,'5'10'200,"1"0"-56,-3 2-16,0-1-128,-1 1 80,0 0-80,0 0 64,-1 2 80,1 0 16,0-1 0,0-1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19.92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5 197 3711,'0'0'144,"-3"-10"160,3 8-75,-1-1-1,1 1 1,0-1-1,-1 1 1,1-1-1,0 1 1,1-5 331,0 5-426,3-8-117,0 0 0,2 1 0,-1 0 0,1 0 1,9-12-1,-6 9 122,-5 8-99,13-23-89,-17 25 32,2-2 37,9-4-219,28-22-1873,-31 24 365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0.43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 3327,'0'0'472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0.88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68 4223,'0'0'2191,"12"-1"-1527,-3-4-837,1 0 0,-1 0 0,0-1-1,-1-1 1,1 0 0,-1 0 0,8-10 0,-1 9-2481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2.76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7 3199,'0'0'1224,"12"-7"-2984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3.97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97 1 3967,'0'0'290,"-1"2"-64,-6 43 1060,-15 77 1969,16-94-2903,-2-1 0,-15 37-1,15-47-634,1 1 0,-8 28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4.50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31 2559,'1'2'631,"0"9"-160,4 17 778,13 46 1,-15-65-1184,1 1-1,0-1 0,0 0 1,1-1-1,0 1 1,1-1-1,0 0 0,12 13 1,-14-17-48,-2-1 2,0-1 0,0 0 1,0 0-1,0 0 0,0 0 1,1-1-1,-1 1 0,1-1 0,0 1 1,3 0-1,2 2-53,-6-4 219,0 0-147,-1 0-1,1 0 0,0 0 0,-1 0 0,1-1 0,0 1 0,0-1 0,-1 1 1,3-2-1,1-1 93,1 0 1,-1-1-1,0 0 1,0 0-1,0 0 0,-1-1 1,1 1-1,-1-1 1,4-7-1,5-7-42,12-27 0,-8 15-148,-10 16-452,0 0 0,5-17 0,4-10-3664,-12 35 2900,2 0-5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5.13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 2047,'1'2'92,"5"17"213,-2 0-1,0 0 0,2 36 0,-6 62 2019,-14-5-2080,11-98-240,3-12 13,-1 4-143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5.93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0 135 1919,'5'-11'255,"0"0"0,1 1-1,0-1 1,1 1-1,12-14 1,-15 18-55,0 1-110,1 0-1,-1 1 0,1-1 0,0 1 0,0 0 0,1 0 0,-1 1 0,1-1 0,0 1 1,0 0-1,10-3 0,-15 6 1,20-2 1422,-20 3-1356,4 3-56,-1 0-1,0 0 0,0 0 1,-1 0-1,1 1 0,-1-1 1,0 1-1,0 0 0,0 0 1,-1 0-1,0 0 0,3 8 1,-3-3-165,0-1 0,-1 0 0,0 1 0,-1-1 1,0 1-1,0-1 0,-1 1 0,-2 10 0,1-7-10,1-10 48,-4 11 12,4-11 27,1-2-9,0 0-1,0 0 0,0-1 0,-1 1 1,1 0-1,0 0 0,-1 0 1,1 0-1,0 0 0,-1-1 0,1 1 1,-1 0-1,0 0 0,1-1 1,-1 1-1,0 0 0,0 0 0,-2 2-28,1 1 0,-1-1 0,0 0 0,0 0 0,0-1 0,0 1 0,-1-1 0,1 1 0,-1-1 0,1 0 0,-1 0 0,0-1 0,-6 3 0,-24 9 404,26-11-382,7-2-44,2-2 8,-1-1 0,1 1-1,0 0 1,0-1 0,0 1 0,0 0 0,1 0 0,-1 0 0,1 0 0,-1 0 0,1 0 0,3-3-1,2-1 53,1 0 36,1 3-36,-7 2-18,0 0-1,0 0 0,0 0 0,0 1 0,-1-1 0,1 1 0,0 0 0,0-1 0,0 1 0,4 0 1,-2 0 4,3 1 51,7 6 83,-11-5-76,0-1 0,0 1 0,0 0 0,0 0 0,0 0 0,-1 0 0,1 1 0,-1-1 0,0 0 0,1 1 0,-1 0 0,0 0 0,0-1 0,1 5 0,-2-6 104,0 1-115,-1 0 0,1-1-1,-1 1 1,1 0 0,-1 0-1,0 0 1,0 0 0,1-1-1,-1 1 1,-1 0 0,1 2-1,-1 6 9,-1 0 0,0 0 0,-1 0 0,0 0 0,0-1 0,-1 1 0,0-1 0,-10 15 0,7-13 6,0 0 0,-1-1 1,0 0-1,-1-1 1,0 0-1,-14 11 0,4-10-1599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6.43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 3327,'0'0'255,"1"1"-174,35 89 1503,-35-86-1480,2 6 115,0 1 0,0 0-1,-2 1 1,1-1 0,-1 0-1,-2 23 1,2-25-277,0 5 257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43.6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25 1 5119,'0'0'822,"-1"2"-180,-10 78 2426,-1 97 0,12-151-2804,-1-5-13,2 1-1,3 21 1,-4-39-197,0 3-88,0-6-198,2 7-277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6.79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0 170 4351,'1'-2'144,"13"-19"176,1 1 0,1 0 0,1 1 0,1 0-1,0 2 1,34-26 305,-35 35-1467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7.13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 6271,'11'-3'94,"18"9"-2377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7.63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2 3327,'0'0'3312,"10"6"-2682,9 0-620,-15-5 2,-3 0-5,1-1-1,-1 1 0,1-1 0,-1 0 0,1 0 1,-1 1-1,1-1 0,-1 0 0,1-1 0,0 1 1,-1 0-1,1 0 0,-1-1 0,1 1 0,-1-1 1,2 0-1,18-4 4,-7 4-134,-10 1-282,0 0 0,-1 0 0,1 0 0,0-1 0,6-1 0,-2-2-1426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9.07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0 190 1535,'2'2'498,"4"5"-16,0 0 0,0 0 1,-1 1-1,0-1 0,0 1 0,-1 1 1,7 15-1,-7-13-372,-1 0 1,0 1 0,-1-1-1,0 1 1,-1-1-1,0 1 1,-1 0 0,0 0-1,-1-1 1,-2 13-1,-4 49 478,1-3-220,-14 42-8,18-103-374,1-7-22,-1-63-642,13-22 362,5-46-125,-12 7 1262,-3 112-654,0 0-1,0 0 0,1 0 1,1 0-1,-1 0 0,1 1 1,8-17-1,-3 10-63,1 1-1,0-1 1,18-20 0,-18 25-101,0 1 1,1 0 0,0 1 0,0 0-1,20-12 1,-23 16 26,0 1 0,1 1 0,-1-1 0,1 1 0,-1 1 0,1-1 0,0 1 0,0 1 1,0-1-1,13 0 0,-19 3-7,0-1 0,0 0 0,0 1 1,0-1-1,0 1 0,0 0 1,-1 0-1,1-1 0,0 1 0,-1 0 1,1 0-1,0 1 0,-1-1 0,1 0 1,-1 1-1,0-1 0,1 0 0,-1 1 1,0 0-1,0-1 0,0 1 1,0 0-1,1 2 0,0 1 12,1 1 0,-1-1 0,0 1 1,-1 0-1,1 0 0,0 6 0,-2-1-39,0-1 1,-1 1-1,1-1 1,-2 1-1,0-1 0,0 1 1,-1-1-1,-7 19 1,2-12-8,0 0 1,-1 0-1,-1 0 1,-13 15-1,12-18-62,0-1-1,-1 0 0,0-1 1,-1 0-1,-28 19 0,39-30 57,1 0 17,1-1 0,-1 1 0,0-1-1,1 0 1,-1 1 0,0-1 0,0 0-1,1 0 1,-1 1 0,0-1 0,0 0 0,1 0-1,-1 0 1,0 0 0,0 0 0,0 0 0,1 0-1,-1 0 1,0 0 0,0-1 0,1 1 0,-1 0-1,0 0 1,0-1 0,1 1 0,-1 0-1,-2-2 656,3 6-593,1 0-1,-1 1 1,1-1 0,1 0-1,-1 1 1,1-1 0,-1 0-1,1 0 1,0 0 0,1 0-1,-1-1 1,1 1 0,-1 0-1,1-1 1,0 0 0,1 0-1,-1 0 1,0 0 0,5 3-1,-5-5-61,-1 1 0,1-1 0,0 0 0,-1 0 0,1 0 0,0 0 0,0 0 0,0 0 0,-1-1 0,1 0 0,6 1 0,30-4-267,-29 1-1089,0 0 0,18-6-1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29.99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172 24 1407,'0'0'860,"-1"-1"-524,-4-8 716,4 8-742,-5-5-177,6 5-103,-1 1 0,1-1 0,-1 1 0,0-1 0,1 1 0,-1-1 0,0 1 0,1 0 0,-1-1 0,0 1 0,0 0 0,1-1 0,-1 1 0,0 0 0,0 0 0,0 0 0,1 0 0,-1 0 0,0 0 0,0 0 0,0 0 0,1 0 0,-1 0 0,0 0 0,0 0 1,0 1-1,1-1 0,-1 0 0,0 0 0,1 1 0,-1-1 0,0 1 0,0-1 0,1 1 0,-1-1 0,1 1 0,-1-1 0,1 1 0,-1-1 0,0 1 0,0 1 0,-2 2 130,1 0 0,-1 0 0,0 0 0,1 0 0,-2 6 0,-8 22 144,2 0 0,-7 45-1,-12 41-70,17-84-88,2 1 0,-6 40-1,14-59-54,0 1 0,1-1 0,1 0 0,0 1 0,1-1 0,7 33 0,-3-33-74,1-3-29,4-3-40,-9-9 52,1 0 1,0 0 0,-1 0-1,1-1 1,0 1-1,-1 0 1,1-1 0,0 0-1,0 1 1,0-1-1,0 0 1,-1 0 0,1 0-1,0 0 1,0 0-1,0-1 1,-1 1 0,1-1-1,0 1 1,0-1 0,-1 1-1,1-1 1,0 0-1,-1 0 1,1 0 0,-1 0-1,1 0 1,-1 0-1,2-2 1,5-4-4,-1-1 0,0 1 0,0-1 1,5-10-1,-2 5-32,33-37-66,-29 36 47,0-2 1,-1 1-1,21-35 1,-33 46 97,1-7-33,-2 1-20,-2 7-33,1 2 42,0 0 1,0 0-1,-1 0 1,1 0-1,0 1 1,0-1-1,-1 0 1,1 0-1,0 1 0,-1-1 1,1 1-1,-1-1 1,1 1-1,-1 0 1,1 0-1,-1 0 1,-2-1-1,-2 1 0,4 0 18,1-1-1,-1 1 0,0 0 0,0 0 1,1 0-1,-1 0 0,0 0 0,0 0 1,0 0-1,1 1 0,-1-1 0,0 0 1,1 1-1,-1 0 0,0-1 0,1 1 1,-1 0-1,1 0 0,-1 0 0,1 0 0,-1 0 1,1 0-1,0 0 0,-2 2 0,0 0 90,1-1 86,2-1-124,-1 0-1,1 0 0,-1-1 0,0 1 0,1 0 0,-1 0 0,0 0 0,0 0 1,0-1-1,0 1 0,-1 1 0,0-1-12,0 1 1,0-1-1,1 0 1,-1 1-1,1 0 0,-1-1 1,1 1-1,-2 3 0,-7 19 63,8-15-86,1 1 0,0-1 0,0 1-1,0-1 1,1 1 0,3 16 0,-2-8 22,1-4-1,2-4-22,-3-8-128,2-2 3,0-1 1,0 0-1,0 0 1,0 0 0,-1 0-1,1 0 1,0 0-1,-1-1 1,1 1-1,-1-1 1,1 0 0,-1 0-1,0 0 1,0 0-1,2-3 1,17-11-1111,5 0-1719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34.28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40 171 1023,'0'2'2048,"-5"19"-1,5-19-1795,-1 10 145,-1 13 205,1 35 0,2-29-343,-6 60 413,2-51-409,2-26-199,-1 1 2,-1-3-2,3-7-10,-2 4-58,2-7-66,0 1-51,0 6 100,0-7-33,0 0 1,0 5 22,-8-35-482,5 13 826,-1-25 1,5 21-176,1 0 1,0 0 0,7-22 0,-1 7-265,-3 16 179,-3 12-53,10-23 0,-5 13 51,8-11 26,6-7 119,-17 30-202,0 0 0,0 0-1,0 0 1,0 1 0,0 0-1,1 0 1,7-4-1,40-15 270,-15 6-15,133-59 272,-151 66-475,43-18 308,-57 25-305,0 1 0,0-1 1,1 1-1,-1 0 0,1 0 1,-1 1-1,1-1 0,10 2 0,-14 0-24,-1-1 0,0 1 0,1-1 0,-1 1 0,0-1 0,0 1 0,1 0 0,-1 0 0,0 0 0,0 0 0,0 0 0,0 0 0,0 0 0,0 0 0,-1 0 0,1 0 0,0 1 0,0-1 0,-1 0 0,1 1 0,-1-1 0,1 0 0,-1 1 0,1 1 0,0 2 19,0-1 0,0 1-1,-1 0 1,1 0 0,-1 7-1,-2-3-25,1 0 1,-1 0-1,-1 0 0,0 0 0,0-1 0,-1 1 0,0-1 0,0 1 0,-1-1 0,0 0 1,0-1-1,-1 1 0,0-1 0,0-1 0,-9 9 0,-12 8 176,-2-1 0,-45 28 0,72-49-182,-16 11-320,-1-1 0,0-1 0,-1-1 0,-1 0 0,1-2 0,-1 0 0,-35 6 0,53-13-197,-8 2-32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35.44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19 1 2687,'0'0'243,"0"1"-56,-10 87 1785,1 147 1,10-212-2542,5 4-1773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37.54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73 1 1535,'0'0'691,"-2"12"540,-2 22 932,0 67 0,2-76-2073,-1 1 0,-8 38-1,-4 26-190,13-65 140,-26 246-128,26-251-21,3-20-32,0-3-12,4-17 58,-1-8 97,0-35 0,-3 35-9,6-36 0,-3 35-163,0-32 1,-1 22 53,-2 13 147,4-65 524,-4 78-475,1 0 1,0 1-1,1-1 0,0 1 0,10-24 0,-9 28-36,1-9-97,8-8 41,-12 23 201,9-4 189,-3 2-291,0 0-20,-5 3-2,0 0 14,-1 0-1,1 0 0,0 0 0,0 0 0,0 1 0,0-1 1,1 1-1,-1-1 0,0 1 0,0 0 0,0 0 0,0 0 1,0 0-1,1 0 0,2 1 0,-3 0 240,8 5 227,-6 0-451,1-1-1,-1 1 1,0 0-1,0 0 1,-1 0-1,1 1 1,-1-1-1,-1 1 1,3 10-1,2 10-9,3 32-1,-5-25-78,1-2-39,-3-7-55,2 0-1,0-1 1,2 1-1,13 30 1,-20-53-32,1 0 0,1 1 0,-1-1 0,0-1-1,0 1 1,1 0 0,-1 0 0,1 0 0,0-1 0,-1 1 0,1-1 0,0 1 0,0-1 0,0 0-1,0 0 1,0 0 0,0 0 0,0 0 0,1 0 0,-1 0 0,0-1 0,0 1 0,1-1-1,-1 0 1,0 0 0,1 0 0,-1 0 0,0 0 0,1 0 0,2-1 0,-3 1-228,19-4-3559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37.88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32 2047,'0'0'2952,"11"-4"-2760,-1 1-128,1-2-64,1 0 64,20-9-2184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38.86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25 0 1151,'-5'16'996,"0"-1"0,1 1-1,0-1 1,2 1-1,-2 29 1,12 183 364,-2-140-1204,-1-39-502,-5-34 157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44.30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4223,'0'0'3791,"2"1"-3502,3 0-142,1 0 0,-1 1 0,0-1-1,0 1 1,0 1 0,0-1 0,0 1 0,-1 0-1,1 0 1,-1 0 0,1 0 0,-1 1-1,0 0 1,-1 0 0,1 0 0,-1 0-1,0 1 1,0-1 0,0 1 0,0 0-1,-1-1 1,0 1 0,0 1 0,0-1 0,1 7-1,-1-4-57,1 2-50,-1 0 1,-1 0 0,1 0 0,-2 1-1,0 14 1,0-15-44,0 0 61,0-8 23,1 5-116,0-8-50,3-4 68,6-3 6,-1 0 0,1 0-1,0 1 1,0 0-1,1 1 1,19-8 0,-21 10 0,0 0 1,1 1-1,0 1 1,-1 0 0,1 0-1,0 0 1,0 2-1,18-1 1,-19 3 86,0 0 0,0 1 1,-1 0-1,1 0 0,-1 1 0,0 0 0,0 0 1,0 1-1,7 6 0,26 13 74,-13-11-85,-27-12-374,5-1-104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39.44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 92 3839,'-2'7'161,"0"0"0,0 0 0,1 0 0,0 0 0,0 0 0,1 0-1,0 0 1,0 0 0,1 0 0,2 14 0,3 4 237,15 39 1,-20-61-430,38 96 711,-29-70-360,-10-29-318,0 1 0,0-1 0,0 1 0,0-1-1,1 0 1,-1 1 0,0-1 0,0 1 0,0-1 0,0 0-1,1 1 1,-1-1 0,0 0 0,0 1 0,1-1 0,-1 0-1,0 0 1,1 1 0,-1-1 0,0 0 0,1 0-1,-1 1 1,0-1 0,1 0 0,-1 0 0,1 0 0,-1 0-1,0 0 1,1 0 0,0 1 0,0-2 6,0 1 1,-1 0 0,1 0-1,0-1 1,0 1-1,0-1 1,-1 1 0,1-1-1,0 1 1,0-1-1,-1 1 1,1-1-1,0-1 1,2-1 58,-1 0-1,1 0 1,-1 0-1,0-1 1,3-5-1,-2-8 150,0 1 0,0-1 0,-2 1 1,0-1-1,-2-23 0,1 14 23,-5-122 71,5 141-382,-1 2-110,1-1 1,0 1-1,0-1 0,0 1 0,1 0 0,2-11 1,6-10-2889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40.97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127 4 2943,'0'0'-282,"-10"3"1716,4 1-1173,0 1 1,1-1-1,-1 1 0,1 1 0,-8 9 0,-21 33 866,28-38-927,0 0 0,0 1 0,1 0 0,0 0 0,-6 22 0,9-14-174,3-16-26,-1 0-12,0 0 0,0 0 0,1-1 0,-1 1 0,1 0 0,0-1 0,0 1 0,0-1 0,0 1 0,0-1 0,0 1 0,1-1 0,-1 0 0,4 4 0,-3-4 10,-1-1 0,1 0 0,0 1 0,0-1 0,0 0 1,0 0-1,0 0 0,0-1 0,0 1 0,0 0 0,0-1 0,0 1 0,0-1 0,4 0 1,1 0 3,0-1 0,0 0 0,1 0 0,-1 0 0,0-1 0,-1 0 0,14-6 0,22-14 26,-2-1 0,65-49 0,-101 69 21,1-1-1,-1 1 0,0-1 1,0 1-1,0-1 1,0-1-1,-1 1 0,1 0 1,-1-1-1,4-7 0,-7 10-11,1 1 0,-1 0 0,0-1 0,1 0-1,-1 1 1,0-1 0,0 1 0,0-1 0,0 1-1,0-1 1,-1 1 0,1-1 0,0 1 0,-1-1-1,1 1 1,-1-1 0,1 1 0,-1 0 0,0-1 0,0 1-1,0 0 1,1-1 0,-1 1 0,0 0 0,-1 0-1,1 0 1,0 0 0,0 0 0,-3-1 0,0-2 4,-2 1 0,1 0 0,0 0 0,0 1 0,-1 0 0,-6-2 0,2 1-23,-2 1 0,1 0 0,0 1 0,0 0 0,0 1 0,0 0 0,-13 2 0,-78 18-200,45-8-60,40-7-470,1 2-2464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41.68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 2559,'0'0'619,"2"12"370,36 135 2755,-34-116-3482,0 0-1,-2 57 1,-1-25 40,0-8 119,-2-11-4030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42.11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 3327,'0'0'583,"9"-2"-1698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42.57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 3199,'0'0'874,"0"12"772,0-12-1630,0 15 806,0-14-793,0-1 1,0 1-1,0 0 1,0 0 0,1 0-1,-1-1 1,0 1 0,0 0-1,0 0 1,1-1-1,-1 1 1,0 0 0,1-1-1,-1 1 1,1 0 0,-1-1-1,1 1 1,0 1-1,2-2-119,-1 1 1,0 0-1,0-1 0,0 1 0,0-1 0,1 0 0,-1 0 0,0 0 0,1 0 0,-1 0 0,0 0 0,0 0 1,0-1-1,1 1 0,-1-1 0,0 0 0,3-1 0,1 0-570,4-2-1150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43.54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 20 2559,'0'0'515,"-7"2"42,22-15-3534,-12 12 2989,2-1 1,5-3 51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44.58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47 3071,'0'0'1152,"12"0"-744,7-3-101,-5 0-248,-1 0 0,0-1 0,0 0 0,0-1 0,0-1 0,14-8 0,-24 13 5,2-2-25,-3 3-98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47.34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394 32 2047,'0'0'1128,"6"-10"-72,-3 3-1008,0 0 372,-3 6-410,0 1-1,-1 0 0,1-1 0,0 1 1,0 0-1,-1-1 0,1 1 0,0 0 1,-1-1-1,1 1 0,0 0 0,-1 0 1,1-1-1,-1 1 0,1 0 0,0 0 1,-1 0-1,1 0 0,-1 0 0,1-1 1,-1 1-1,1 0 0,0 0 0,-1 0 1,1 0-1,-1 0 0,-13-1 169,9 1-43,0 1-1,0 0 1,0 0-1,0 0 0,-8 4 1,-8 1 748,18-5-731,0 0 0,-1 0 0,1 0 0,0 1 0,0-1 0,1 1 0,-1 0 0,-4 2 0,-15 10 52,15-12-194,5-2 20,0 1-1,1-1 0,-1 1 0,0-1 1,1 1-1,-1 0 0,0-1 0,1 1 1,-1 0-1,1 0 0,0 0 0,-1 0 1,1 1-1,0-1 0,-1 0 0,1 0 1,0 1-1,0-1 0,-1 3 0,-2 2 202,-10 11 5,5-4-114,0-1 0,-9 16 0,17-26-170,-1 0 115,0 2-35,7 6-39,-4-9-8,7 7-72,11-1 69,-16-6 20,19 5-2,-2-2 0,11 3 0,-17-4 0,-9-1 0,6 7 0,15 11 0,-15-10 21,0 0 32,1-1 1,14 9 0,-19-12-82,-5-5 86,5 7 1014,-7-5-1043,0 0 0,0-1 0,0 1-1,0 0 1,0-1 0,-1 1 0,1-1-1,-1 1 1,0-1 0,1 1 0,-1-1-1,0 1 1,-1-1 0,1 0 0,0 0-1,-1 1 1,1-1 0,-1 0 0,0 0 0,0 0-1,1-1 1,-5 3 0,-4 4 3,-1 0 0,0-1 0,-16 7 0,7-3 182,-92 41-920,16-7-2570,70-32 1817,-43 25-2940,61-32 3503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48.24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 58 4479,'2'12'1175,"-6"110"704,13-70-1501,-8-33-375,0-1-1,-1 1 0,-1 0 0,-5 29 0,6-47 90,9-36 75,27-164 1150,-35 193-1294,0-1-1,1 1 1,0 0 0,0-1-1,1 1 1,0 0 0,0 1-1,0-1 1,1 0 0,5-6-1,-7 9-90,4-3 15,-2 2-11,1-1 0,0 1-1,0 0 1,0 0 0,0 0 0,0 1-1,1-1 1,-1 1 0,10-3 0,-9 3-377,11-4-2695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48.86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24 3583,'0'0'336,"2"0"-69,39-11 835,-33 8-963,0 1 0,0 0-1,0 0 1,0 1-1,0 0 1,0 0-1,0 0 1,9 2-1,-11 0-59,-1 0-1,0 0 0,1 1 0,-1 0 0,0 0 0,0 0 1,0 0-1,0 1 0,0 0 0,-1 0 0,1 0 0,-1 1 1,0-1-1,0 1 0,0 0 0,5 8 0,3 5 30,-2 0 0,0 1-1,10 24 1,-11-22-6,17 29-1,-25-47-90,-1-2-26,0 0 0,0 1 0,0-1 1,0 0-1,0 0 0,0 0 1,1 1-1,-1-1 0,0 0 0,0 0 1,0 1-1,0-1 0,0 0 0,0 0 1,0 1-1,0-1 0,1 0 0,-1 0 1,0 0-1,0 1 0,0-1 0,0 0 1,1 0-1,-1 0 0,0 0 0,0 0 1,0 1-1,1-1 0,-1 0 1,0 0-1,0 0 0,1 0 0,-1 0 1,0 0-1,1 0 0,11-2-1163,8-9-1289,-13 2 701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15:09:49.62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4223,'0'0'3636,"0"2"-3476,0 5-62,0-1 0,0 1 1,1 0-1,0-1 0,0 1 0,1-1 0,-1 1 0,6 10 0,5 26 127,2 115 143,-2-14 72,-8-125-499,-3-16 65,0-1-1,1-2-193,0 1 91,0-1 1,0 1-1,-1-1 0,1 0 0,0 0 0,0 0 0,0 0 0,0 0 0,-1 0 0,1 0 1,2-1-1,11-4-3017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45.17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96 0 4351,'-7'5'266,"0"0"0,0 1 0,0-1 0,0 1 0,1 1 0,0-1 0,0 1-1,1 0 1,0 0 0,0 1 0,1-1 0,-1 1 0,2 0 0,-1 0 0,1 1-1,-2 10 1,3-9-212,0 10-28,2-18 246,1-1-192,-1 0-80,0 0 0,0 0 0,0 0 0,0-1 1,1 1-1,-1 0 0,0 0 0,1 0 0,-1-1 0,0 1 0,1 0 0,-1-1 0,1 1 0,-1 0 0,1-1 0,0 1 0,-1 0 0,1-1 0,1 1 0,2 1-58,4 3 43,6 1 27,-9-7 13,-1 0-8,4-1-7,6-2-10,-12 3 0,12-8 0,-5 3 0,3-3 1,-11 6 3,-1 1 6,1 1 127,1 0-73,4-6-10,1-1-33,2 3 32,1 0 1,-9 5-44,0-1 0,1 1 0,-1-1 1,0 1-1,1 0 0,-1-1 0,0 1 0,1 0 1,-1 0-1,1 0 0,-1 0 0,1 0 0,-1 0 1,0 0-1,1 1 0,-1-1 0,0 0 1,1 1-1,-1-1 0,0 1 0,1 0 0,-1-1 1,0 1-1,0 0 0,2 1 0,-1 0 27,0 1 0,0-1 0,0 1-1,0 0 1,0 0 0,0 0 0,1 3-1,0 0 23,-2-4-32,0 1-1,1-1 0,-1 0 1,-1 1-1,1-1 0,0 1 1,0-1-1,-1 1 1,0-1-1,1 5 0,-1-2 17,1 0-1,0 0 0,0 0 1,0 0-1,4 8 0,-4-11 317,10-18-550,3 0 185,-9 10-4,-1 1 1,0-1-1,0 1 0,0-1 1,5-11-1,-4 7-43,6-4 32,-10 12-33,1 4 16,1 0 56,-1 1 0,1-1 0,-1 1 0,1 0-1,-1 0 1,0 0 0,0 1 0,0-1 0,1 4 0,11 36 248,-1-3-137,14 16 127,-26-55-192,-1 0-88,0-1-1,1 0 1,-1 1 0,0-1-1,1 0 1,-1 1-1,0-1 1,1 0 0,-1 0-1,1 1 1,-1-1-1,1 0 1,-1 0-1,0 0 1,1 0 0,-1 1-1,1-1 1,-1 0-1,1 0 1,-1 0-1,1 0 1,2-3-253,-1-1 0,1 1 0,-1-1 0,0 0 1,0 1-1,0-1 0,2-7 0,9-16-2293,-4 14 76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49.38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 3455,'0'0'-98,"1"1"-22,11 7 536,0 0 0,0 2 0,-1-1 0,-1 2 0,1-1 0,-2 1 0,1 1 0,12 21 0,-12-19-278,-6-8-60,6 7 114,-3-8-182,7 1-127,-10-7 26,-3 0 23,0 1 22,-1 0 0,1 0 0,0 0 0,-1 0-1,1 0 1,-1 0 0,1 0 0,0-1 0,-1 1-1,1 0 1,-1 0 0,1-1 0,-1 1 0,1 0-1,-1 0 1,2-1 0,-1-1-222,11-8-1971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49.74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69 0 4607,'1'2'2227,"3"8"-1860,0 1-1,0 0 1,-2-1 0,1 1-1,-1 0 1,-1 0 0,0 0-1,0 16 1,-10 91 1089,9-117-1449,-41 226 1087,0-80-3122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51.92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40 33 3583,'0'0'2343,"-1"2"-2071,-1 6-33,1 0 0,0 0 1,0 0-1,1 0 0,0 0 0,0 0 0,1 0 0,2 11 1,0 10 198,-1 4-281,-2-21-63,1 1-1,0 0 0,6 21 0,3-1-170,-8-30 90,1 15 27,-3 8-464,0-1 0,-2 1 0,-9 46 1,-2 19-218,12-74 594,-1 0 0,0-1 0,-1 1-1,-1 0 1,-1-1 0,-8 20 0,12-34-61,-4-107-328,3 87 445,1 1 0,0 0 1,1-1-1,1 1 0,0-1 1,2 1-1,6-27 0,2 4 240,6-51 0,-14 70 109,-1 8 163,-1-25 0,-1 30-302,0-1-1,0 1 1,1-1 0,0 1 0,0 0 0,1-1 0,3-7-1,5-10-282,-9 23 54,0 0 0,1 0-1,0 0 1,-1 0 0,1 1-1,0-1 1,0 1 0,0-1-1,1 1 1,3-4-1,1 0-3,1-3 29,-2 1 31,0 0 1,1 1 0,0 0 0,12-9-1,-14 13 0,-3 2 2,0 0 0,0-1 0,0 1 1,0 0-1,0 0 0,1 0 0,-1 0 0,0 0 0,1 1 0,-1-1 1,1 1-1,-1 0 0,1-1 0,-1 1 0,1 0 0,2 1 0,-3-1-42,0 1 0,0 0 0,0-1-1,0 1 1,0 0 0,0 0 0,0 1 0,0-1-1,-1 0 1,1 0 0,0 1 0,-1-1-1,1 1 1,-1 0 0,0-1 0,1 1 0,-1 0-1,0 0 1,0 0 0,0 0 0,1 3-1,-2-4-4,2 6 10,0 0 0,-1-1-1,0 1 1,-1 0 0,1 0-1,-1 0 1,0 0 0,-1 0-1,0 0 1,0 0 0,-3 10-1,3-14-130,0 0-1,0 0 1,-1 1-1,1-1 1,-1 0-1,0-1 0,1 1 1,-1 0-1,-1 0 1,1-1-1,-3 3 1,4-3 13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52.95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174 1 1663,'-2'0'2032,"-5"3"-1845,1 1-1,0-1 1,0 1-1,0 0 1,0 1-1,0-1 1,-8 10-1,-33 45 293,14-18 78,27-33-467,-1-1-1,-13 12 0,19-18-189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54.74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111 161 5631,'0'0'-282,"-1"13"-215,0-1 750,1 0 1,0 0-1,1 0 0,1-1 0,0 1 0,0 0 0,7 19 0,-5-22-243,-2-4 85,0 0 0,0 1-1,-1-1 1,1 1 0,-1-1-1,0 1 1,-1-1-1,1 1 1,-1 0 0,0-1-1,-1 7 1,0 7 144,0-14-214,1 0-1,-1-1 1,1 1 0,-1-1 0,-1 1-1,1-1 1,-1 0 0,1 1-1,-1-1 1,-5 8 0,-3 1 146,-19 23 0,3-5-72,14-16-111,7-10 0,0 1 1,1 1-1,0-1 0,0 0 1,0 1-1,1 0 0,0 0 1,-2 8-1,3-13 5,1 0 4,-2 20-8,3-15-43,0-4 12,1 3 63,8-26-64,-2 1-58,-2-1 0,0 1-1,-1-1 1,-1 0 0,1-21-1,-3 10 35,2 1 0,2 1 0,9-37 0,-1 9 338,-10 27 300,-3 23-340,1 0-1,0 0 1,2-11-1,1 0-54,2-8-96,-3 16-49,-2 8-39,10-7-7,0-4-12,-3 7-50,1 1 53,2-3-71,0 1 142,-1-1-1,0 0 1,0 0 0,10-13 0,-17 17-6,20-8 178,-15 7-234,1 1 15,-2-2 0,0 0 0,0-1 0,-2 1 11,-2 4 42,3-1 11,-3 2-10,4-1-54,-7 2-2,1 0 0,-1 0 0,0 0 0,1 0 0,-1 0 0,1 0 0,-1 0 0,1 0 0,-1 1 0,0-1 0,1 0 0,-1 0 0,1 0 1,-1 0-1,0 0 0,1 1 0,-1-1 0,1 0 0,-1 0 0,1 1 0,12 14 408,-12-14-370,2 4 39,-1-2-69,3 10 48,1 8-44,-5-18-10,0 11 0,-1 0 0,0 6 0,-2-7 7,-1 0-1,0-1 0,-1 1 0,-7 16 0,0 2 14,8-25 1,1-1 1,-1 1-1,1-1 1,-2 0-1,1 1 1,-1-1-1,1-1 1,-1 1-1,-1-1 1,-7 8-1,3-6-15,1 1-1,-1-2 1,-1 1-1,1-1 1,-12 4-1,18-8 6,-1-1-13,-8-2 185,14 4-142,-1 0 0,1-1 0,0 1 0,0 0-1,0-1 1,0 1 0,2 1 0,5 3 136,0 4 28,-2-4-90,-1 1 0,1-1 1,0 0-1,0-1 0,11 7 0,-16-11-95,0 0 0,0 0-1,0-1 1,0 1-1,1-1 1,-1 0 0,0 0-1,1 1 1,-1-2 0,0 1-1,0 0 1,4-1 0,25-8-113,-25 7 42,26-14-1047,-22 11 458,-1 0 0,14-5 0,-21 10 375,0-1 1,0 0-1,0 1 0,1-1 0,-1 1 0,0 0 0,0 0 1,0 0-1,1 0 0,-1 0 0,0 0 0,0 0 1,1 1-1,-1-1 0,0 1 0,2 1 0,7 4-1847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3:55.33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31 1 4223,'1'2'2128,"2"5"-1788,0 1-1,0 0 1,-1 0-1,0 0 1,-1 0-1,0 1 1,0-1-1,-1 0 1,0 11-1,-12 80 1171,6-56-655,-6 61 323,-5 45-749,16-147-556,15-42-8033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4:33.14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17 1791,'0'0'4060,"3"-1"-3996,22-5 12,-18 4 45,1 0-1,-1 0 1,1 1-1,0 0 1,-1 0-1,13 1 1,-3 0 91,-14 1-132,0-1 0,0 0-1,0 1 1,-1 0-1,1 0 1,2 1-1,3 0 28,-6-1-11,9 5 71,-8-5-102,0 0-3,0 0-1,0 0 1,0 0 0,-1 1-1,1-1 1,4 4-1,-6-5-97,11 10 128,8 8 125,-19-17 39,1 1-192,4 5 0,-5-5 64,0 0-74,1 9-44,-3 3 1,-2-4 42,-4 7 113,-16 29-1,17-35-112,4-7-26,-2 3 12,-20 25 23,17-20-8,-2-3-44,1-1-10,0-1 11,7-6 42,-13 18 267,12-17-256,2 0-10,-5 8-58,-7 21-9,8-20 11,-1 0-1,-7 13 1,8-16 22,0 0 0,-3 13 1,1-4 80,2-8-54,1 1-1,1-1 1,-2 13 0,-3 7 22,0 0-69,5-1 0,-6 12 254,8-38-16,2-2-158,0 2-54,2 0-14,15-3 136,42-2-246,141-16 1646,-173 14-1763,0-1 1,0-1-1,-1-2 0,0 0 0,-1-2 0,28-15 0,-9 0-3961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4:33.80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65 4095,'0'0'1008,"2"-2"-693,21-41 1137,-22 41-1323,1 1-22,7-6-86,2 1-21,-5 5 1,0 0 0,0 0 0,0 1 0,0 0 0,0 0-1,8 1 1,5-1 84,-7 1-106,0 0-1,13 3 1,12 1-224,1-4-489,-1 3-1506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4:34.98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49 2559,'0'0'2107,"3"-1"-2022,8-4-1,0 0 0,14-4-1,-23 9-199,0 0-11,28 5 674,-19-2-462,1 0-51,8 3-364,-16-5 172,-1 1 0,1-1 0,0 0-1,-1-1 1,1 1 0,0-1 0,-1 1 0,9-2-1,3-1-86,0-1-1,0-1 0,0 0 1,0-1-1,-1-1 0,24-12 0,-24 9 118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4:35.93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 1 3071,'0'2'2242,"-5"31"-850,4-12-818,0-17-451,1 0-1,0 0 1,1 0-1,-1 0 1,2 6-1,1 6 71,4 41 147,-4-40-200,0 0 0,-1 31 0,-1-17 521,6 49 0,-1-22-239,-4-27-315,11 50 0,-13-79-333,5 10-442,-5-10 236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45.76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0 291 7807,'0'0'1520,"2"0"-1205,11-3-193,0 0-1,0-1 1,-1-1 0,0 0-1,19-10 1,57-41 595,-75 47-695,118-92-2640,-59 43 600,-29 26-602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4:36.53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62 3583,'0'0'4000,"2"-1"-3904,19-12 0,-10 7-98,-1 0-1,1 0 0,0 1 1,1 1-1,20-6 0,-13 5 59,6 1 28,-14 3 83,-1 0-1,1 1 0,14 2 1,2-1 54,-5 4-507,-16-3 124,-4-2-114,9 0-1228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4:36.97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2 2047,'0'0'3967,"3"0"-3790,6-1-66,-7 0-14,0 2-17,10 1-64,-3-1 67,0-1-1,0 0 1,14-1-1,-15 0-20,-5 0-40,21 2 66,-23-1-84,11 0-95,-10 0-89,0 0-39,9 3-390,0 3-1542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6T07:24:37.48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86 5119,'2'-1'-82,"9"-6"-37,-1 0 0,-1 0 0,15-13 0,-4 2-139,-17 15 302,1 0 0,0 1 0,-1-1 0,1 1 0,0 0 0,0 0 0,0 0 0,0 1 0,1 0 0,-1-1 0,0 1 0,0 1 0,1-1 0,-1 1 0,1-1 0,-1 1 0,1 1 0,-1-1 0,0 0 0,1 1 0,6 2 0,-4 0 105,0 0 0,0 0 0,-1 0 1,1 1-1,-1 0 0,0 0 0,0 1 0,0-1 0,-1 1 1,0 1-1,0-1 0,5 8 0,-5-7-112,3 5-69,1 0-1,19 20 1,-21-30-619,17 1-1713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4:51.45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23 560 5503,'-2'-3'-44,"0"-1"0,0 1 0,0-1 0,1 0 0,0 1 0,0-1-1,0 0 1,-1-4 0,-4-32-1281,5 13 1094,0 17 594,1 0 0,0 0-1,2-10 1,0 3-60,0 0 0,2 1 1,0 0-1,1 0 0,0 0 0,2 0 1,0 1-1,16-27 0,-10 24-282,-9 10-18,2 0-1,0 0 0,0 0 0,0 1 0,1 0 0,0 0 0,0 1 0,0 0 1,16-9-1,-12 9 22,0 1 1,0 1 0,1 0 0,-1 1 0,1 0-1,0 1 1,0 0 0,0 0 0,18 1-1,-22 2-23,1-1 0,0 1 1,-1 0-1,1 1 0,-1 0 0,1 0 0,-1 1 0,0 0 0,0 0 0,0 1 0,0 0 0,-1 1 0,13 9 0,-11-5 18,0 1 0,0 0-1,-1 0 1,-1 0 0,0 1-1,6 12 1,-11-20-18,24 37-30,-17-26 119,1 1 0,11 25-1,-15-26-24,2-1 1,13 21-1,-7-13 75,-13-19-111,3 3 39,12 8 17,-13-9-78,14 13 12,-14-16 44,0 1-1,0 0 0,0-1 0,0 0 0,0 0 1,1 0-1,-1 0 0,6 0 0,-7 0 34,0-2 8,7-1 35,-7 1 18,0 0 3,1-2-99,0-1 0,0 1-1,-1-1 1,1 1-1,-1-1 1,1 0 0,-1 0-1,0 0 1,-1 0-1,1 0 1,1-6 0,2-10 79,3-24 0,-5 21-12,0 3-76,-1-34 1,-2 37-24,1-1 0,5-29 0,0 10-638,-5 28 212,0 0 1,1 1 0,0-1 0,0 1 0,1-1 0,0 1 0,7-13 0,17-22-3214,-18 23 1782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4:53.09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244 65 3967,'0'0'360,"-2"-2"-264,-34-36 888,34 37-888,-11-13 619,12 13-624,-1 0-59,1 0 0,0 0 0,-1 0 1,1 0-1,0 1 0,-1-1 0,1 1 1,-1-1-1,0 1 0,1-1 0,-3 1 0,-6 0 32,8 0-53,0 0-1,1 0 0,-1 0 0,0 0 0,0 0 0,0 1 0,0-1 0,1 1 1,-1-1-1,0 1 0,0 0 0,1-1 0,-1 1 0,-2 2 0,0-1 30,-1 2 65,-1 0 0,0 0 0,1 1 0,0-1-1,0 1 1,1 0 0,-1 1 0,1-1 0,0 1-1,-3 7 1,0-4-106,1 2 66,0 1-1,0 0 1,1 0-1,-4 13 1,1 0-68,-9 27 131,15-44-40,2-5-68,-5 11 192,5-10-158,3 3-58,0-5-44,8 0 76,8-3-16,-15-1-12,-1 0-2,0 1-1,-1 1 0,0-1 0,1 0 0,-1 0 0,0 0 0,0 0 0,0-1 0,0 1 0,0-1-1,0 1 1,0-1 0,3-3 0,-2 2-2,0-1 1,0 1-1,1 0 0,5-4 0,1-1 5,-2-1 11,0-1 32,1 2-33,-1 1 5,-7 4-1,0 0 0,0 0 0,0 0 0,0 0 0,-1 0-1,1 0 1,-1 0 0,0-5 0,0 6 4,0 0 352,1-1-189,-1 3-166,0 0-1,0-1 1,0 1 0,0 0 0,0 0-1,0-1 1,0 1 0,0 0-1,0-1 1,1 1 0,-1 0 0,0 0-1,0-1 1,0 1 0,0 0 0,0 0-1,0-1 1,1 1 0,-1 0 0,0 0-1,0-1 1,0 1 0,1 0 0,-1 0-1,0 0 1,0 0 0,1-1 0,-1 1-1,1 0 1,0 1-17,1-1 1,-1 1-1,1 0 1,0 0-1,-1 0 0,0 0 1,1 0-1,-1 0 1,0 1-1,1-1 0,-1 0 1,0 1-1,0-1 1,0 1-1,2 2 0,-1 2 19,5 7-6,-5-8-11,1 0 0,-1-1 0,1 1 0,0-1-1,4 6 1,-4-6 0,12 13 0,-9-12 66,-1 1 0,1-1-1,0-1 1,11 8-1,-14-11-42,0 0 1,0 1-1,0-1 0,0 0 0,0 0 0,0-1 0,0 1 0,0-1 0,0 1 0,0-1 1,0 0-1,0 0 0,0 0 0,5-2 0,5-1-102,0 0-1,0-1 1,-1-1-1,1 0 1,-1-1-1,0 0 1,-1-1 0,1 0-1,-1-1 1,-1 0-1,1-1 1,-2 0-1,12-12 1,7-11-750,-19 23 275,0 0-1,-1-1 1,-1 1 0,1-2-1,-2 1 1,10-20 0,0-3-1645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4:54.05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111 140 4223,'-3'-16'368,"0"0"0,-1 0 0,-1 0 0,-12-27 0,3 12 2224,12 31-2432,-6-1 0,6 1 160,0 1-160,0 1-89,-1 1-1,1-1 0,0 1 1,0 0-1,0-1 0,0 1 1,-2 5-1,-3 4-1,6-10-53,0-1 0,0 1 0,1 0-1,-1 0 1,1 0 0,-1 0 0,1 0 0,0 0-1,0 3 1,-1 5 50,0-7-45,-4 17 46,1 1 0,0-1 0,0 35-1,7 26 54,16 83 0,-13-121-104,-6-38-15,5 36 66,15 54 1,-17-82-58,2 1 1,0-1 0,0 0 0,1-1-1,1 0 1,0 0 0,1 0 0,9 11-1,-9-14-63,1-1 32,-8-8 2,-1 1 0,1-1 0,0 1-1,1-1 1,-1 1 0,0-1 0,0 0 0,0 1 0,0-1 0,0 0 0,0 0 0,0 0 0,0 0 0,1 0 0,-1 0 0,0 0 0,0 0 0,0-1 0,0 1 0,0 0 0,0-1 0,0 1 0,0 0 0,0-1-1,0 1 1,0-1 0,2-1 0,7-9-107,-9 5 118,-1 3-7,4-18 3,0 0-1,-2 0 1,-1-41 0,-1 36 3,1 1 1,5-30-1,-4 43 9,-2 3 11,0 7 132,-3 109 175,2-73-328,0-17 16,1 1-1,1 0 1,0 0 0,1 0-1,1 0 1,8 25 0,-10-39 2,-1-4-4,0 1-1,0 0 1,1-1-1,-1 1 1,0 0-1,0-1 1,1 1-1,-1-1 1,0 1-1,1 0 0,-1-1 1,0 1-1,1-1 1,-1 1-1,2 0 1,1 2-12,0 0 0,1 0 0,0 0 0,-1 0 1,1-1-1,0 1 0,0-1 0,1 0 0,-1 0 0,0-1 1,1 1-1,-1-1 0,1 0 0,-1 0 0,1 0 0,0-1 1,-1 0-1,1 0 0,0 0 0,8-2 0,-3 2-18,11-3-100,1 0 0,-1-2 1,0 0-1,0-1 0,40-18 0,-56 21 142,1 0-1,-1 0 0,0 0 1,1 0-1,-2-1 0,1 0 1,0 0-1,-1-1 0,0 1 0,0-1 1,0 0-1,0 0 0,-1 0 1,0-1-1,0 1 0,0-1 1,-1 1-1,0-1 0,0 0 1,0 0-1,-1 0 0,0 0 0,0 0 1,0-1-1,-1 1 0,0 0 1,0 0-1,-2-7 0,1 6 2,0 0-1,0 0 0,-1 0 0,0 0 1,0 0-1,-1 1 0,1-1 0,-2 1 0,1 0 1,-1 0-1,0 0 0,0 0 0,0 1 1,-1 0-1,0-1 0,-10-7 0,13 12-2,1 0 0,-1 0 0,0 0 0,0 0 0,0 0 0,0 1 0,0-1 0,0 0 0,0 1-1,0 0 1,0-1 0,0 1 0,0 0 0,0 0 0,0 0 0,0 1 0,-1-1 0,1 0 0,0 1 0,0-1-1,-3 3 1,-4 0 7,0 1-1,0 1 1,-9 5-1,14-7-20,-147 104-506,111-77 74,-5 8-58,32-26 150,-1-1 0,0 0 0,0 0 0,-26 12 0,16-14-2516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4:55.96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152 448 3455,'0'0'1424,"-10"8"-861,7-4-407,-20 12 1184,0 0-1017,16-12-327,7-4 0,-1 1-1,1-1 1,-1 0 0,1 1 0,-1-1 0,1 1 0,-1-1 0,1 0-1,0 1 1,-1-1 0,1 1 0,0-1 0,-1 1 0,1 0 0,0-1 0,0 1-1,-1-1 1,1 2 0,-2 3-55,-2 6 6,0 2 42,0 0 22,3-2 50,-4 15 310,4-24-474,1 1-85,0 2 262,0-1 0,0 1 0,-1 0 0,0 0 1,0 0-1,0 0 0,-1-1 0,1 1 0,-4 5 0,-4 13 17,-20 52 229,28-70-266,-4 20 2,5-23-43,-1-1 1,1 0-1,0 0 0,0 0 1,0 1-1,0-1 0,0 0 0,0 0 1,0 0-1,0 3 0,2 7 41,4 1-44,-3-8-10,9 10 0,-10-12 0,27 24 262,-27-25-172,10 3 102,-9-4-158,-1 1-1,0 0 0,1-1 0,0 0 0,-1 0 0,1 0 1,-1 0-1,1 0 0,-1 0 0,1-1 0,-1 1 1,5-2-1,25-13 396,-30 14-426,8-6-3,0 0-14,-8 6 12,-1 0 1,1 0 0,-1-1 0,1 1 0,-1 0-1,0-1 1,1 1 0,-1-1 0,0 0-1,0 1 1,0-1 0,1-2 0,0-1 18,3-3 78,0 1-1,6-18 1,-8 16-46,33-80 335,-35 87-348,0 7 33,-3 18 118,-5 32 73,5-42-270,1 1-1,0 0 0,1 0 1,2 14-1,0-14 64,1-1 11,4 0-10,1-2-44,3-3-10,-7-6-7,-1 0 0,1 0 0,-1 0 0,1-1 0,0 1 0,0-1 0,0 0-1,4 0 1,0 0-3,-1-1-1,0 0 0,0-1 1,0 0-1,14-3 0,0 1 11,-1-5 0,-13 4 0,-1 0 0,0 0 0,1-1 0,-2 0 0,1 0 0,-1 0 0,1-1 0,5-8 0,-9 12 0,19-20 69,1 0-10,-6 7-90,26-22-2,-39 35 33,1-1 0,4-12 0,10-18 0,-11 15 15,-2 0 0,0 0 0,4-31-1,-5 28-9,-2 4 24,-1 1-1,-1 0 0,0-1 0,-4-21 1,0-24 92,3 32 233,-12-56 1,2 13-39,3 23-265,4 32-10,-2-24 1,0-48 288,5 86 300,0 11-421,-2 23-223,-2 18-56,1 1 173,2-29-18,0 0-1,-5 21 1,-2 5 59,2 0 0,2 0 0,2 63 0,2-42 116,2 0-1,20 127 1,-18-180-269,1-1 1,0 1-1,1 0 0,0-1 1,1 0-1,0-1 0,12 18 1,-16-28-45,1 1 0,-1 0 1,1-1-1,-1 1 1,1-1-1,0 0 0,0 0 1,0 0-1,0 0 1,0 0-1,0-1 0,1 1 1,-1-1-1,0 0 0,1 0 1,-1 0-1,1-1 1,0 1-1,-1-1 0,1 0 1,-1 0-1,1 0 1,0 0-1,-1 0 0,6-2 1,6-3-528,0 1 0,0-2 0,0 0-1,20-12 1,-28 14 409,16-7-695,-1-2 0,0 0 1,-1-2-1,-1 0 0,0-1 1,-1-1-1,23-28 0,-13 2-990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4:56.47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1 135 7167,'0'0'167,"2"0"-112,119-18 442,-104 16-363,29-9 0,9-2 95,3 2-556,0-3 0,92-36-1,-134 44-236,10-3-1970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4:58.65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34 4095,'0'0'76,"2"-1"16,35-9 972,-8 2 115,-19 5-931,1 0-1,0 0 1,0 1 0,0 0-1,0 1 1,0 1 0,14 0-1,-5 2-25,14 4 228,-32-6-354,3 2 33,0 0 1,0 0-1,0 0 0,5 4 0,-4-3-71,-4-2 6,0 0 0,13 5 77,0 0 0,0 1-1,17 11 1,-22-11-152,-2 1 1,-1-1-64,2 5 140,-1 17 40,-7-24-86,-1 1 0,1 0 0,-1 0 0,-1 0 0,1-1 0,-1 1 0,0 0 0,-3 9 0,0 4-84,-3 22-1,4-25 47,0 0 0,-1 0-1,-1 0 1,0-1 0,-1 0 0,-1 0 0,0 0-1,-1-1 1,0 0 0,-20 23 0,19-26 15,0 0 1,-2 0-1,1-1 1,-1-1 0,0 0-1,-1-1 1,0 0-1,-1 0 1,1-1-1,-1-1 1,-1 0-1,-19 6 1,28-11 7,0-1 0,0 1 0,0-1-1,0 0 1,0 0 0,0 0 0,-8-2 0,12 2-10,-1 0 1,1 0 0,-1-1 0,1 1-1,0 0 1,-1 0 0,1-1 0,0 1-1,-1-1 1,1 1 0,0-1-1,-1 0 1,1 1 0,-1-2 0,-1-1-6,-10-6 10,11 5 0,0 1 0,-4-7 0,2-2 0,1-4 0,4 11 0,1 2 0,-1-1 14,1-1-1,-1 1 0,1-1 0,0 1 0,1 0 1,-1 0-1,1 0 0,-1 0 0,1 1 1,0-1-1,1 1 0,6-7 0,-3 5 12,0 1-1,1-1 1,-1 1 0,1 0-1,0 1 1,9-3-1,-11 4-1,1 1-1,-1 0 1,1 0-1,-1 0 1,1 1 0,0 0-1,-1 1 1,1-1-1,-1 1 1,1 0-1,-1 1 1,1 0-1,-1 0 1,0 0-1,0 1 1,7 3-1,10 7 139,0 1 0,34 29 0,-41-32-141,-13-7-111,2-1 1,-1 0 0,0 0 0,1 0-1,-1-1 1,1 1 0,0-1 0,0 0-1,5 1 1,-8-3-293,0-1 105,1 0-1,-1 0 0,0 0 0,0 1 0,0-1 0,1 0 1,2 1-1,2-2-492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28.79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237 122 2559,'0'0'1054,"-2"-1"-904,-15-7 342,15 7-396,0 0 0,-21-15 284,22 16-362,0-1 13,0 0 1,0 0-1,0 0 0,-1 0 0,1 1 1,0-1-1,-1 0 0,1 1 0,0-1 1,-1 1-1,1 0 0,-1-1 0,1 1 1,-1 0-1,1 0 0,-3 0 0,-3-1 211,0-1-170,5 2 46,0-1 0,0 1 0,0 0 0,0-1 0,0 1 0,0 0 0,1 0 0,-3 1 0,1 0-53,0 0 0,0 0 0,0 0-1,0 0 1,0 1 0,0 0 0,0-1 0,-2 3-1,-2 3 0,3-4-57,0 1-1,1 0 0,0 0 0,0 0 0,0 1 1,0-1-1,1 0 0,-1 1 0,-2 8 0,4-9-17,-11 29 260,8-19-87,-10 24 0,7-12-162,5-21 0,-4 18 0,-7 60 91,12-25-38,0-56-53,1-1 0,0 1 0,-1-1 0,1 1 0,0 0 0,0-1 0,0 1 0,0-1 0,0 1 0,0-1 0,0 1 0,1 2 0,0 1 0,1 16-1,-1-20 2,-1 0 0,1 0 0,0 1 0,-1-1 0,1 0-1,-1 0 1,0 1 0,1-1 0,-1 1 0,0-1 0,0 0-1,0 1 1,0 1 0,1 7 37,-1-5 3,1 0-1,0 1 1,0-1-1,0 0 1,1 0 0,-1 0-1,4 5 1,-1 0-45,-1-7-66,4 4 2,-3-5 15,7-1 53,-10-1 7,1 0 0,0 1 1,0-1-1,0 0 0,0 0 0,0 0 0,0 0 0,0 0 1,0-1-1,-1 1 0,1-1 0,0 1 0,0-1 0,0 1 0,3-3 1,-1 1 5,4-3-27,1 0 0,-2 0 1,1-1-1,0 0 0,-1 0 0,0-1 0,10-12 0,11-10 50,-12 15-35,-5 5 25,19-21 1,-14 14 21,-8 9-26,-2 0 0,1 0 0,-1 0 0,8-14 0,-9 14 12,-3 4-13,0 0-1,-1 0 1,1 0-1,0 0 1,-1 0-1,0-1 1,0 1 0,0 0-1,0-1 1,0-4-1,0 2 34,0-1-1,-1 0 0,0 1 1,0-1-1,-2-9 0,2 13-34,0-1-1,0 1 0,-1-1 0,0 1 0,1 0 1,-1-1-1,-1 1 0,1 0 0,0-1 1,-1 1-1,0 0 0,-2-4 0,-1 0 12,-20-20 215,23 23-223,-10-11 84,9 11-72,1 2-25,1 0 0,-1 1-1,1-1 1,-1 1-1,0-1 1,1 1-1,-1 0 1,0 0-1,0 0 1,-3-2-1,2 1 48,-1 0 0,1 1 0,-1-1 0,1 0 0,-6 0 0,-37-14 120,37 13-190,7 2-65,1 0-37,-13-9-155,12 9 58,3-1-587,3-5 268,0 0-1,0 0 1,1 1 0,0-1 0,0 1-1,1 0 1,0 0 0,12-9-1,2-4-928,1-4-10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50.9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165 20 2175,'0'0'3112,"-9"-5"-2920,8 3-167,-1 0-21,-11-5 277,12 5-234,-1 1-155,-11 1 1223,9 1-1048,1 1-1,0 0 0,0 0 0,0 1 1,0-1-1,0 0 0,0 1 1,0 0-1,-2 4 0,4-7-69,-7 11 121,0 0 0,1 0 0,0 0 0,1 1 0,0 0 0,1 0-1,-8 25 1,3 5 379,-6 47-1,14-79-377,1-7-27,1-3-79,0 1 0,0-1-1,0 0 1,0 1-1,-1-1 1,1 0 0,0 0-1,0 1 1,0-1 0,0 0-1,0 1 1,0-1-1,0 0 1,0 1 0,0-1-1,0 0 1,0 1 0,0-1-1,0 0 1,0 0 0,1 1-1,-1-1 1,0 0-1,0 1 1,0-1 0,1 1-1,8-2 68,-7 1-75,0 1 0,-1-1 0,1 0 0,-1-1 0,1 1 0,-1 0 0,1 0 0,-1-1 0,1 1 0,-1-1 0,1 1 0,-1-1 0,0 1 0,1-1 0,-1 0 0,0 0 0,3-2 0,-1 1-4,5-4 42,4-5-32,-11 11-11,0-1 0,0 1 0,0-1 0,-1 0 0,1 1 0,0-1 0,-1 0 0,1 0 0,-1 0 0,1 1 0,-1-1 0,1 0 0,-1 0 0,0 0 0,1 0 0,-1-2 0,3-5-1,0 1 44,-1 0 0,0 0 0,2-12-1,1-8 38,-5 26 117,1-4-178,0 2-2,7 22-535,-4-9 475,1-2-30,-4-6-250,0-2-240,1 1 426,-1-1-1,1 0 1,-1 0-1,1 0 0,-1 0 1,1 0-1,-1 0 1,1 0-1,-1 0 1,1-1-1,1 0 1,19-7-2033,-10 5 58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29.99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1 290 2815,'0'0'704,"2"-1"-469,19-5 106,-20 5-149,2 0-96,34-7 1616,-33 6-1576,0 1 10,-1-1 1,1 1-1,-1-1 0,1 0 1,-1 0-1,6-5 0,-7 6-124,-1-1 0,1 1 0,-1-1 0,1 1 0,-1-1 0,0 1 0,1-1 1,1-3-1,9-16 51,6-9-42,2-7 12,-12 17 313,2-12-18,-3 12-210,-6 18 0,-1 0-64,1-3 151,-1-1 1,1 1-1,-1 0 0,0 0 0,-2-11 0,2 12-172,2-4-47,-1 7-44,0-1 76,6-5-18,1 0-20,-7 7 14,-1 0 0,1 0-1,-1-1 1,1 1 0,0 0 0,-1 0 0,1 0 0,-1 0 0,1 0 0,0-1 0,-1 1 0,1 0 0,-1 0 0,1 1 0,0-1 0,-1 0 0,1 0-1,0 0 1,-1 0 0,1 0 0,-1 1 0,1-1 0,0 1 0,12 6 193,-13-6-198,8 4 65,1 4-6,-6-5-66,4 6-51,-2 2 44,1 1 80,-1-1 0,0 1 0,-1 0 0,0 0 1,-1 1-1,0-1 0,-2 1 0,2 15 0,-3 11-101,0-17 295,2-1-1,5 36 1,-7-54-244,7 13-13,-6-14-5,-1-2-12,0-1 0,0 0-1,0 1 1,1-1-1,-1 1 1,0-1 0,0 1-1,0-1 1,1 1 0,-1-1-1,0 0 1,1 1-1,-1-1 1,0 0 0,1 1-1,-1-1 1,0 0 0,1 1-1,-1-1 1,0 0-1,1 0 1,-1 1 0,1-1-1,-1 0 1,1 0 0,-1 0-1,1 0 1,-1 0-1,1 0 1,-1 1 0,0-1-1,1 0 1,-1 0 0,1 0-1,-1-1 1,1 1 0,-1 0-1,1 0 1,-1 0-1,1 0 1,-1 0 0,1-1-1,-1 1 1,0 0 0,1 0-1,-1 0 1,1-1-1,2-2-71,0 1 0,-1-1 1,1 1-1,4-7 0,-4 5-179,5-7-652,13-20 1,6-9-1272,-10 19-137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30.9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123 656 4095,'0'-2'92,"2"-4"124,-1 0 0,0-1-1,-1 1 1,1 0-1,-1-1 1,0 1-1,-1 0 1,-1-11-1,1 15-55,-3-11 270,-4-3-169,7 14-309,0-1 187,-9-9 46,10 11-105,-23-2 585,2 9-281,19-6-288,0 1 0,-6 2-4,5-1-70,1-1-1,-1 1 0,1 0 0,0 0 0,-1 0 1,1 0-1,0 0 0,0 0 0,0 1 0,1-1 0,-1 1 1,0-1-1,1 1 0,0-1 0,-1 1 0,1 0 1,0 0-1,0 3 0,-2 4 33,2-1-1,-1 0 1,1 0-1,0 13 1,1 4 233,-1-9-379,2 0 1,0 0 0,5 27-1,-2-30 151,3-2 6,0-3-26,-6-8-48,-1-1 1,1 1-1,-1 0 1,1-1-1,0 1 1,-1-1-1,1 1 0,0-1 1,-1 1-1,1-1 1,0 1-1,0-1 1,0 0-1,-1 1 0,1-1 1,0 0-1,0 0 1,0 0-1,0 0 1,1 1-1,7 0 9,-6-2 10,0 1 1,0 0-1,0-1 1,0 0-1,0 1 0,0-1 1,0 0-1,0-1 1,-1 1-1,1 0 0,0-1 1,0 0-1,3-3 1,-1 2 14,2-3-25,0 0 0,0 0 1,-1 0-1,1-1 0,-2 0 0,1 0 1,-1 0-1,0-1 0,-1 0 1,1 0-1,-2 0 0,1 0 0,-1-1 1,2-9-1,1-5 119,-2 1-1,0-1 1,-2 0-1,0-32 1,-3 30-50,-2 0 0,-1 0 0,-10-36 0,8 38-11,1 0 0,1 0 0,0 0-1,1-34 1,5 23 59,8-48 0,-8 70-82,1-1 1,1 1 0,0 0-1,0 0 1,1 0-1,13-22 1,-7 18-18,-8 14-45,0 1 5,-3 1 25,1-1-1,0 1 1,0 0-1,-1-1 1,1 1-1,0 0 1,0 0-1,0-1 1,-1 1-1,1 0 1,0 0-1,0 0 1,0 0 0,0 0-1,-1 0 1,1 0-1,0 0 1,0 0-1,0 1 1,-1-1-1,1 0 1,0 1-1,0-1 1,-1 0-1,1 1 1,1 0-1,15 12 310,-12-6-285,0 0-1,0 0 1,0 0 0,-1 0-1,0 1 1,-1 0-1,4 11 1,14 60 139,-19-68-89,6 22-56,1-1 0,1 0 0,2-1-1,1 0 1,2-1 0,30 47 0,-43-75-147,1 1 0,-1-1 0,1 0-1,0 0 1,0 0 0,0-1 0,0 1 0,0-1 0,0 0 0,0 1 0,0-2 0,1 1 0,-1 0 0,4 0 0,-2-1-308,0 0 1,0-1-1,0 1 1,-1-1-1,1 0 1,0 0-1,-1-1 1,6-2-1,-9 4 423,15-6-1228,0-2-744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33.1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0 232 4479,'0'0'2471,"1"2"-2406,2 7-1,-2-7-24,0 0 1,0 0-1,0 0 0,0 0 0,0 0 0,0 0 0,1 0 0,-1 0 0,1 0 0,-1 0 0,1-1 0,0 1 1,-1 0-1,1-1 0,0 0 0,0 1 0,0-1 0,0 0 0,3 1 0,-1 0-10,-2-1 66,9 2 96,-6-3-112,7 0-78,2-1-61,-12 0 58,36-4 192,-18-5 59,-16 7-241,6-3-22,0-1-30,-1 2 83,-9 5-34,1-1 0,0 1-1,-1-1 1,1 1-1,0-1 1,-1 1-1,1-1 1,-1 1-1,1-1 1,-1 1 0,1-1-1,-1 0 1,1 1-1,-1-1 1,1-1-1,0-1 34,3-5 25,-2-1 12,-2 7 35,0 1-107,0 1 1,0-1 0,0 1-1,0 0 1,0-1 0,0 1-1,0 0 1,0-1-1,0 1 1,0 0 0,0-1-1,0 1 1,-1 0 0,1 0-1,0-1 1,0 1-1,0 0 1,-1-1 0,1 1-1,0 0 1,0 0 0,0-1-1,-1 1 1,1 0-1,0 0 1,-1 0 0,1-1-1,-1 1 1,-6-8 258,-16-14-125,22 21-12,-11-5 256,6 2-361,5 4-11,1-1 0,-1 1 0,1 0 0,-1 0 0,1 0-1,-1-1 1,1 1 0,-1 0 0,0 0 0,1 0 0,-1 0 0,1 0 0,-1 0 0,1 0 0,-1 0 0,1 0-1,-1 0 1,0 1 0,1-1 0,-1 0 0,1 0 0,-1 1 0,1-1 0,-1 0 0,1 0 0,-1 1 0,1-1-1,0 0 1,-1 1 0,1-1 0,-1 1 0,1 0 0,-3 2 30,0 1-1,0-1 1,1 1 0,-1 0 0,-1 4-1,-2 5 25,5-11-54,0 0-1,0 0 1,0 0-1,0 0 1,0 0-1,0 1 1,1-1-1,-1 0 1,1 0-1,-1 1 1,1-1-1,0 3 1,0 6 48,-2 8-26,0-6 24,1 0-1,0 0 1,1 0-1,0 0 0,1 0 1,0 0-1,1 0 1,1-1-1,6 22 0,-3-14-85,-5-18 0,12 16 2,-4-7 28,1-2 0,7 0 2,-13-9-3,-2 0-10,11 1-45,-9-2 48,-2 2 6,1-1 0,-1 0 0,1-1 0,0 1 0,-1 0 0,0-1 0,1 1 0,-1-1 0,1 0 0,-1 0 0,5-2 0,0-1 26,1 0-23,1 0 1,-1-1 0,0 0 0,-1 0 0,1-1-1,10-11 1,-1 0-8,20-28 0,-1-4 168,-31 38-176,-1-2-2,0 0 0,3-17 0,-7 28 201,0 0-116,-3-17 98,3 17-226,-8-9-19,4 5 99,2 5 32,2-1 1,-2-8-44,1 1 5,1 7 54,3 1 28,-1-4-85,11-5 61,-1 5-132,1 5 59,-8-1 20,18 8 161,-17-5-137,1 1 0,-1 0-1,0 0 1,8 5 0,-12-6-39,0-1 1,0 1 0,0 0 0,0 0 0,-1 0 0,1 1 0,1 1 0,0 2-16,4 7 10,1 11-10,-3-13 54,-1 1 1,0 0-1,-1 0 0,-1 0 1,2 12-1,-4-21-26,1-1 0,-1 1 0,1-1-1,-1 0 1,1 1 0,0-1 0,0 0-1,0 0 1,2 3 0,-2-3 12,0-1 0,0 1 0,0 0 0,0 0 0,-1 0 0,1-1 0,-1 1 0,1 3 0,0-3 66,4 6-30,-5-8-69,0 0 1,1 0 0,-1 0-1,0 0 1,0 1 0,1-1-1,-1 0 1,0 0 0,1 0-1,-1 0 1,0 0 0,1 0 0,-1 0-1,0 0 1,0-1 0,1 1-1,-1 0 1,0 0 0,1 0-1,-1 0 1,0 0 0,0 0-1,1 0 1,-1-1 0,5-2 13,-4 2-7,1 0 0,-1 0-1,0 0 1,1-1 0,-1 1 0,0 0 0,0-1-1,0 1 1,0-1 0,0 1 0,0-1 0,1-2-1,0-1 1,41-82-68,-5-18-270,12-25-2212,-34 94 850,-15 34 1366,11 11-1280,5 6 1489,-16-12 93,0-2-84,1 1-15,19 27-211,-20-28 390,-1-1 0,0 0 1,1 0-1,-1 1 0,0-1 0,0 1 1,1-1-1,-1 0 0,0 1 0,0-1 1,1 0-1,-1 1 0,0-1 0,0 1 1,0-1-1,0 1 0,0-1 0,0 0 1,0 1-1,0-1 0,0 1 0,0-1 1,0 1-1,0-1 0,0 1 0,0-1 1,0 0-1,0 1 0,0-1 0,0 1 1,-1-1-1,1 0 0,0 1 0,0-1 1,0 1-1,-1-1 0,1 0 0,0 1 1,-1-1-1,1 0 0,-1 1 0,0 0 76,-29 18 826,-12 3 148,40-22-974,-20 17 360,5 2-271,-15 15 238,28-30-378,-1 0 0,1 1 0,0 0 0,0 0-1,1 0 1,-1 1 0,1-1 0,1 1 0,-3 6-1,2-7 44,3-4-103,-1 21 214,-1-8-215,4 0-16,5-1 0,-4-8-8,4 5-40,17 4 16,-14-8 32,-6-4 0,0 1 0,0-1 0,1-1 0,-1 1 0,0-1 0,1 1 0,-1-1 0,7 0 0,3 1 11,33 2 39,-45-3-20,1-1-1,-1 1 1,1-1 0,-1 1 0,0 0-1,1 0 1,-1 0 0,4 2-1,-2 0 0,0 1-1,-1-1 0,1 0 1,-1 1-1,0 0 0,0 0 1,-1 0-1,1 0 1,-1 0-1,1 0 0,-1 1 1,-1-1-1,1 1 0,-1 0 1,0-1-1,0 1 0,0 0 1,0 0-1,-1-1 0,0 1 1,0 0-1,0 0 1,-1 0-1,1 0 0,-3 6 1,0-1-33,0 0 1,0-1-1,-1 1 1,0-1-1,-1 0 1,0 0 0,0 0-1,-1-1 1,0 0-1,-1 0 1,-10 10-1,14-15-24,-20 15-116,22-17 84,-1 0-1,1-1 1,0 1 0,-1-1-1,1 1 1,-1-1-1,1 0 1,-1 0 0,1 0-1,-1 1 1,1-1-1,-1-1 1,0 1-1,1 0 1,-3-1 0,3 1-12,-1-1 1,1 0-1,0 0 1,0 0 0,0 0-1,0 1 1,0-1 0,0-1-1,1 1 1,-1 0-1,0 0 1,0 0 0,1 0-1,-1 0 1,1-1-1,-1-1 1,-1 0-194,-1-4-167,1 1-1,0-1 1,0 0 0,1 0-1,0 0 1,0 0 0,0 0-1,1 0 1,0-1 0,0 1-1,3-13 1,0 4-1915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34.56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43 32 3839,'-1'2'132,"-4"6"63,1 0 0,0 0-1,0 1 1,1 0-1,0-1 1,0 1-1,-1 14 1,-4 10 128,4-10-193,7-13-46,0 0 202,-2-4-143,0-2-85,-1 0 1,1-1-1,0 1 0,1-1 1,-1 1-1,0-1 0,1 0 1,0 1-1,0-1 0,3 5 0,11 14-22,-9-17 47,-4-3-66,-1 0 175,-2-2-179,0 0 0,1 0 0,-1 1-1,0-1 1,0 0 0,0 0 0,0 1-1,1-1 1,-1 0 0,0 0-1,0 0 1,0 1 0,1-1 0,-1 0-1,0 0 1,0 0 0,1 0 0,-1 1-1,0-1 1,1 0 0,-1 0-1,0 0 1,0 0 0,1 0 0,-1 0-1,0 0 1,1 0 0,-1 0 0,0 0-1,1 0 1,-1 0 0,0 0 0,0 0-1,1 0 1,-1-1 0,12-1 364,-12 1-447,2 1 89,-1-1 1,1 0-1,-1 0 0,0 0 1,1 0-1,-1 0 1,0 0-1,0-1 0,1 1 1,-1 0-1,0-1 1,0 1-1,-1-1 0,1 1 1,0-1-1,0 1 1,-1-1-1,1 1 1,-1-1-1,1-3 0,0-2 108,0-1-1,-1 1 1,0-12-1,0 8 91,-1-12 162,0 0-1,-2 0 0,-10-43 1,12 64-61,1 1-184,-4-7-94,-1-1 24,5 8-52,-1-5-2251,1 6 2163,0-1 0,0 1 0,0-1 0,0 1 1,0-1-1,0 1 0,1-1 0,-1 1 1,0-1-1,0 1 0,0-1 0,0 1 0,1-1 1,16-13-2559,-7 8 502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35.25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273 53 4735,'-1'-2'18,"1"0"0,-1 0-1,0-1 1,0 1 0,0 0-1,-1 0 1,1 0 0,0 0-1,-1 0 1,1 0-1,-1 1 1,0-1 0,0 0-1,1 1 1,-1-1 0,0 1-1,0 0 1,-1 0 0,-2-2-1,2 2 86,-5-2 154,0 0 0,0 1 0,-1 0 0,1 0 0,0 1-1,-1 0 1,1 0 0,-15 2 0,14-1 31,2 0-117,-1 1 0,1 1 0,0-1 0,0 1 0,0 0 0,-8 4 0,8-3 16,1-1-125,1 0-1,-1 1 0,1-1 1,-1 1-1,1 1 1,0-1-1,1 1 0,-8 5 1,10-6-36,0-1 1,0 1 0,0 0-1,1-1 1,-1 1 0,1 0-1,-1 0 1,1 0-1,0 0 1,0 1 0,0-1-1,1 0 1,-1 0 0,1 1-1,0-1 1,0 0 0,0 5-1,3 13 53,0 0 0,1-1 0,14 37 0,0 4 61,70 331 568,-81-360-660,-1 0-1,-2 0 0,-1 0 1,-2 0-1,-1 0 0,-1 0 1,-7 37-1,2-30-527,5-37 188,5-14-1235,20-74-2655,-21 71 2136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35.6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93 5887,'19'-19'467,"1"2"0,28-18-1,-43 31-323,1 1-1,0 1 0,-1-1 0,1 1 0,1 0 1,-1 1-1,0-1 0,12 0 0,-17 2-97,1 0 0,0 0-1,0 0 1,-1 0 0,1 0-1,0 0 1,0 0 0,-1 1-1,3 0 1,22 11 461,-15-7-467,0 1-51,-9-5-56,0 0-45,-1-1 28,0 1 25,-1-1 0,1 1 1,0-1-1,0 1 0,0-1 0,0 0 0,0 0 1,0 1-1,0-1 0,0 0 0,0 0 0,0 0 0,0 0 1,0 0-1,0 0 0,0 0 0,0 0 0,0 0 0,0-1 1,-1 1-1,1 0 0,0 0 0,0-1 0,0 1 0,0-1 1,0 1-1,0-1 0,1-1 0,20-17-2711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36.97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58 428 3327,'0'0'338,"-2"0"-148,-3 0 28,1-1-1,0 0 0,0 0 0,0 0 0,0 0 0,0-1 0,-4-2 0,7 3-160,0 1 1,-1-2-1,1 1 0,0 0 0,-1 0 1,1 0-1,0 0 0,0-1 0,0 1 0,0-1 1,0 1-1,1-1 0,-1 1 0,0-1 1,1 1-1,-1-1 0,1 0 0,-1 1 1,1-1-1,0 0 0,-1-2 0,1-12 30,0 0 0,2 1 0,-1-1 0,2 0 0,0 1-1,1-1 1,0 1 0,8-17 0,-4 13 71,1 1 1,0 1 0,2-1-1,0 2 1,0 0 0,16-16-1,-23 27-89,0 1 0,1 0-1,0 0 1,-1 0 0,1 1-1,0 0 1,1 0 0,-1 0-1,6-2 1,9-3 55,-17 8-103,-1-1 43,0 1 0,5 0-30,-4 0-11,0 0 1,-1 0-1,1 0 0,0 0 1,0 1-1,-1-1 0,1 1 1,0-1-1,-1 1 1,1 0-1,-1 0 0,1 1 1,-1-1-1,5 3 0,3 2 101,1 0 0,-1 1 0,19 16 0,-21-17-155,-5-3-11,0-1 0,0 1 0,0-1 0,-1 1 1,5 6-1,0 0 95,-1 1 0,0 0 0,-1 1 0,7 17 0,-8-19-118,-2-4 60,0 0 1,0 1 0,0-1 0,0 0 0,-1 1 0,0-1-1,0 0 1,-1 1 0,1 0 0,-1-1 0,0 1-1,-1-1 1,1 1 0,-1-1 0,0 1 0,-3 7-1,1-4-94,4-6 88,-2 0 17,-7 11-140,7-13 65,0-2-374,-6-6 379,1-5 0,4 8 69,1-1 0,0 1 1,0-1-1,0 1 0,0-1 0,1 0 0,0 1 0,0-1 0,0 0 0,1-5 0,2-4 66,9-28 0,0-1-13,-9 30-25,1 0-1,1 0 0,0 0 1,0 0-1,1 1 1,10-15-1,-14 26 27,7-9 223,-5 3-191,-3 6 138,12-3 54,-10 5-257,-1-1 0,1 0 0,-1 1 0,0 0 0,1-1 0,-1 1 0,0 0 0,1 0 0,-1 0 0,0 1 1,0-1-1,0 0 0,0 1 0,0 0 0,-1-1 0,1 1 0,0 0 0,1 2 0,2 2-36,-1 0 0,0 1-1,-1-1 1,6 13 0,-6-10 6,0 1-1,-1 0 1,2 14-1,1 6 8,2 24-3,-4-40-10,0-3-44,-2-7 1,1 5 53,-1-7 160,3-38-267,-3 11 117,0 0 0,6-25 0,-4 36-3,0 0 1,0 0-1,2 1 1,0 0-1,7-14 1,-11 24 2,0 1 1,0 0-1,0 0 0,1 0 0,-1 0 1,0 0-1,1 0 0,0 0 1,-1 0-1,5-2 0,-2 0 5,-3 3 20,1-1-1,-1 1 1,1 0-1,-1 0 1,1-1-1,0 1 1,-1 0-1,1 0 1,0 1-1,0-1 1,0 0-1,0 0 1,0 1 0,-1 0-1,1-1 1,0 1-1,0 0 1,0 0-1,0 0 1,0 0-1,0 0 1,0 0-1,0 0 1,0 1 0,0-1-1,0 1 1,0 0-1,0-1 1,0 1-1,-1 0 1,3 2-1,-1-2-24,-1 0 0,0 0 1,0 0-1,1 1 0,-1-1 0,0 1 0,0 0 0,0-1 0,-1 1 0,1 0 0,2 3 0,-1 0 4,6 4-34,14 21 1,-1-2-1163,-20-27 999,0 0 0,0 0 0,0 0 0,0 0 0,0 0 0,0 0 0,1-1 0,-1 1 0,0-1 0,0 0-1,1 1 1,-1-1 0,0 0 0,0 0 0,1-1 0,-1 1 0,0 0 0,4-2 0,20-7-2841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37.70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280 0 3327,'0'0'972,"-2"0"-652,-18 2 1141,-4-2-842,18 0-473,0 0-1,0 0 1,0 0-1,0 1 1,-10 3-1,-2-1 138,11-2-188,1 1-1,-1-1 1,1 1-1,-1 0 1,1 1-1,0 0 0,0 0 1,0 0-1,1 1 1,-1 0-1,1 0 1,-1 0-1,1 0 1,1 1-1,-1 0 0,1 0 1,0 0-1,0 1 1,0 0-1,-5 10 1,-1 6-61,1 0 0,1 1 0,1 0 1,-5 34-1,10-48-25,0 1 0,1-1 0,1 1 0,-1 0-1,2 10 1,2-6-9,3-4 0,6-3-10,-9-6 5,0-1 0,0 0 0,0 1 0,1-1 0,-1 0 0,0-1 0,0 1 0,0-1 0,0 1 0,0-1 0,0 0 0,0 0 1,0 0-1,0 0 0,0-1 0,0 1 0,-1-1 0,1 0 0,3-3 0,1 0-9,0-1 0,0-1 1,-1 1-1,0-1 0,8-11 0,53-98 14,-58 97 42,-9 16 0,1 1 65,-2 3-276,-1 1 183,0 0 0,1 0 0,-1 1 0,1-1 0,0 0 0,-1 0 0,1 1 0,0-1 0,1 1 0,-1-1 0,0 1 0,1-1 0,-1 1 0,1-1 0,0 1 0,0 0 0,0-1 0,0 1 0,0-1 0,0 1 0,1 0 0,0 2 0,4 15-17,-1-16 5,-1-1 15,1 2 65,0 1 0,0-1-1,1 0 1,0 0 0,10 8-1,-15-12-75,2 0 58,-2-1-63,0 0 0,0 0 0,1 0 0,-1 0 0,0 0 0,0 0 0,0 0 0,0 0 0,0 0 0,0 0-1,1 0 1,-1 0 0,0 0 0,0 0 0,0 0 0,0 0 0,0 0 0,1 0 0,-1 0 0,0 0 0,0 0 0,0 0-1,0 0 1,0 0 0,0 0 0,1 0 0,-1 0 0,0 0 0,0 0 0,0 0 0,0 1 0,0-1 0,0 0 0,0 0-1,0 0 1,0 0 0,1 0 0,-1 0 0,0 0 0,0 1 0,0-1 0,0 0 0,3 4 17,14-1-12,-13-2-38,-1-2 0,1 1-1,0 0 1,-1 0-1,1-1 1,-1 0 0,1 0-1,-1 0 1,1 0-1,-1-1 1,1 1 0,-1-1-1,0 0 1,0 0-1,0 0 1,0 0 0,0 0-1,-1-1 1,5-4-1,3-5-215,0-1 0,0 0-1,8-15 1,-12 18 153,4-8-787,-8 13 346,1 0 0,0 0 0,0 1 0,4-6 0,2 1-1638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38.4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158 14 4991,'0'0'619,"-2"-1"-270,-4-1-93,1 0-1,-1 1 0,1 0 0,-7-1 0,-11-2 39,21 4 8,-1 0-214,1 0 0,-1 0 0,0 0 0,0 1 0,0-1 0,1 1 0,-4 1 0,3 0-7,-1 1-1,1-1 0,0 1 0,0-1 0,0 1 1,0 0-1,1 1 0,-1-1 0,1 0 0,0 1 1,0-1-1,0 1 0,-3 7 0,0 4-42,1 0 0,-3 22-1,6-33-53,0 4 28,1 0-1,0 16 1,1-6 5,-2 1-38,2-15-29,6 12-7,-4-12-7,3 1 0,-5-4 64,0-1-1,0 0 1,0 0-1,0 1 0,-1-1 1,1 0-1,0 0 1,0 0-1,0 0 0,0 0 1,-1 0-1,1 0 1,0 0-1,0-1 0,0 1 1,-1 0-1,1 0 1,0-1-1,0 1 0,0 0 1,-1-1-1,1 1 1,0-1-1,-1 1 0,1-1 1,0 1-1,-1-1 1,1 0-1,17-17-46,-13 12 67,0-1 0,-1 1 0,0-1 0,0 0 0,5-14 0,6-30 194,-10 28-176,-5 21 657,3-7-74,16 99-219,-8-37-214,25 72 1,-17-75-82,-6-20 86,-2 1 0,9 37-1,-19-63-179,-1 0 0,1-1 0,-1 1 0,0 0 0,0 0 0,-1 0 0,1-1-1,-1 1 1,0 0 0,0 0 0,-1-1 0,-1 6 0,-1-3 29,0 0-1,0-1 1,0 1 0,0-1-1,-1 0 1,-11 10 0,-3 1 66,-1-1 1,-1-1-1,-35 18 1,49-29-107,5-2-54,-1-1 0,0 1 0,0-1 0,0 1 0,0-1-1,-1 0 1,1 0 0,0-1 0,0 1 0,0-1 0,-1 0 0,1 1-1,0-1 1,-1-1 0,1 1 0,0 0 0,0-1 0,-5-1 0,7 1-29,0 0 1,0 0-1,0 0 1,0 0-1,0 0 0,0 0 1,0 0-1,0 0 1,0-1-1,1 1 1,-1 0-1,0-1 1,1 1-1,-1-1 1,1 1-1,0 0 1,-1-3-1,1 3-63,-2-2-56,1 0-1,0-1 0,1 1 0,-1 0 0,1 0 1,-1-1-1,1 1 0,0 0 0,0 0 1,0-1-1,1 1 0,-1 0 0,1 0 0,0 0 1,0-1-1,1-2 0,14-25-2658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39.32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1 189 4863,'13'-32'220,"2"1"0,2 0 0,20-29 0,-34 57 26,0-1-1,0 1 0,0 0 1,1 0-1,-1 0 0,1 1 1,6-4-1,-4 2 2,-4 2-86,13 1 136,-12 0-256,0 2 0,-1-1 0,1 0 0,0 0-1,-1 1 1,1 0 0,-1-1 0,1 1-1,-1 0 1,1 0 0,-1 0 0,1 1 0,-1-1-1,0 1 1,0-1 0,0 1 0,4 3 0,-4-3-38,6 6 10,-1 0 0,-1 1 0,1 0 0,-1 0 1,-1 0-1,1 1 0,4 12 0,2 9 20,8 34-1,-14-23-21,-3-32 17,3 20 47,-6-28-106,-11-22-12,9 8 43,-1 0 0,1 0 0,1 0 0,0 0 0,1 0 0,0 0 0,1-1 0,2-11 0,-2 19 6,0 1-1,-1-1 0,2 0 0,-1 1 0,0 0 0,1-1 1,0 1-1,3-5 0,-3 4 2,0 2 9,0-1 1,0 1 0,1 0-1,-1 0 1,0 0 0,1 0-1,0 0 1,3-3 0,0 1 107,-5 4 4,6-1 0,6-8-50,-11 9-2,0 1 36,0 0-75,1 0 0,-1 0 0,1 0 1,-1 0-1,1 1 0,-1-1 0,0 1 1,1 0-1,-1 0 0,0 0 1,1 0-1,-1 0 0,0 0 0,0 1 1,0-1-1,0 1 0,2 2 0,-2-3-27,-1 1 0,0-1 0,0 1 0,0 0-1,0-1 1,0 1 0,0 0 0,0 0 0,-1 0 0,1 0-1,-1-1 1,1 4 0,1 2 18,2 11 15,0 0 1,-1 0-1,-1 1 0,-1 19 0,6 47 315,-7-82-445,4-10-1156,15-27-2469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52.08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 0 5503,'0'0'1728,"-8"6"-1728,0 0-744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39.76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 0 7167,'1'25'353,"-1"0"-1,-1 0 1,-6 30-1,-1 11 350,6-34-199,1 1 0,4 44-1,-3-75-634,1 0 12,2 6 35,-2-7 1,1 0-543,-1-1 581,0 0-1,0 0 1,0 0 0,-1 0 0,1 0-1,0 0 1,0 0 0,0-1 0,0 1-1,0 0 1,-1 0 0,1-1 0,0 1-1,0 0 1,0-1 0,-1 1 0,1-1-1,0 1 1,-1-1 0,1 1 0,0-1-1,-1 0 1,1 1 0,-1-1 0,1 0-1,0-1 1,2-2-166,0-1 0,0 0 0,0 0 0,-1 0 0,0 0 0,0 0 0,3-11 0,7-32-2303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40.08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22 4351,'0'0'232,"15"-4"-1152,1-4-776,0-2 832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40.4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5375,'0'0'968,"1"2"-669,2 7-20,-1 0 0,0 0 0,0 0 0,-1 1 0,0-1 0,0 1 0,-2 13 0,-1 190 2417,2-194-2646,0 1 1,1-1-1,1 0 1,1 0-1,0 0 1,10 28-1,-3-22-767,-9-23 398,13-5-2234,-11 3 2400,0-1 0,0-1-1,-1 1 1,1 0 0,0-1 0,-1 1 0,1-1 0,1-2-1,13-12-2426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40.79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0 146 6015,'12'-3'-29,"0"-1"291,0 0-1,0-1 0,0 0 0,15-10 1,34-17-60,15-10-42,-75 41-148,1 0-1,-1 1 0,1-1 1,-1 1-1,1-1 0,0 1 1,-1-1-1,1 1 0,0 0 1,1 0-1,9-2 3,45-17-1259,-32 9-1161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42.0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1 165 4223,'1'43'-3,"-3"92"397,4-74 662,-2-61-1040,0 1 1,-1 0-1,1-1 1,0 1-1,0-1 0,1 1 1,-1 0-1,0-1 0,0 1 1,0-1-1,0 1 1,0 0-1,1-1 0,-1 1 1,0-1-1,0 1 1,1-1-1,0 1 0,0 1 34,-1 0 110,1-2-153,-1 0 0,0 0 0,0 0 0,0 0-1,1 0 1,-1 0 0,0 0 0,0 1 0,0-1-1,1 0 1,-1 0 0,0 0 0,0 0 0,0 0-1,0 0 1,1 1 0,-1-1 0,0 0 0,0 0-1,0 0 1,0 0 0,0 1 0,0-1 0,0 0-1,1 0 1,-1 0 0,0 1 0,0-1-1,0 0 1,0 1-2,0-1-1,0 0 0,0 0 0,0 1 0,0-1 1,0 0-1,1 0 0,-1 1 0,0-1 1,0 0-1,0 0 0,0 1 0,1-1 0,-1 0 1,0 0-1,0 0 0,0 1 0,1-1 1,-1 0-1,0 0 0,0 0 0,1 0 0,-1 0 1,0 0-1,0 1 0,1-1 0,-1 0 1,0 0-1,1 0 0,-1 0 0,0 0 1,0 0-1,1 0 0,-1 0 0,1 0 0,11-2-72,7-1 3,-15-1 69,-1 1-7,5-4-42,1-1 0,-1 0 0,0 0 0,-1-1 0,0 0 0,-1-1 0,0 1 0,6-13-1,10-14-372,-21 32 322,2-5 16,-3 8 93,1-1 0,-1 1 0,0 0 0,1 0 0,-1-1 0,0 1 0,0 0 0,0-1 0,0 1 0,0 0 0,0 0 0,0-1 0,0 1 0,-1 0 0,1-1 0,0 1 0,-1 0 0,1 0-1,-1 0 1,1-1 0,-1 1 0,0 0 0,-1-1 0,1 0 2,1 0 531,-8-7-138,8 9-385,-1 0 1,1-1-1,0 1 0,0 0 0,0 0 0,0 0 0,0 0 0,0-1 0,0 1 0,0 0 0,-1 0 0,1 0 0,0 0 0,0 0 1,0-1-1,0 1 0,-1 0 0,1 0 0,0 0 0,0 0 0,0 0 0,0 0 0,-1 0 0,1 0 0,0 0 0,0 0 0,0 0 0,-1 0 1,1 0-1,0 0 0,0 0 0,0 0 0,-1 0 0,1 0 0,0 0 0,0 0 0,0 0 0,-1 0 0,1 0 0,0 0 0,0 0 1,0 1-1,0-1 0,0 0 0,-1 0 0,1 0 0,0 0 0,0 0 0,0 0 0,0 1 0,0-1 0,0 0 0,-1 0 0,1 0 0,0 0 1,0 1-1,0-1 0,0 0 0,0 4 68,0-1-1,0 1 1,0-1 0,0 1 0,1-1 0,-1 1 0,3 5-1,1 6-79,-4-13-10,0 0-1,1 0 1,-1 0-1,1-1 1,-1 1-1,1 0 1,0 0 0,1 1-1,9 17-13,-3-8-51,0 0-3,2 7 51,-10-19 19,26 27 10,-16-18-2,0-3 42,-6-5 1,6-3-44,2-4 13,-6 0 89,0-1 1,0 1-1,0-1 1,7-12-1,2-2-19,11-16 813,-25 35-842,2-2 344,0-1 0,0 0 0,6-7 0,-10 10-312,-5-5-16,-5 3-64,1 4-29,7 1-40,-6 4 29,2 4-30,-1 9-37,8-12 79,1-2-2,-2 0 5,2 20-57,12 59-179,-3-3 564,-10-78-389,0-1 65,0-1-1,0 1 1,0-1 0,0 1-1,0-1 1,0 1-1,0 0 1,0-1-1,0 1 1,0-1-1,0 1 1,0-1 0,1 1-1,-1-1 1,0 1-1,0-1 1,1 0-1,-1 1 1,0-1 0,1 1-1,0 0 1,-1-1 1,1 0 0,-1 0 0,0 0 0,1 0 0,-1 0 0,1 0 0,-1 0 1,0 0-1,1 0 0,-1 0 0,1 0 0,-1 0 0,0 0 0,1 0 0,-1 0 1,1-1-1,-1 1 0,0 0 0,1 0 0,-1 0 0,1-1 0,1-1-1,0 1-1,0-1 1,0 0-1,0 0 1,0 0-1,0-1 1,2-3-1,7-16 23,0-2 1,-2 0-1,8-33 1,5-13-45,11-31 577,-32 97-531,0 1 0,0-1 0,0 0 0,-1 0 0,1-5 0,2-11 66,-2 16-29,-1-1-1,1 0 1,-1 0 0,-1 0-1,1 0 1,0 0 0,-3-8-1,1 3 135,-7-24 539,3 19-392,6 13-213,0-1-17,-3-19 86,3 21 613,0 3-750,-8 143-46,7-137-24,2 1 0,-1-1 0,1 0 0,0 0 0,1 0 1,-1 0-1,2 0 0,-1 0 0,1-1 0,0 1 0,1-1 0,0 0 0,0 0 0,5 7 0,-7-12-28,-1-1 0,0 0 0,1 1 1,-1-1-1,0 0 0,1 0 0,-1 0 0,1 0 1,0-1-1,-1 1 0,1 0 0,0-1 0,-1 1 0,1-1 1,0 1-1,0-1 0,0 0 0,-1 0 0,1 0 1,0 0-1,0 0 0,0 0 0,-1 0 0,1-1 0,0 1 1,0 0-1,-1-1 0,4-1 0,0 0-106,-1 0-1,0-1 0,1 1 1,-1-1-1,0 0 0,-1 0 1,1-1-1,6-6 0,32-36-1340,-31 35 859,0-1 0,0 0 0,-1 0-1,-1-1 1,16-28 0,-24 39 340,0 0 18,1 0 193,5-14-518,-6 14 501,-14 8-2109,-2 7 572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42.46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34 7 5247,'0'0'1767,"0"2"-1446,2 6 95,-1 0 0,1 16 0,-6 21-21,-1 60 546,6-91-941,0-3 12,-1-9 47,11-10 122,-8 5-145,0-1-1,0 1 1,0-1-1,-1 0 0,1 0 1,-1 0-1,0 0 0,0-1 1,1-4-1,11-46 246,-8 25 16,-5 26-230,0 0-1,0 0 0,-1 0 0,1 0 0,-1 1 0,0-1 1,-1-5-1,0-22 274,1 29-311,-1 0 0,1 0 0,-1 0 0,1 0 0,-1 0 0,0 0 0,1 0 0,-1 1 0,-2-4 0,1 6-14,-1 1-1,1-1 1,0 1 0,0-1-1,0 1 1,0 0-1,0 0 1,0 0 0,1 0-1,-1 0 1,1 0-1,-2 4 1,1-3 19,-3 4 25,1 1-1,0 0 1,1 0-1,0 0 0,0 1 1,0-1-1,-1 12 1,-4 64 417,4-30-145,-1-21-63,-3 55 321,8-80-550,0 0 0,0 1 0,1-1-1,0 0 1,1 1 0,0-1 0,5 15 0,-6-22-51,0 0-1,0 1 1,0-1 0,0 0 0,0 0 0,0 0-1,0 1 1,0-1 0,1 0 0,-1-1 0,0 1-1,0 0 1,1 0 0,-1 0 0,1-1-1,-1 1 1,3 0 0,-1 0-27,-1-1 0,1 1 0,0-1 0,-1 0 0,1 1 0,-1-1-1,1 0 1,-1-1 0,4 1 0,1-3-95,-1 1 0,1-1-1,0 0 1,-1 0 0,1 0 0,-1-1-1,6-5 1,41-37-978,-31 26 708,265-211-7596,-256 209 6358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45.97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41 1 4863,'0'0'484,"0"2"-334,0 10 188,0-1 0,-1 1-1,0-1 1,-1 1 0,-5 15 0,-3 27 521,5-10-384,-5 74 1226,8-58-1549,0-38-22,2-1 0,0 1-1,1-1 1,6 35-1,-6-54-104,0 0-1,0 1 1,0-1-1,0 0 1,0 0-1,0 0 1,0 0-1,1 0 1,1 3-1,-2-4-5,1 0 84,0 1-162,-2-2 60,16 6-208,-15-6 182,0 0 0,0 0 0,0 0 0,0 0-1,0 0 1,0 0 0,0 0 0,0 0 0,-1 0-1,1 0 1,0 0 0,0-1 0,0 1 0,0 0-1,0-1 1,-1 1 0,1 0 0,0-1 0,0 1 0,0-1-1,-1 1 1,2-2 0,6-8-355,-1 0-1,0 0 1,0 0-1,-1-1 1,-1 0-1,1-1 1,-2 1-1,0-1 1,0 0 0,-1 0-1,3-24 1,-6 9-1962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46.34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1 130 7551,'40'-22'294,"42"-32"1,-78 51-296,63-39-891,-57 34-60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46.78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20 1 6143,'-4'15'254,"-1"0"-1,2 0 0,0 1 0,1-1 0,0 1 0,1 18 0,11 96 218,-6-87-458,0-17-77,11 41 1,-12-51 9,2-1 54,1-2 43,-5-13-37,-1 2-16,1-1-1,0 0 1,0 0-1,0 0 1,0 1-1,0-1 1,0 0 0,1 0-1,-1-1 1,0 1-1,1 0 1,-1 0 0,0-1-1,1 1 1,-1 0-1,3 0 1,16 0 41,-16-3-19,8-2-2,-8 1 8,1 0-1,-1-1 1,0 0-1,0 0 1,0 0-1,0 0 1,-1 0-1,0-1 1,0 0-1,0 0 1,0 1-1,-1-2 1,0 1-1,2-7 1,1-5 112,0 0 1,-2-1-1,2-21 0,-4 23 34,-1-1 0,-1 0 0,0 1 0,-1-1 0,-1 1 0,-1 0 0,-5-17 0,-8-12-497,10 26-231,6 18 277,8-13-1533,3 3 690,6-2-1216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47.66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379 49 6015,'0'-2'264,"-2"-3"22,0 0 0,0 0 0,-1 0 0,0 1 0,1-1 0,-1 1 0,-7-7 0,9 9 281,-2 2-374,1 0-123,-1 0 1,1 0-1,0 0 1,0 0-1,0 0 1,-1 1 0,1-1-1,0 1 1,0 0-1,0-1 1,0 1-1,0 0 1,0 0-1,0 0 1,-2 2-1,1-1-53,1 0 0,0 0 0,0 0 0,0 0 0,0 0-1,0 0 1,0 1 0,1-1 0,-1 1 0,1 0 0,-1-1-1,-1 6 1,0 2 26,-2 2-40,1 0 1,-4 14-1,5-7-3,4-13-5,1-1-4,-2 2-36,0-4 23,0-1 0,0 0 0,0 0 0,0 0 0,1 0 0,-1 1 0,1-1 0,-1 0-1,2 3 1,4 5-42,1-1 0,-6-8 53,0-1 1,0 1-1,0 0 0,0 0 0,0-1 0,0 1 0,0-1 0,0 1 0,1-1 0,-1 0 0,0 1 0,0-1 1,1 0-1,-1 0 0,0 0 0,1 0 0,-1 0 0,0 0 0,0 0 0,1 0 0,0-1 0,2 1-30,0-1-1,0 0 1,0-1-1,6-2 0,-6 2 46,0-1 0,0 1-1,-1-1 1,1 0 0,-1 0-1,1 0 1,3-5 0,0-1 11,-1-1 0,10-19 0,-15 27 61,0 0 0,0 0 0,-1-1 1,1 1-1,0 0 0,-1-1 0,1 1 0,-1 0 0,0-1 0,0 1 1,0-3-1,0-1 839,-1 7-894,1 1 0,-1-1 0,0 1-1,0-1 1,0 1 0,0-1 0,0 1 0,-2 1-1,-3 6 25,4-1-19,0 1-1,1-1 0,0 1 1,0-1-1,1 1 0,0 0 1,2 10-1,3 30 66,21 85-1,19 30-35,-44-160-15,-1 0 0,1 0 0,-1-1 0,0 1 0,0 0 0,0 0 1,-1 0-1,1-1 0,-1 1 0,0 0 0,0-1 0,-1 1 0,1 0 0,-3 4 0,-1 2 58,-1-1 0,0 0 0,-12 12 0,16-18-89,-1-1 0,1 1 0,-1-1 0,0 0 0,0 0 0,0 0-1,0 0 1,-1-1 0,1 1 0,-5 1 0,-37 7 93,12-4-70,-30 11-91,-111 14 0,169-31-116,0 1 1,-1 0 0,1-1 0,0 0 0,0 0 0,0-1 0,0 0 0,0 1-1,-10-4 1,13 3-526,2 0 516,1 0 0,-1-1 0,0 1-1,1 0 1,-1 0 0,1 0-1,-1 0 1,1 0 0,0 0 0,1-2-1,-1 2-172,23-34-3385,-15 16 1588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54.02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43 0 4223,'0'0'1208,"-11"5"-72,9-4-1038,0-1 0,1 1-1,-1 0 1,0 1-1,1-1 1,-1 0 0,1 0-1,-1 1 1,1-1-1,0 0 1,-1 1 0,1 0-1,0-1 1,0 1-1,0 0 1,0-1-1,-1 4 1,1-1 15,0 1 0,0-1-1,0 1 1,0-1 0,1 1 0,0 0 0,0 6-1,1-3 38,0 1 1,0 0-1,1-1 0,0 1 0,1-1 0,0 1 0,7 14 0,-4-12-48,7 8 61,-2 1 0,-1 0 0,0 1-1,12 43 1,45 261 1269,-66-326-1424,-1 1 0,1 0 0,0 0 0,-1 0 0,1 0 0,-1 0 0,1-1 0,0 1 0,-1 0 0,1 0 0,-1-1 0,1 1 0,-1-1 0,1 1 0,0-1 0,2-1-3,-1-1 0,0 1 0,0-1 1,1 0-1,-2 0 0,1 1 0,0-1 0,0 0 0,-1 0 0,0-1 0,0 1 0,1-4 0,2-7 23,1-23-1,-2 17-20,54-241-200,-52 247-325,0 1 0,1-1 0,1 1 0,0 0 0,1 1 1,18-23-1,-18 28-721,4 2-1768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23:05:48.26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0 127 6399,'0'0'-82,"2"2"-12,6 8-82,-7-7 175,1-1 0,-1 1 0,0 0-1,1-1 1,-2 1 0,1 0 0,0 0-1,0 0 1,-1 0 0,1 0 0,-1 3-1,0 3 1,2 76 415,-2-79-189,1 0 1,0 1-1,0-1 1,0 0-1,1 0 1,4 10-1,2-6-118,-6-7-85,2 0-18,15 3-9,-15-4 7,1-1-2,14-2-14,-12 0 3,-1 0-1,1 0 1,-1-1-1,0 1 1,0-1-1,0-1 1,0 1-1,0-1 1,0 0-1,0 0 1,-1-1-1,0 0 0,0 0 1,0 0-1,0-1 1,0 1-1,-1-1 1,0 0-1,5-7 1,1-5 157,0-1 1,-1 0 0,0 0-1,-2-1 1,0 0 0,8-37-1,-14 49-46,0-1-1,0 1 1,-1 0-1,1-1 0,-2-11 1,0 17-66,1-1 0,-1 0 0,1 0 1,-1 0-1,0 0 0,0 0 0,0 1 1,-1-1-1,1 0 0,0 1 0,-1-1 0,0 1 1,0 0-1,0-1 0,-3-2 0,3 3-9,-1 1 0,1-1 0,-1 1 0,1 0 0,-1 0-1,1 0 1,-1 0 0,1 1 0,-1-1 0,0 1 0,1 0 0,-1-1-1,0 1 1,0 0 0,-3 1 0,-1 0 22,-1 0-1,0 1 1,-13 4-1,9 0-58,0 0 0,0 0 0,1 2 0,0-1 0,0 2 0,1-1 0,-14 15 0,-4 2-329,23-18-123,20-20-3891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0:48.88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76 213 1663,'0'0'731,"-2"-2"-318,-21-41 3179,22 41-3114,-2-9 123,-4-4 2347,5 16-2407,-7 0-113,6 0-446,1-1 0,0 1-1,-1 0 1,1 0-1,0 0 1,0 0 0,0 0-1,-4 3 1,4-2 77,0-1 378,4 1-356,5 0 4,-1 1 1,1-1-1,-1 0 0,1 0 0,0-1 0,0 0 0,0 0 0,8 0 0,8-2 173,28-3 0,19-2-68,-54 6-88,0-2 0,0 0-1,0 0 1,0-2-1,0 0 1,26-10 0,-1-4 148,45-28 0,-64 34-244,1 2 1,1 0-1,-1 2 0,1 0 0,1 2 0,-1 1 0,1 0 0,0 2 0,0 1 0,0 1 1,46 4-1,-7 8 75,-1 2-1,78 27 1,-100-27-86,-26-8-61,-9-3 35,0 0 0,0 0 1,0 0-1,10 0 0,-14 0 86,10 4-45,4-4-10,-2-4 18,-8 3 63,4 1-5,-7-1 663,0-1-861,7 2 84,-7-2 204,-1 2-208,6 4 48,-6-4 566,0-1-518,24 5-132,-23-5 82,0-2 82,39-9 488,-40 9-478,10-4 96,-10 4-82,2 0 30,0 0 0,0 0 0,0 0 0,7-3 0,-9 3-139,0 0-78,1 0-98,3-1 103,1 0 1,0 1-1,-1 0 1,1 0-1,0 0 1,0 1-1,0 0 1,8 1-1,9-1-37,-11 1 119,2 4 1,-2-2 42,25 10 702,-33-10-915,1-1-1,-1 0 0,1-1 0,9 2 0,-12-2 230,-1-1-1,31 0 29,-19 0-6146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0:49.6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0 514 8063,'1'-11'146,"0"1"-1,0 0 1,1 0-1,0 0 0,1 0 1,0 0-1,7-16 1,5-4 684,20-29 0,1-1-214,-19 29 40,30-37 0,-29 43-464,4-7-90,-15 20 120,1 0-1,18-21 1,-19 28-72,-6 3-143,9-22 233,-8 21-225,0 0-1,0-1 1,0 1-1,0 0 1,4-3-1,-4 4 39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0:49.98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18 0 14207,'0'0'0,"-17"46"-6344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0:50.3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5887,'0'0'4200,"2"2"-3884,14 17 1004,-14-17-1181,-1 1-10,11 41 277,-12-41-316,2-1 6,3 9 0,-4-9 147,1 1-86,20 34 1227,-20-35-1217,0 0-102,16 19 185,-17-19 4,2 0-118,50 43 120,-51-43-263,0-1 1,0 1-1,0-1 0,0 1 0,-1 0 0,1 0 0,0 0 0,-1 0 1,1 0-1,-1 0 0,0 1 0,2 3 0,0 1 32,0-1-11,-1 0 0,1 1 0,-1-1-1,0 1 1,-1-1 0,0 1 0,0 0 0,0 0-1,-1 7 1,0-5-124,1 0 0,0 0 0,4 13 0,-1-10-331,-3-8 121,1 0 1,-1 1-1,0-1 0,0 1 1,0-1-1,0 1 1,-1-1-1,1 1 0,-1-1 1,-1 1-1,1-1 0,-1 6 1,0-6-114,0-1 1,-1 1-1,1-1 1,-1 0-1,1 1 1,-1-1 0,0 0-1,0 0 1,0 0-1,-1 0 1,-2 2-1,-12 5-2039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0:56.43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60 5503,'0'0'2856,"1"3"-2778,4 7 55,-3-7 184,4 9-79,-4-10-108,7 12 646,39 30-16,-38-35-706,-1-1-58,-5-6 14,-1 0 1,0 0-1,1 0 1,-1 0-1,1-1 1,-1 0 0,1 1-1,0-1 1,0 0-1,-1-1 1,8 1-1,9 0-2,-16-1-3,19-3 109,-19 3-69,24-2 225,3-2-346,-4 2-10,-25 2-44,1 1-130,9 2 321,-9-3 220,0 1-154,23 0-106,-24-1 159,1 0-100,1-1-69,19-6-20,-1 1-170,-11 3 256,0-1 0,20-9 0,-29 12-101,2-1 21,-1 1-1,1-1 1,-1 0-1,0-1 0,1 1 1,-1 0-1,0-1 1,-1 0-1,1 0 1,4-6-1,-5 7-35,1 2 93,10-2-44,2 2-10,-2 1 5,0-1-9,-5-3 67,6-1-9,1-1-44,-3 1-24,-4 1-43,16-2 384,10 1-209,-21 2-108,37 2-151,-40 0 134,-7 0 93,-1-1 8,9-1-49,2-1 14,0-1 1,22-10 0,-21 9-60,28-13 118,-18 9-105,-15 7-89,18-7 125,0 2 90,-24 6-86,0 1 1,35-2-697,-32 2 592,-4 0-117,1 1 235,3 0 143,32 3 409,-24-4-603,-12 0 64,32 0 192,-19-1-256,-2 0-30,-10 1-34,0 1 76,17 3-77,-16-3 66,15 6 248,-16-6-324,0 0 2,7 3 57,-7-3 32,9 3-68,-9-3 55,0 0 747,-1-1-1280,25 2 298,-25-2-28,14-16-5382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0:57.08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4 502 6015,'0'0'2928,"-1"-3"-2545,0-4-279,0-1 1,0 1-1,1-1 1,0 1-1,1-1 0,-1 0 1,1 1-1,1-1 0,0 1 1,0 0-1,0-1 1,1 1-1,4-8 0,5-8 24,1 1-1,2 1 1,0 0-1,1 0 1,1 2-1,1 0 1,33-27-1,-17 21 116,1 2-1,0 1 0,74-31 0,21-11 504,-119 57-789,-9 6 286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0:57.71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 1 4735,'0'0'2746,"-2"1"-2332,2 0-219,-1 0 0,0 0 0,0 0 0,0 0 0,0 0-1,1 0 1,-1 0 0,0 1 0,1-1 0,-1 0 0,1 0-1,0 1 1,-1-1 0,1 3 0,-1-2 58,1 1 3,0 7-17,0-7-74,1 0-33,0 4 14,0 11 195,2-1 0,8 30-1,9 14 342,15 80 1,-31-121-520,-2-14-97,0 0 0,1-1 0,-1 1 1,1 0-1,0-1 0,1 1 0,-1-1 0,8 8 0,-10-11-46,9 10 261,-7-12-593,7 0-82,-2-5-913,19-18-3576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07.51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75 0 5375,'0'0'2400,"0"3"-2188,-6 20 119,1 1 0,2-1 0,-2 38 0,-10 105 1137,10-134-1152,4-25-191,0 0 0,-1 0-1,-5 13 1,-2 10 136,6-16-245,1 0-64,-2 1-556,4-12 224,-1 0-196,0 0-11,0-1 247,0 0 1,1-1-1,-1 1 0,1 0 0,-1 0 1,1 0-1,0 0 0,0 0 0,0 0 1,0 0-1,0 0 0,1 3 0,4 10-1896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08.95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150 376 5503,'-6'-44'0,"0"-24"720,6 66-675,0 0 0,0 1 0,0-1 0,0 0 0,0 0 0,1 1 0,-1-1 0,0 0 0,2-1 0,0-8 157,0-19 845,1 0 0,14-58-1,-12 75-879,6-8-186,-6 14 51,20-21 319,-24 27-292,4-1 71,-4 1-112,0 0-1,0 0 0,0 0 1,0 0-1,0 0 0,1 1 1,-1-1-1,0 0 0,0 0 1,1 1-1,-1-1 0,0 1 1,3-1-1,-4 0-13,1 1 0,-1 0 0,1 0 0,0-1 0,-1 1 0,1 0 0,-1 0 0,1 0 1,0 0-1,-1-1 0,1 1 0,-1 0 0,1 0 0,0 0 0,-1 0 0,2 1 0,7 0 50,11-1-43,-15 3-6,2 1 53,-4-3-35,15 13 121,-13-10-210,-3-2 38,11 15-58,-13-16 94,1-1-1,0 1 1,-1 0 0,1-1-1,-1 1 1,1 0 0,-1 0 0,0-1-1,1 1 1,-1 0 0,0 0-1,0 0 1,1 0 0,-1 0-1,0 2 21,1 0 66,1-1-14,4 11-64,9 15-30,-14-26-56,1 0-36,0 1 226,13 21 198,-13-19-317,0-1-1,0 1 0,-1 0 0,0-1 1,0 1-1,0 0 0,0 0 0,-1 0 1,0 0-1,0 0 0,-1 7 0,-2 6 3,-8 31-1,5-27-2,-15 50 0,-2 13 0,6-24 103,12-52-220,3-2 323,0-7-152,-8 0-33,8 0 32,0 0 1,-7-2-58,8 2 0,0 0-1,1 0 1,-1 0 0,0 0 0,1 0 0,-1 0 0,0 0 0,0 1 0,1-1-1,-1 0 1,0 0 0,1 1 0,-1-1 0,0 0 0,1 1 0,-1-1 0,0 1-1,-2 1-4,0-1 1,0 1 0,-1-1 1,1 1-1,0 0 0,0 0 1,0 0-1,1 0 0,-1 0 1,1 0-1,-1 1 0,-3 4 0,0 1 67,3-5 9,-6 7-14,-2 2-44,1-1-10,-18 20 11,26-30 298,3-3-255,1-9-44,4 1 6,-5 8 64,1 0 16,4-2-31,1 1-1,-1-1 0,10-2 1,-13 5 29,0 1-3,8 2-22,23-4 70,-31 2-86,10 3 75,-10-2-64,-1 1 10,2 2 20,1 0 0,-1 0 0,0 0 1,0 1-1,6 8 0,-9-10-70,0 1 0,0-1 0,0 1 0,0-1 0,-1 1 0,1 0 0,-1 0 0,0-1 1,0 1-1,-1 0 0,1-1 0,-1 1 0,1 0 0,-1-1 0,0 1 0,-1-1 0,1 1 0,-1-1 0,-2 5 0,3-6-13,-1 0-1,0 0 0,0 0 1,0 0-1,0 0 1,0 0-1,0 0 0,-1-1 1,1 1-1,0-1 0,-5 2 1,0 2 14,-17 7-165,-39 16 0,42-20-696,2 0-1,-1 2 1,-28 18-1,41-23 415,0 0-168,0 0 1,1 0 0,0 0-1,0 1 1,-6 7 0,-2 8-2265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55.46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1 237 4479,'0'2'388,"1"1"-505,-1-3 195,0 1-1,1 0 1,-1 0 0,0 0 0,0-1 0,0 1-1,1 0 1,-1 0 0,0 0 0,1-1 0,-1 1 0,0 0-1,1-1 1,-1 1 0,1 0 0,-1-1 0,1 1 0,0-1-1,-1 1 1,1-1 0,0 1 0,-1-1 0,1 1-1,0-1 1,0 0 0,-1 1 0,1-1 0,0 0 0,0 1-1,-1-1 1,1 0 0,0 0 0,0 0 0,0 0 0,0 0-1,3-1-3,0 0-1,0 0 1,-1-1 0,1 0-1,0 1 1,-1-1-1,0 0 1,1-1-1,-1 1 1,0-1-1,5-4 1,3-5 310,14-20-1,-22 28-273,-1 1-62,0 1-1,0-1 1,0 0-1,-1 0 1,1 0-1,-1 0 1,2-4-1,5-15-43,-6 20-2,-2 1 3,1 0-1,-1 0 1,1 0 0,-1 0-1,0 0 1,1 0-1,-1 0 1,0 0-1,0 0 1,0 0 0,0 0-1,0 0 1,0 0-1,0-2 1,1-5 60,-1 3-7,-1 4-56,-2-13 130,2 11-78,-2-4-58,3 5-66,-1 1-8,0-6 78,1 6-32,0-11 610,0 12-535,1-3-87,10-2 493,-8 5-395,5 2-44,-3 0 64,-1-1-1,0 1 1,0-1-1,0 1 1,0 1-1,-1-1 1,1 0-1,0 1 1,-1 0-1,0 0 1,1 0-1,-1 0 0,-1 0 1,1 1-1,0-1 1,3 8-1,-1-1 3,-1 1 0,0-1 0,-1 1 0,4 18 0,-2-6 111,-3-15-139,23 77 392,-23-82-376,-1-2-63,0 1 0,0-1-1,0 0 1,0 0-1,0 0 1,0 0 0,1 0-1,-1 0 1,0 0-1,1-1 1,-1 1 0,1 0-1,-1-1 1,1 1-1,-1-1 1,1 0 0,-1 1-1,1-1 1,-1 0 0,1 0-1,0 0 1,-1 0-1,1 0 1,-1 0 0,1 0-1,-1-1 1,1 1-1,0-1 1,-1 1 0,0-1-1,1 1 1,-1-1 0,1 0-1,-1 0 1,0 0-1,1 0 1,-1 0 0,0 0-1,0 0 1,1-1-1,3-4 26,0 0 0,-1 0-1,1-1 1,-1 0 0,5-11-1,-9 17-26,9-21-187,-2 0 0,9-37 1,-9 30-360,13-37-1,-19 64 574,4-9-732,-1 14 401,0 13 392,-1 6-89,0-4 24,6 21 0,-9-37 44,6 8-305,-5-9 239,0 0 0,1 0 0,-1-1 0,1 1-1,-1-1 1,1 1 0,0-1 0,-1 0 0,1 0 0,-1 0 0,1 0 0,0 0 0,-1 0-1,1 0 1,-1 0 0,1 0 0,0-1 0,-1 1 0,1-1 0,-1 1 0,1-1 0,-1 0-1,0 1 1,1-1 0,-1 0 0,1 0 0,0-1 0,7-5 5,0 0 0,14-16 0,-16 16-4,84-78-78,-89 83 120,4-2-1,-5 3 502,1 1-273,7 1 226,-6 3-415,1 0 1,-1 0-1,-1 0 0,1 0 0,-1 0 0,1 1 1,-1-1-1,2 8 0,9 44 141,-2-9-226,8 2-1,-12-30 158,8 25 0,-12-27-96,-4-13-26,-1-1-26,1 0 18,0 0-1,-1 0 1,1 0-1,-1 0 1,0 0-1,0-1 1,0 1-1,0-1 1,0 1-1,0-1 1,-1 0-1,1 1 0,-1-1 1,0-1-1,1 1 1,-1 0-1,-4 1 1,-6 3 125,-1 0 1,-20 5-1,32-10-148,-111 35 62,24-7 42,-98 20 1,181-48-236,1 0 1,-1 0-1,1-1 1,0 1-1,-1-1 1,1 0-1,-1-1 1,-7 0-1,12 1 97,1 0-1,0 0 1,0-1-1,-1 1 1,1 0-1,0 0 1,0 0-1,0 0 1,-1 0-1,1 0 1,0 0-1,0 0 1,0 0-1,-1 0 1,1-1-1,0 1 1,0 0-1,0 0 1,0 0-1,-1 0 1,1-1-1,0 1 1,0 0-1,0 0 1,0 0-1,0-1 1,0 1-1,-1 0 1,1 0-1,0 0 1,0-1-1,0 1 1,0 0-1,0 0 1,0 0-1,0-1 1,0 1-1,0 0 1,0 0-1,0-1 1,10-18-4422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10.27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1 187 7039,'0'0'367,"3"0"-206,24 2 177,-24-2 196,11-10 273,-5 2-582,-6 6-1,-1 1-37,1-1-145,0 0-39,12-14-11,-3 0 21,-11 13 21,-1 0 11,1-2-56,0 1-1,0-1 0,0 0 1,0 1-1,-1-1 0,0 0 1,0 0-1,0 1 0,-1-1 1,0 0-1,-1-6 0,-9-42 436,10 51-260,1 2-146,0-1 0,0 1-1,0-1 1,0 1-1,-1-1 1,1 1 0,0 0-1,0-1 1,-1 1-1,1-1 1,0 1 0,0 0-1,-1-1 1,1 1-1,0 0 1,-1-1 0,1 1-1,-1 0 1,1 0-1,-1-1 1,-4 10 27,2-1 24,-9 28 414,2 1-1,1 1 0,-4 40 0,-1 3 100,10-51-418,2 0 0,0 0-1,5 49 1,-2-69-122,4 21 150,-5-28-126,1-3-145,0 0 62,0 0 1,0 1-1,0-1 1,0 0-1,0 1 1,0-1-1,0 0 1,-1 1 0,1-1-1,1 2 1,4 2-30,-3-3-25,0-1 1,0 1-1,0-1 0,0 1 0,0-1 0,0 0 0,-1 0 0,1 0 0,0 0 1,0-1-1,0 1 0,0-1 0,4-1 0,2-1-735,-1-1 0,17-9 0,-4-1-3200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11.40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343 18 5247,'0'0'1888,"-3"0"-1685,-22-6 147,-1 1 0,-36-1 1,56 6-202,0 1 0,0 0 1,0 0-1,0 0 1,-11 5-1,1-1 53,-9 2 98,7-2 293,0 0 1,-31 15-1,47-19-273,2-1-308,0 0 0,0 0 0,0 1 0,0-1 0,-1 0 0,1 0 0,0 1 0,0-1 0,0 0-1,0 0 1,0 1 0,-1-1 0,1 0 0,0 0 0,0 0 0,0 1 0,-1-1 0,1 0 0,0 0 0,0 0-1,-1 0 1,1 0 0,0 0 0,-1 1 0,-7 5-258,6-2 228,0-1 0,1 0 0,0 1 0,0-1 0,0 1 0,0 0 0,0-1 0,0 1 0,1 0 0,0-1 0,0 5 0,4 47 939,0-21-368,-4 2-434,-1 0 1,-1 0 0,-2 0 0,-13 51-1,6-43 565,11-41-402,4-13-2156,-1 3 1449,0 1 1,1-1 0,0 1-1,1 0 1,-1 0-1,1 0 1,8-7-1,-12 12 244,0 0 0,0 1-1,0-1 1,0 0 0,0 1-1,-1-1 1,1 0 0,0 0-1,-1 0 1,2-1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12.0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119 59 11775,'0'0'0,"-6"-13"0,-2-3-736,2 4 320,-4 4-312,-3 2 152,-1 2 288,0 6-256,-2 2-56,1 4-8,-1 2-2368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12.7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44 1 6783,'0'0'167,"2"0"-112,9 0-34,-8 0 32,-1 2 54,1 2 74,0 0 0,0 1 0,0-1 0,0 1 0,-1 0 0,0 0 0,0 0 0,0 0 0,0 0 0,-1 0 0,0 0 0,0 1 0,0 5 0,0 4 292,0 0 1,-1 0-1,-4 25 1,-34 166 762,36-197-1386,-1-1 0,0 0 1,-1 0-1,0 0 0,-6 8 0,9-14-252,1-1 266,0 0 0,-1 0 0,1 0 0,0-1 0,-1 1 0,1 0 0,-1-1 0,1 1 0,-1 0 0,1-1 0,-1 1 0,1 0 0,-1-1 0,0 1 0,1-1 0,-1 1 0,0-1 0,0 1 0,-12 4-3214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13.16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11007,'0'0'264,"0"19"-4768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13.87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66 455 5887,'0'0'563,"-1"-2"-246,0 1-252,1 1-1,0-1 0,-1 1 0,1-1 0,0 1 1,-1-1-1,1 1 0,0 0 0,-1-1 0,1 1 1,-1 0-1,1-1 0,-1 1 0,1 0 0,-1 0 1,1-1-1,-1 1 0,1 0 0,-1 0 0,1 0 1,-1 0-1,0 0 0,1 0 0,-1 0 0,1 0 0,-1 0 1,1 0-1,-2 0 0,1 1-12,-1-1 0,1 1 0,-1 0 0,1 0 0,0-1 0,-1 1 0,1 0 0,0 0 0,0 1 0,-2 1 0,-1 1 22,1 0 1,1 0-1,-1 0 1,1 1-1,-1-1 1,1 0-1,1 1 1,-3 6-1,1 3 117,0 1-1,1 0 0,1 0 0,0 0 0,1 0 1,1 0-1,0 0 0,4 18 0,-1-19-66,0-1-1,1 0 1,0 0-1,1 0 0,1-1 1,8 13-1,-15-25-115,6 7 130,13 11-92,-16-13-47,15 12-50,-17-16 59,0-1-1,0 1 0,-1 0 1,1-1-1,0 1 0,0-1 1,-1 1-1,1-1 0,0 1 1,0-1-1,0 0 1,0 1-1,0-1 0,0 0 1,0 0-1,0 0 0,1 0 1,2 1 37,0 0-60,0-1 1,0 1 0,-1-1 0,1 0 0,0 0 0,0-1-1,0 1 1,0-1 0,0 0 0,0 0 0,0 0 0,-1 0-1,1-1 1,0 1 0,-1-1 0,1 0 0,-1 0-1,4-3 1,-3 3-4,0-1-2,7-14 5,-5 4 60,0-1-1,-1 1 1,0-1 0,-1 0-1,0 0 1,-1 0 0,-1-1-1,0 1 1,-1-25 0,-3-12 155,-11-71 0,11 108-170,-8-51-70,-2-1 0,-33-101 0,15 101 21,8 22 810,22 43-663,-1 0-1,1-1 1,-1 1-1,0 0 1,1 0-1,-1-1 1,0 1-1,0 0 0,-2-2 1,2 3-110,0 1 0,0-1 0,0 0 0,0 0 0,0 1 0,1-1 0,-1 1-1,0-1 1,0 1 0,0-1 0,0 1 0,0-1 0,1 1 0,-1 0 0,0 0 0,1-1 0,-1 1 0,0 0 0,1 0 0,-1 0 0,1-1 0,-1 1 0,1 0 0,-1 2 0,-7 25 174,1 23-166,3 0-1,1 0 1,3 0 0,8 67-1,-1-60-25,3-1 0,26 89 0,-26-111-56,-9-33-158,0 0-1,0 0 1,0 0-1,0 0 0,0-1 1,0 1-1,0 0 1,1 0-1,-1-1 1,1 1-1,-1-1 0,1 1 1,2 0-1,11 9-4581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14.88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 95 9599,'0'0'-189,"6"9"-1378,0-5 4170,5-2-2662,-9-1-9,0-2 73,-1 1 0,1-1 0,-1 0 0,0 0 0,1 0 0,-1 0 0,0 0 0,0 0 0,0 0 0,0 0 0,2-2 0,-2 0 6,1-1-1,-1 1 0,1-1 0,-1 0 0,0 1 1,0-1-1,-1 0 0,1-4 0,0-50 1241,-1 56-400,-8 14-903,-4 10 338,2 1 0,0 0 0,-9 34 0,16-43-119,0 0-1,0-1 1,2 1 0,-1 15 0,2-29-163,0 1-1,0-1 0,0 0 1,-1 1-1,1-1 0,0 1 1,0-1-1,0 0 0,0 1 0,0-1 1,0 0-1,0 1 0,0-1 1,0 1-1,0-1 0,1 0 1,-1 1-1,0-1 0,0 0 1,0 1-1,0-1 0,0 0 1,1 1-1,-1-1 0,0 0 1,0 1-1,1-1 0,-1 0 0,1 1 1,3 3 8,4 17 62,-7-5-78,2-3-44,-2-10 65,1-4-401,3-1 393,0-1-1,-1 1 1,1-1 0,-1 0-1,0-1 1,0 1 0,0 0-1,0-1 1,-1 0 0,1 0-1,-1 0 1,0-1 0,0 1-1,-1-1 1,1 1 0,-1-1-1,0 0 1,0 0 0,2-9-1,-3 2-7,0 4-16,0 0 0,0 0 0,1 0 1,4-10-1,7-16 24,-8 19-53,1 0 1,11-20 0,-12 26 89,-3 6 40,-1 1 8,6-6-3,-6 8-74,-1-1 1,1 0-1,0 0 1,0 1-1,0-1 1,0 1-1,0-1 1,0 1-1,0-1 1,0 1-1,1 0 1,-1-1-1,0 1 0,0 0 1,0 0-1,0 0 1,0 0-1,0 0 1,1 0-1,0 0 1,21 6 727,-15-2-500,0 0-1,0 1 1,8 6-1,4 2-525,-9-6 234,0 0-1,-1 1 0,0 0 1,0 1-1,-1 0 1,0 0-1,11 16 0,-17-22 71,-1 0 0,0 0-1,0 1 1,0-1 0,-1 1-1,1-1 1,-1 1 0,0 0-1,0-1 1,0 1 0,0 0-1,-1 0 1,1 0-1,-1 0 1,0 0 0,0 0-1,0-1 1,-1 1 0,0 0-1,1 0 1,-1 0 0,-1 0-1,1-1 1,0 1 0,-1-1-1,0 1 1,0-1 0,-4 6-1,3-5-142,0 0-1,0 0 1,-1 0-1,1 0 1,-1 0-1,0-1 1,-1 1 0,1-1-1,0 0 1,-1 0-1,0-1 1,0 0-1,1 0 1,-1 0-1,-1 0 1,1 0-1,0-1 1,0 0-1,0 0 1,-1-1 0,1 0-1,-10 0 1,14-1-131,-1 1 1,1-1 0,-1 1 0,1-1 0,-1 0 0,1 0 0,0 0 0,-1 0-1,1 0 1,0 0 0,0 0 0,0-1 0,0 1 0,-2-3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17.22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 11647,'10'205'424,"-8"-165"-324,-2-22-81,2-1 1,0 1-1,5 21 1,-6-36-90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18.2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5 6655,'0'0'3924,"3"-1"-3794,-3 0-82,1 1 1,0 0-1,0-1 1,-1 1-1,1 0 1,0-1-1,0 1 1,-1 0-1,1 0 1,0 0-1,0 0 1,0 0-1,0 0 1,-1 0-1,1 0 1,0 0-1,0 0 1,0 0-1,-1 1 1,1-1-1,0 0 1,0 1-1,-1-1 1,1 0-1,0 1 1,-1-1-1,1 1 1,0-1-1,-1 1 1,1-1-1,0 1 1,-1-1-1,1 1 1,-1 0-1,1-1 1,0 2-1,8 15 248,9 23-1,-9-20 154,14 25-1,-20-41-363,65 113 513,-29-50-470,26 53-11,-51-91-26,-12-26-22,-1-1-5,6 6 0,-5-6 0,-1 0-10,6 5-58,-6-5-40,1-4 108,4-6-12,0 0 1,-1 0 0,0-1-1,-1 0 1,1 0 0,-2 0 0,1 0-1,2-13 1,12-85 68,-15 85-18,0-5-19,-1 7-208,1 0 0,1 1 0,0-1 0,9-21 0,-12 39-52,0-1 0,0 1-1,0 0 1,1 0 0,-1 0 0,1 0-1,-1 0 1,1 0 0,0 1 0,0-1-1,0 1 1,0-1 0,0 1 0,0-1-1,0 1 1,0 0 0,1 0 0,-1 0-1,0 0 1,1 1 0,-1-1-1,0 1 1,1-1 0,-1 1 0,1 0-1,-1 0 1,1 0 0,-1 0 0,4 1-1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19.12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16 191 5503,'0'0'2964,"-1"2"-2676,-12 17 463,12-16-499,1 0-155,3 40 471,-2-40-417,-1-3-144,0 0-1,1 0 1,-1 0 0,0 0-1,0 0 1,1 1 0,-1-1-1,0 0 1,1 0 0,-1 0 0,0 0-1,0 1 1,1-1 0,-1 0-1,0 0 1,0 1 0,1-1-1,-1 0 1,0 1 0,0-1-1,0 0 1,1 1 0,6 7 246,-4-7-213,-1 1 0,0-1 0,1 0 1,-1 0-1,1 0 0,0-1 1,-1 1-1,1-1 0,0 1 0,-1-1 1,1 0-1,0 0 0,3 0 0,6-2 158,23-5-1,-13 1-17,-7 3-178,1-1-61,-1-1 44,-1-2 15,8-8 6,-16 5 50,-3 3 34,2-3-82,-1-1-1,-1 0 0,0 0 0,0 0 1,-1 0-1,1-14 0,-2 7 47,0 0 0,-2 0 0,-2-22 0,2 36-137,0 1 1,0-1-1,0 1 0,-1-1 1,1 1-1,-1 0 0,0-1 1,-4-4-1,1 9-997,4-1 1141,1 0 1,-1 0 0,1 0 0,-1 1 0,1-1-1,-1 0 1,1 0 0,-1 1 0,1-1 0,-1 0-1,1 1 1,-1-1 0,1 0 0,-1 1 0,1-1-1,-1 1 1,0 0 0,-4 9 114,0-1 0,1 2 0,0-1 0,0 0-1,-2 13 1,-9 60 160,9-49 110,-2 19 99,-15 68 902,23-118-1411,-1-1 0,1 1 0,0-1 0,0 1 0,0-1 0,0 1 0,0-1 0,1 1 0,-1-1 0,1 1 0,1 3 0,0 0-12,3 11 15,-4-16-43,-1 0 0,0 0 0,1-1 0,-1 1 0,1 0 0,-1 0 1,1-1-1,0 1 0,-1-1 0,1 1 0,0 0 0,-1-1 0,1 1 0,1 0 0,1 0-14,0-1-1,0 1 0,0-1 1,0 0-1,-1 0 0,1 0 1,0 0-1,0 0 0,0 0 0,0-1 1,0 0-1,-1 1 0,1-1 1,0 0-1,-1 0 0,4-2 1,8-4-398,22-15 0,-26 16 163,10-6-488,23-9 1,9-4-1098,-9 2-2285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58.8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571 0 2559,'0'0'947,"-2"1"-612,-15 8 315,-27 10 0,-4 2 74,-8 5 197,-35 19 76,89-44-613,-12 15 615,12-11-777,0 1-1,1-1 1,0 1-1,0 0 1,0 5-1,1-9-125,4 20 288,-3-13-268,1-1-1,0 0 0,1 1 0,0-1 0,0 0 1,0 0-1,1-1 0,0 1 0,7 8 0,5 9 205,17 38 0,-24-36-216,0 0 0,-1 1 0,-2-1 0,5 43 0,-10-64-92,-1-1 0,1 1 0,-1 0 0,0 0 0,-1 0 0,1 0 0,-1 0 0,0 0 0,-1-1 0,0 1 0,1 0 0,-2-1 0,1 1 0,-4 4 0,2-4 24,0 0 0,-1 0 0,0 0 0,0-1 0,-1 1 0,1-2 0,-1 1 0,0 0 0,-1-1 0,-10 5 0,-5 2 11,-1-1-1,0-2 0,0 0 1,-49 9-1,31-11-56,-1-2 0,-44-1 0,84-3-238,4-11-3666,-1 9 3731,-1-1 0,1 1-1,0-1 1,0 1 0,1-1-1,-1 1 1,1-1 0,-1 1-1,4-4 1,3-3-551,18-15 0,-8 8-145,-1-1-799,25-19 0,-18 20 494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19.8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111 221 5887,'-3'1'132,"-18"15"4432,32-9-4200,-7-5-258,1-1 0,-1 0 0,0 0 0,0 0-1,1-1 1,-1 0 0,0 1 0,1-1 0,-1-1-1,8 0 1,-9 1-95,18-5-19,-17 3-45,6-4 50,7-7 28,-14 7-3,-1 1-16,0 0 14,1 0 0,-1 0 0,1-1 0,-1 1 0,-1-1 0,1 0 0,-1 0 0,0 1 0,0-1 0,-1 0 0,0 0 0,0 0 0,-1-6 0,1 9-17,0 0 0,0 0 0,0 0 0,-1 0 0,0-1 0,1 1 0,-1 0 0,0 0 0,-2-4 0,-1-3 31,0-10 64,3 16-23,1-1 0,-1 1-1,0-1 1,0 1 0,0 0 0,-1 0-1,0-1 1,0 1 0,0 0 0,-3-4-1,-1 0 122,5 8-201,1 0 0,-1-1-1,1 1 1,-1-1-1,0 1 1,1 0 0,-1-1-1,0 1 1,1 0-1,-1 0 1,0 0 0,1-1-1,-1 1 1,0 0-1,1 0 1,-1 0 0,0 0-1,0 0 1,1 0-1,-1 1 1,0-1 0,-2 0-17,0 0 39,0 1-1,-1-1 0,1 1 1,0 0-1,0 0 0,-1 0 0,1 0 1,0 0-1,0 1 0,0-1 1,0 1-1,0 0 0,1 0 1,-5 4-1,-4 4 252,2 1 0,-12 15 1,-2 1 409,15-17-415,0-1-1,1 1 1,-11 19-1,14-20-1193,0-1-1,-5 17 0,8-23 460,2 1 1479,0 0-657,-1-2-214,0 0 0,0 0 0,1 0 0,-1 0-1,0 0 1,1 0 0,-1 0 0,0 0-1,1 0 1,0 0 0,-1 0 0,2 1 0,11 15 239,-7-14-408,-1-2 49,4 3-221,1 0 0,0-1-1,-1 0 1,1-1-1,0 0 1,1 0 0,-1-1-1,0-1 1,12 0 0,24 3-1390,20 1-957,-63-4 2104,0 0-13,60 14-3099,-48-10 2821,0 0-1181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20.68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19 574 4223,'0'0'3080,"1"-2"-2528,1-6 439,-4 14 1282,-4 13-1009,5-16-1008,-1 6-64,1-8-170,1 0 1,-1 1-1,1-1 1,-1 0-1,1 1 0,0-1 1,-1 0-1,1 1 0,0-1 1,0 1-1,0-1 0,0 0 1,0 1-1,0-1 1,1 1-1,0 1 0,3 8 438,-1-12-396,-1 0-68,0 1 1,1-1-1,-1 0 0,0 0 0,0 0 0,0-1 0,0 1 0,0 0 1,0-1-1,0 0 0,-1 1 0,1-1 0,1-2 0,1-1-30,0 2-5,-2-1 11,6-20 31,-5 15 9,1-1 0,-1 0-1,-1 0 1,2-12-1,1-4-5,-4 17 6,0-1 0,0 0-1,-1 0 1,-1 1 0,-3-20-1,-14-50 107,10 52-90,-15-102 307,17 84-260,-13-47 1,12 48 1662,21 76-1518,-2 1 1,11 47-1,-3-9 159,26 61 408,-35-105-670,2 1 0,25 40 0,32 29-481,-66-93 115,0-1 0,0 1 1,0-1-1,0-1 0,1 1 1,-1 0-1,1-1 0,0 0 1,0 0-1,10 2 0,-12-3-26,-1 0 79,0-1 0,0 1 0,0-1-1,-1 0 1,1 1 0,0-1 0,0 0 0,3-1 0,29-6-4690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21.0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1 145 7423,'45'-41'224,"-43"39"-96,-1 0 30,59-48 2749,-31 27-2045,-27 22-808,-1 0 1,1 0-1,-1 0 0,1 0 0,0 0 1,-1 0-1,1 0 0,0 1 1,3-1-1,12-5 660,11-5 45,-28 11-733,1-1 0,0 1 0,-1 0 0,1 0 0,0 0 0,0 0 0,-1 0 0,1 0 0,0 0 0,0 1 0,-1-1 0,1 0 0,0 0 0,-1 1 0,1-1 0,0 0 0,-1 1 0,1-1 0,0 0 1,-1 1-1,2 0 0,-1 0 58,2 1-5,-1 0 0,0-1 0,1 1 0,-1 0 0,0 1 0,0-1 0,0 0 0,-1 0 0,1 1 0,0-1 0,-1 1 0,2 4 0,11 35 809,-9-21-803,0-4-58,-5-1 16,-1-8-88,1-4-98,0 0 0,0 0 0,-1 1 0,0-1 0,0 0 1,0 0-1,0 0 0,0-1 0,-1 1 0,0 0 0,0 0 0,0-1 0,-4 6 0,-2-5-2242,0 1 10,-7 1-1313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26.57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60 516 2303,'0'0'8848,"-2"1"-8688,-2 3-38,0 0-1,0 1 0,0-1 0,0 1 1,1-1-1,0 1 0,-5 9 0,7-11-248,-4 9 62,1 0 0,0 0 0,1 0 0,1 1 1,0-1-1,1 1 0,0 0 0,1 15 0,1 10-34,0-22 35,0-3 0,0-10 26,-1-1 54,1 1 0,-1 0 1,1-1-1,-1 1 0,1-1 1,0 1-1,2 3 0,-1-3-40,-1-1-44,5-1 132,-3 0-65,16-3 130,-16 2-107,-1-1 0,-1 0 0,1 0 0,0 0 0,0 0 0,0 0 0,0 0 0,-1-1 0,1 1 0,2-4 0,0 2 16,-1-1 16,3-6-44,0-3 1,-4-1 42,-4 0 11,-1-13 86,2 25 26,2 0 42,0-8 6,-1 8 134,0 0-273,-1-7-16,0 6 26,2 1-300,0-7 137,-1 7 121,3 2 40,1 1-53,0 1-1,0 0 1,0-1-1,-1 1 1,1 0-1,-1 1 1,0-1-1,1 1 1,-1-1-1,3 5 1,6 7 157,-1 1 0,-1 0 0,11 21 1,12 19 210,-23-42-344,0-2 0,0-2 6,-8-8 20,0-2 6,1-1-84,0 0-1,0 0 1,0 0-1,0 0 0,0-1 1,-1 1-1,1-1 1,-1 0-1,1 1 1,-1-1-1,0 0 1,0-1-1,-1 1 0,1 0 1,1-4-1,3-10-79,8-32 0,-8 27-109,-5 20-13,0-1-14,4-11-70,48-145-1973,-47 137 2320,18-39 0,-15 41-145,-1 0 1,8-30 0,8-28-413,-23 73 585,-1-6-64,-1-1-1,0 0 0,-1 1 0,-4-18 0,-2-5 319,3 9-25,-1 0-1,-1 1 0,-10-25 1,16 46-332,-1 0 0,1 0 0,-1 0 0,1 0 0,-1 0 0,-3-5 0,4 8 16,1 0 1,0-1 0,-1 1 0,1-1 0,0 1 0,0 0-1,-1-1 1,1 1 0,0-1 0,0 1 0,0-1 0,0 1-1,-1 0 1,1-1 0,0 1 0,0-1 0,0 1 0,0-1-1,0 0 1,-1 0 113,-6-4-8,5 3-34,1 5-14,-2 8 2,1 1 1,0-1 0,0 0-1,1 1 1,0-1 0,2 14-1,9 74 193,-1-26-219,-8-53-13,2 19 105,1 0 1,16 67-1,0-19 336,4 14-192,-22-94-247,0-2-21,12 18 38,-3-3-6,-10-17-20,2-1 2,-1 0 216,0-1-804,9 2 292,-9-3-180,12-6-1756,-11 5 1596,30-24-2382,-32 24 2544,0 0 388,0 1-1,0-1 0,-1 1 0,1-1 0,0 0 0,-1 1 0,1-1 1,0 0-1,-1 1 0,1-1 0,-1 0 0,1-1 0,0 0-57,1 0-111,9-10-49,1-5 153,-10 13 111,0-5 73,7-12-218,0-1-1,-2 0 0,5-23 1,5-33-3237,-15 62 1818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27.02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290 1 4095,'0'0'563,"-3"1"-246,-3 0 124,0-1 0,-1 1 0,1-1 0,-7-1-1,11 1 62,-10 0 520,8 0-878,1 0-1,-1 1 0,0 0 0,1-1 1,-1 1-1,0 1 0,1-1 1,-1 0-1,1 1 0,0 0 0,-1 0 1,1 0-1,0 0 0,0 0 0,0 1 1,1-1-1,-5 5 0,-2 5 105,0 0 0,0 0 0,-7 16 0,-5 7 69,-84 104 1299,104-137-1161,4-2-728,-1-1 296,84-21 457,-76 19-426,0 0 1,0-1 0,-1-1 0,0 1 0,1-1-1,10-9 1,-13 8-357,-5 4-113,0 0 0,0 0 1,1 0-1,-1 0 0,1 0 1,-1 1-1,1-1 0,0 1 1,-1-1-1,1 1 0,4-1 1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28.7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87 1 5887,'0'0'619,"-2"2"-270,-7 9-407,0 2-1,1-1 1,1 1-1,0 0 0,0 1 1,-4 15-1,3-11 476,7-15 338,0-1-477,0 0 0,0 0 0,-1 0 0,1-1 0,0 1 0,-1 0 0,-7 6 3350,12-8-3548,1 1-66,-1-1-1,1 0 0,0-1 0,0 1 1,0-1-1,-1 0 0,1 1 1,0-2-1,-1 1 0,1 0 0,-1-1 1,1 1-1,-1-1 0,0 0 1,1 0-1,3-5 0,-3 4 27,0 0 0,0 0-1,0 1 1,1-1-1,-1 1 1,0 0 0,1 0-1,0 1 1,-1-1 0,1 1-1,0 0 1,8-1 0,-9 2-5,-1-1 0,1 1 0,-1 0 1,1 0-1,-1 1 0,1-1 0,-1 0 0,1 1 1,-1 0-1,0 0 0,1 0 0,-1 1 0,0-1 1,4 3-1,4 3-6,-2 1 0,1 0 1,-1 1-1,9 11 0,6 4-50,-21-21-290,0 0-1,0 0 1,0 0 0,1 0 0,-1-1-1,1 1 1,-1-1 0,1 0-1,0 0 1,0 0 0,0-1 0,0 1-1,0-1 1,7 1 0,12-3-3503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42.0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29 654 4143,'0'0'992,"-1"2"-809,-13 37 582,13-37-513,1 1 4,-9 23 224,5-14 15,4-12-470,0 1 0,0-1 0,1 0 0,-1 0 1,0 0-1,0 0 0,0 0 0,0 0 0,0 0 0,0 0 1,0 0-1,0 0 0,0 0 0,0 1 0,0-1 1,1 0-1,-1 0 0,0 0 0,0 0 0,0 0 1,0 0-1,0 0 0,0 0 0,0 0 0,0 0 0,1 0 1,-1 0-1,0 0 0,0 0 0,0 0 0,0 0 1,0 0-1,0 0 0,0 0 0,1 0 0,-1 0 0,0 0 1,0 0-1,0 0 0,0-1 0,0 1 0,0 0 1,0 0-1,0 0 0,0 0 0,0 0 0,1 0 1,-1 0-1,0 0 0,1-2 56,1 1 1,-1 0-1,1-1 1,-1 1-1,1-1 1,-1 1-1,0-1 0,0 1 1,2-5-1,-2 4-55,5-12 132,-1 1 1,8-30 0,12-36 291,2-10-33,-19 64-367,0 1-28,-5 17-1,14-33-11,-6 17 12,-10 20-13,0 0 1,0 0-1,0 1 1,0-1-1,0 0 1,0 0-1,-1 0 1,1 0-1,-1 0 1,0-6-1,0-1-7,-2-196 766,-1 153-654,3 51-104,-1 0 58,-6-20-93,7 20-70,-3-9-154,2 9 722,1 1-456,0 0 0,0 0 0,-1 0 0,1 1 0,0-1 0,0 0 0,-1 1 0,1-1 0,0 0-1,-1 0 1,1 1 0,-1-1 0,1 0 0,-1 1 0,0-2 0,-2 4 11,1 0 0,0 1-1,-1-1 1,1 0 0,0 0 0,0 1-1,0 0 1,1-1 0,-1 1 0,1 0 0,-1 0-1,1 0 1,0 0 0,0 0 0,-1 4 0,-1 6-101,-1 1 186,0-1 0,2 2 0,-3 27-1,5 50 538,0-25-526,-1 2 424,16 123-1,-6-121-510,-4-57-37,-5-13-5,1 0-1,-1-1 0,1 1 1,0-1-1,-1 1 1,1 0-1,0-1 1,-1 0-1,1 1 0,0-1 1,0 1-1,0-1 1,-1 0-1,1 1 0,0-1 1,0 0-1,0 0 1,0 0-1,0 0 0,0 0 1,-1 0-1,2 0 1,0 0-29,1-1 0,-1 1 0,0-1 0,0 0 0,0 0 0,0 0 0,-1 0 0,5-2 0,0-2-133,1-1 0,-1 1 1,9-12-1,39-47-2638,-19 28-1417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42.72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33 165 5631,'0'0'3400,"3"0"-3208,5-1-14,-6 1-137,1 0 1,0-1 0,0 1-1,0 0 1,-1 0 0,5 1 0,4 2-4,-9-3 106,1 1 44,0 1-122,23 3 306,-13-5-102,-11 0 72,1-1 8,3-2-188,-3 2-172,0 0 0,-1 0 0,1 0 0,-1 0 0,1-1 0,-1 1 0,0-1 0,0 0 0,1 1 1,-1-1-1,0 0 0,0 0 0,-1-1 0,1 1 0,2-4 0,2-7 18,0-3-61,-5 13 75,0 0 0,0 0 0,-1 0 0,1-1 1,-1 1-1,1 0 0,-1 0 0,0-1 0,-1-4 1,1 3 63,0 2-53,0 0 0,-1-1 1,1 1-1,-1 0 0,1 0 1,-1 1-1,0-1 0,0 0 1,-1 0-1,1 0 0,0 1 1,-1-1-1,0 0 0,-2-2 1,-5-4-24,-2 1-20,8 7 24,0 0 1,1 0 0,-1 0 0,0 0-1,1 1 1,-1-1 0,0 1 0,0 0-1,0 0 1,1 0 0,-1 0 0,0 0 0,0 1-1,0-1 1,-3 2 0,2 0 15,-1 0 0,0 0 1,1 0-1,0 1 0,-1-1 0,1 1 0,0 0 1,-4 5-1,2-3 38,1 1 0,-1 1 0,1-1-1,0 1 1,1 0 0,0 0 0,0 0 0,0 1 0,1-1-1,-3 12 1,3-6 120,0 1 0,1 1 1,1-1-1,1 0 0,0 0 0,2 20 0,-1-28-176,0-1 0,0 1 0,0 0 0,1-1 0,0 1 0,0-1 0,0 0 0,0 0 0,1 1 0,0-2 0,0 1 0,0 0 0,1-1 0,0 1 0,0-1 0,0 0 1,0 0-1,8 5 0,-9-8 7,1 1 0,-1-1 0,1 0 0,-1 0 0,1 0 0,0 0 0,-1-1 0,1 1 1,0-1-1,0 0 0,-1 0 0,1 0 0,0-1 0,0 0 0,-1 1 0,7-3 0,5-2 5,0-1-1,21-11 0,-27 12-68,6-2-243,0 0 0,-1-2 0,0 1 0,-1-2 0,1 0 0,21-22 0,23-41-2107,-42 51 1132,2 0-1,0 1 1,31-27 0,-33 34-254,0 0-337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43.46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 1 6143,'0'0'4260,"-2"1"-4192,-1 3 16,1-1 0,-1 1 0,1-1-1,0 1 1,0 0 0,0 0 0,1 0 0,-1 0-1,1 1 1,0-1 0,0 0 0,0 0 0,1 1-1,-1-1 1,1 0 0,0 1 0,1-1 0,0 9-1,1-3 13,-2-7 355,0-3-455,1 0 0,-1 0 0,0 0 0,0 0 0,0 0 0,0 0 0,1 0 0,-1 0 0,0 0 0,0 1 0,0-1 0,1 0 0,-1 0 0,0 0 0,0 0 0,0 0 0,0 0 0,0 1 0,1-1 0,-1 0 0,0 0 0,0 0 0,0 0 0,0 1 0,0-1 0,0 0 0,0 0 0,0 0 0,0 1 0,0-1 0,0 0 0,1 0 0,-1 1 0,0-1 16,0 0-1,0 1 0,0-1 1,0 0-1,0 1 0,0-1 1,0 0-1,1 1 0,-1-1 1,0 0-1,0 1 0,0-1 1,1 0-1,-1 0 0,0 1 1,0-1-1,1 0 0,-1 0 1,0 1-1,1-1 0,-1 0 1,0 0-1,1 0 1,-1 1-1,0-1 0,1 0 1,-1 0-1,0 0 0,1 0 1,0 0-1,9 1 13,-7 0 388,-3 0-547,0-1 126,0 1 1,1 0 0,-1 0-1,0-1 1,0 1-1,1 0 1,-1-1-1,1 1 1,-1 0-1,1-1 1,0 2-1,0-1-9,1 1-63,0 0-454,7 3 306,-7-4-159,1-1-76,1-1 254,-1 1-168,0 0 1,1-1-1,-1 0 1,0 0-1,0 0 0,0 0 1,5-2-1,6-5-2630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43.99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0 6655,'0'0'6360,"2"2"-6232,3 1-63,-1-1 0,0 1 1,1-1-1,-1 0 0,10 2 0,-4-1 8,0 0-42,-4-2 13,-1 1 0,1 0 0,-1 0 1,0 0-1,1 1 0,-1 0 0,5 4 0,4 2 106,-6-4-13,0 0-1,-1 1 1,11 10-1,-4-2-202,-8-4 52,-6-7 18,0 0 0,0 0 0,0-1 0,0 1 0,-1 0 0,1 0 0,-1-1 0,1 1 0,-1 0 0,0-1 0,0 1 0,-2 3 0,0-1 22,1 0-1,-1 0 1,-1-1-1,1 1 1,-5 4 0,-3 1-5,-1-2 32,1-4-197,1 0 0,-1 0 0,-1-1 0,-19 3 0,28-5 48,-10-7-912,9 2 505,4 4 437,-1 0 1,1 0 0,-1 0 0,1-1 0,-1 1-1,1 0 1,0 0 0,-1-1 0,1 1-1,0 0 1,-1-1 0,1 1 0,0 0 0,-1-1-1,1 1 1,0-1 0,-1 1 0,1 0 0,0-1-1,-2-3-150,1 0 0,0 1 0,0-1 0,0 0 0,0 0 0,0 0 0,1 1 0,0-1 0,0 0 0,0 0 0,0 0 0,1 0 0,-1 0 0,1 1 0,0-1 0,0 0-1,0 0 1,1 1 0,0-1 0,-1 1 0,1-1 0,0 1 0,0 0 0,4-4 0,2-3-700,0-2-983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3:59.97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1 199 2559,'0'0'2091,"1"-1"-1872,78-114 2423,-75 110-2522,0 0-1,0 0 0,0 0 0,0 1 1,1-1-1,0 1 0,0 0 0,6-4 0,1 1 413,0 0-1,21-8 0,-4 7 250,-27 8-589,9 5 264,-8-1-435,0 0 0,0-1 0,0 2 0,0-1 0,-1 0 0,0 0 0,0 1 0,0-1 0,-1 1 0,0 0 0,1 0 0,-2-1 0,2 10 0,-1 8 175,-4 41-1,1-15-96,2-36-99,0-4-14,0-6 131,-2-22-1022,1 14 915,2-17-20,0 17-53,0 1 0,0 0 0,0 0 0,1 0 0,4-9 1,-3 6 184,-3 7-155,0 1 28,0-1 1,0 1-1,0-1 0,1 1 1,-1-1-1,0 1 1,0 0-1,0-1 1,1 1-1,-1-1 0,0 1 1,1 0-1,-1-1 1,0 1-1,1 0 1,-1-1-1,0 1 1,1 0-1,-1-1 0,1 1 1,-1 0-1,2 0-7,0 0-1,-1 0 0,1 0 1,-1 1-1,1-1 0,-1 1 1,1-1-1,-1 1 1,0-1-1,1 1 0,1 1 1,3 0 40,-4-1-12,1 0 1,-1 1-1,0-1 0,0 0 0,0 1 0,1 0 1,-2-1-1,1 1 0,2 3 0,2 0-11,-3-3 1,0 0 0,-1 1 0,0 0 0,1-1 0,-1 1 0,0 0 0,0 0 0,-1 0-1,3 5 1,-1-2 4,-1-3 64,0 1 0,0-1 0,-1 1 0,0-1 0,0 1-1,0-1 1,0 1 0,1 7 0,-1 0 17,0-2-25,-2-6-2,0 4-25,1-6-98,0-3-62,1-19 119,1-1 1,1 1-1,1-1 1,1 1-1,1 0 1,14-34-1,-19 52-20,8-13-84,-3 9 106,4 2 0,0 4 0,1 3 0,6 6 30,8 7 68,-12-8 233,27 10 0,-38-16-265,-1-1-2,1 1-109,0-1 0,-1 1-1,1-1 1,-1 0 0,1 0-1,0 0 1,-1 0 0,1 0-1,-1 0 1,1 0 0,0-1-1,-1 1 1,1-1 0,-1 1-1,1-1 1,-1 1 0,1-1-1,-1 0 1,0 0-1,3-1 1,2-3-811,-3 3 966,-2 1-536,0 0-1,0 0 1,0 0 0,0 0-1,0 1 1,0-1 0,0 0-1,1 0 1,-1 1 0,0-1-1,0 1 1,1-1 0,-1 1-1,0-1 1,1 1 0,-1 0-1,0 0 1,3 0 0,6 4-936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44.52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32 6399,'2'-1'290,"47"-24"2049,-43 22-537,10 1-941,-5 13-389,-11-10-420,5 8 58,0 1 0,-1-1 0,0 1-1,0 0 1,-1 0 0,-1 0-1,3 14 1,1 4 28,9 44 162,-10-44-188,1 0-1,1 0 1,21 51 0,-22-65-103,2 2 13,13 22 1,-18-33-21,1 0 1,-1-1 0,1 1-1,0-1 1,0 0-1,1 0 1,-1-1 0,8 6-1,20 12 73,-7-5-106,-22-14-37,10-4-2238,-11 2 1700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1:44.89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0 391 8191,'0'0'1056,"1"-2"-702,6-11-93,1 0 0,0 0 1,1 1-1,0 1 0,1-1 1,1 1-1,18-15 0,-13 12 240,14-15 0,-5 4-9,7-9-103,17-13 208,-43 41-461,0 1-1,-1-1 0,0 0 1,0 0-1,8-12 0,-5 7-443,1 1 1,1 0-1,-1 0 0,2 1 0,-1 0 0,23-14 1,-11 27-3911,1 5 870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3:14.68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412 244 4863,'0'0'1394,"-1"-2"-1076,0 1-248,0-1 85,0-1 0,0 1 1,0-1-1,-1 1 1,1 0-1,-1-1 1,0 1-1,1 0 0,-1 0 1,0 0-1,0 0 1,-1 1-1,1-1 1,0 0-1,-5-1 0,-2-5 213,6 5-292,2 2-62,-1 0-1,1 0 0,-1 0 0,1-1 0,0 1 0,-1 0 1,1-1-1,0 1 0,0-1 0,0 0 0,0 1 1,0-1-1,1 0 0,-1 0 0,-1-2 0,1-2-18,-1 2-16,0-1 0,1 0 0,0 0 0,0 0 0,0 0 0,1-1 0,-1 1 0,1 0 0,0 0 0,2-8 0,-2 5 283,1 0 0,-2-15 1,-1 14-137,2 6 2,-1 1-9,-3-6-39,3 7-5,0-1 37,-5-4-35,0 1 0,0-1 1,-12-8-1,16 13 452,-12-3-617,0 6 479,11 0-311,0-1-1,0 1 1,-1-1 0,1 0 0,-6 1-1,9-2-92,-2 1 109,0 1-16,-4 5-63,0 1-1,0 0 1,1 0-1,0 0 1,1 1-1,0 0 0,0 0 1,1 0-1,0 0 1,1 0-1,-2 11 1,-7 19 250,4-15-185,2-1 0,-5 29 0,10-47 15,-2 8-17,-1 1-52,2-9 31,1 8-4,0 3-45,2-3 1,-2-11 42,2 8 58,-1-7-88,0-1-1,0 1 1,0 0 0,-1-1 0,1 1 0,-1 0-1,0-1 1,0 1 0,0 0 0,0 0 0,-1 5-1,-1 5 42,2-11 0,0 1 6,-3 22 200,-1-1 0,-13 42 0,-59 174 690,49-164-812,26-73-64,1-2-86,-1 0 0,0 0 0,0 0 0,0 0-1,0 0 1,0 0 0,0 0 0,0 0 0,0 0-1,0 0 1,0-1 0,0 1 0,0-1 0,0 1 0,-1 0-1,1-1 1,0 0 0,-2 1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3:15.02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66 7423,'2'-30'0,"2"13"0,2-1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3:15.41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 4 5887,'0'0'2968,"-2"2"-2658,1-1-133,0 0 0,0 0 1,0 0-1,0 1 0,1-1 0,-1 0 1,0 0-1,1 1 0,-1-1 1,1 1-1,-1-1 0,1 0 0,0 1 1,-1-1-1,1 1 0,0-1 1,0 1-1,0-1 0,0 2 0,1 0-102,0 1-1,1-1 0,-1 0 0,0 0 0,1-1 0,0 1 0,2 3 0,0 1 143,5 6-49,0-1-1,18 21 1,-26-32-158,0 0 1,1 0-1,-1 0 0,0-1 0,1 1 0,-1 0 0,0-1 0,1 1 0,-1-1 1,1 1-1,-1-1 0,1 0 0,-1 0 0,1 0 0,2 0 0,20-2 116,-22 2-126,8-3-112,0 1 0,0-1 0,0-1 0,-1 1 0,1-2 0,-1 1 0,12-9 0,4-5-1020,30-27 0,-19 13-2980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3:16.27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28 6143,'1'2'60,"6"13"250,-5-11-180,-1 0-1,1 0 1,0 0-1,0-1 1,0 1-1,0-1 1,1 0-1,0 1 1,-1-1-1,1 0 1,0-1-1,0 1 1,7 4-1,-2-4 83,0 0 1,0 0-1,11 2 0,-16-5-84,0 0 14,27-1 276,-27 0-194,-1 1-17,0-1-168,9-1 111,-9 0-126,-1 1 1,1-1 0,0 1 0,0-1 0,-1 0 0,1 0-1,0 0 1,1-2 0,15-20-81,-17 22 193,-2 0-69,1-4-30,0 2-15,-1 0-1,0-1 1,0 1 0,0-1-1,0 1 1,0 0-1,-1 0 1,-2-5 0,3 7-71,1 2 48,0 0 1,-1 0-1,1 0 1,0 0 0,0 0-1,0 0 1,-1 0-1,1 0 1,0 0 0,0 0-1,0 0 1,0 0-1,-1-1 1,1 1 0,0 0-1,0 0 1,0 0-1,0 0 1,0 0 0,-1 0-1,1-1 1,0 1-1,0 0 1,0 0 0,0 0-1,0 0 1,0 0-1,0-1 1,0 1 0,-1 0-1,1-1 35,0 1 0,0 0 0,0 0 0,0-1 0,0 1 0,0 0-1,-1 0 1,1-1 0,0 1 0,0 0 0,0 0 0,-1 0 0,1-1 0,0 1-1,0 0 1,-1 0 0,1 0 0,0 0 0,0 0 0,-1-1 0,1 1 0,0 0-1,-1 0 1,1 0 0,0 0 0,0 0 0,-1 0 0,1 0 0,0 0 0,-1 0-1,1 0 1,-2 0-5,1 0 1,0 1-1,0-1 0,-1 0 0,1 1 0,0-1 0,0 0 0,-1 1 0,1 0 0,0-1 0,0 1 0,0 0 1,0-1-1,0 1 0,0 0 0,0 0 0,0 0 0,0 0 0,0 0 0,-1 1 0,-1 4 34,0 0 0,0 0 0,1 0 0,-1 0 0,1 0 0,-1 8-1,-8 19 114,6-20-41,1 1 0,1 0-1,0 0 1,0 0 0,2 1 0,0-1-1,1 27 1,0-28-70,0-12-68,0 1 0,0-1-1,0 0 1,1 0 0,-1 0 0,0 0-1,0 0 1,1 0 0,-1 0-1,0 1 1,1-1 0,-1 0 0,1 0-1,0 0 1,-1-1 0,1 1-1,0 0 1,-1 0 0,1 0 0,1 1-1,8 6-61,1-2 0,-10-5 53,0-1 0,0 0-1,0 0 1,0 0 0,0 1 0,0-1-1,0 0 1,0 0 0,0-1 0,0 1-1,0 0 1,0 0 0,0 0-1,0 0 1,-1-1 0,1 1 0,1-1-1,3-1-46,3 0-168,1 0 1,-1-1-1,0 0 1,1 0-1,-1-1 1,-1 0-1,1 0 1,-1-1-1,0 0 1,0 0-1,0-1 1,6-7-1,-5 6-451,0-1-1,-1 0 1,0-1-1,-1 0 1,1 0-1,-2 0 1,6-11-1,-3 3-1605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3:17.34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59 6911,'0'0'1144,"1"3"-745,9 25 218,-9-25-329,0-1-29,13 75 809,-8-61-875,-5-13-83,0 0 55,-1 0-100,8 20 507,-7-20-164,0-6-388,-1 1 0,2-1 0,-1 1 0,0-1 0,0 1 0,1 0 0,2-3 0,-2 1 12,-1 2 32,0-1-10,-1-1-60,9-30-284,-9 32 686,3 2-422,1 0 64,3 0 10,-1 0-1,1 1 1,-1 0-1,0 1 1,1-1-1,10 5 1,-4-2 5,-11-4-39,0 1-1,0-1 1,-1 0 0,1 1-1,0-1 1,0 0-1,-1 0 1,1-1 0,0 1-1,0 0 1,-1 0-1,1-1 1,0 1-1,0-1 1,1 0 0,-1 0 80,0-2-28,15-18-188,-16 19 58,2-9-10,-2-1 26,-1 10 53,0-1 112,-7-10 65,2 6-192,3 6 21,6-2-1186,-2 2 1047,-1-1 1,1 1 0,-1-1-1,1 1 1,-1-1 0,0 0-1,0 1 1,0-1 0,0 0-1,0 0 1,0 0 0,1-3-1,0-4-1026,0 1 0,1-18 0,-1 8-1512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7:23:17.89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1 398 4863,'0'0'2512,"1"2"-2096,4 4-106,-1 1-1,1 0 0,-1 0 0,-1 0 1,0 0-1,4 11 0,11 53 1096,-12-47-1086,7 24 0,-12-46-235,0 1 0,0-1 0,0 0 0,1 1 0,-1-1 0,0 0 0,1 0-1,0 0 1,-1 0 0,1 0 0,0 0 0,2 2 0,7 3-47,1-3-21,-7-4 59,12-7-3,-13 2-78,-2 2 9,4-4 6,-1 1 0,0-2 0,0 1 0,-1 0 0,0-1 0,0 0 0,0 0 0,3-14 0,-3 8-42,-2 0 0,1 0 0,-2-1 0,0-18 0,-1 32 48,0-1-1,0 0 1,-1 1-1,1-1 1,-1 0-1,1 0 1,-1 1-1,0-1 1,0 1-1,0-1 1,-1-1-1,-2-4 16,-5-11-13,-2 1 0,0 0 0,0 1 0,-2 0-1,-21-21 1,33 36-16,-3-5-120,-1 1 0,1-1 1,1-1-1,-1 1 1,1-1-1,0 1 0,-3-12 1,1 1-543,-5-34 0,9 38 166,1 0 1,1 0-1,0 0 0,0 0 1,1 0-1,1 1 0,5-14 0,-2 2-612,2-13-1451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7:56.47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11 249 2943,'0'0'1032,"-8"3"759,8-3-1770,0 0 0,0 0 0,0 0 0,0 0-1,0 0 1,0 0 0,1 0 0,-1 0 0,0 0 0,0 0 0,0 0 0,0-1-1,0 1 1,0 0 0,0 0 0,0 0 0,0 0 0,0 0 0,0 0 0,0 0-1,0 0 1,0-1 0,0 1 0,0 0 0,0 0 0,0 0 0,0 0 0,0 0-1,0 0 1,0 0 0,0 0 0,-1 0 0,1-1 0,0 1 0,0 0 0,0 0-1,0 0 1,0 0 0,0 0 0,0 0 0,0 0 0,0 0 0,0 0 0,0 0-1,0 0 1,-1 0 0,1 0 0,0 0 0,0 0 0,0 0 0,0 0 0,0 0-1,0 0 1,0 0 0,0 0 0,-1 0 0,1 0 0,0 0 0,0 0 0,0 0-1,0 0 1,0 0 0,0 0 0,0 0 0,0 0 0,-1 0 0,11-11 388,16-11-101,-10 13-155,0 1 0,1 1 0,0 1 0,0 0-1,35-6 1,-5 0 142,-32 8-231,-1 1 0,1 0 1,0 0-1,27 0 0,-31 3 75,0-2 0,-1 1-1,1-1 1,0-1 0,12-4-1,-16 4-93,0-1 0,0 1-1,0-1 1,0 0 0,-1-1-1,0 0 1,6-5 0,15-12 13,-9 12 143,-14 7-148,1 1-1,-1-1 0,0 0 1,1 0-1,-1-1 1,5-4-1,-7 5-41,-2 3 9,1-1-1,-1 1 1,1-1 0,-1 1-1,1 0 1,-1-1-1,1 1 1,-1-1-1,1 1 1,-1 0-1,1 0 1,-1-1 0,1 1-1,0 0 1,0 0-1,29-11 163,-28 10 46,14-8-6954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7:57.17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 24 3967,'0'0'579,"-7"8"1558,7-8-2095,0 0 0,0 0 0,0 0 0,0 0 0,0 1 0,-1-1-1,1 0 1,0 0 0,0 0 0,0 0 0,0 1 0,0-1 0,0 0 0,0 0-1,0 0 1,0 0 0,0 1 0,0-1 0,0 0 0,0 0 0,0 0 0,0 0-1,0 0 1,0 1 0,0-1 0,0 0 0,0 0 0,0 0 0,0 0 0,1 1-1,-1-1 1,0 0 0,0 0 0,0 0 0,0 0 0,0 0 0,0 0-1,0 1 1,1-1 0,-1 0 0,0 0 0,0 0 0,0 0 0,0 0 0,0 0-1,1 0 1,-1 0 0,0 0 0,0 0 0,0 0 0,0 0 0,1 0 0,-1 0-1,0 0 1,0 0 0,0 0 0,0 0 0,1 0 0,-1 0 0,0 0-1,11 1 919,-4-2-828,0 0 0,0-1 0,-1 0 0,1 0 0,-1-1 0,10-5 1,6-2 344,16 2-5,-37 7-408,7 1-4,-1 0-1,0 1 1,0 0-1,0 1 1,0-1-1,-1 1 1,14 6-1,2-1 33,-20-6-64,0 0 0,0 0 1,0 0-1,0 0 0,0 0 0,-1 1 0,1-1 0,0 0 0,-1 1 0,1 0 0,-1-1 0,0 1 0,1 0 1,1 3-1,11 30-95,-9-22-37,-1-4 108,0 0 0,10 13 1,-11-17 0,0-1 1,0 0-1,-1 1 1,0-1-1,2 6 1,-3-8 5,-1 0 1,0 0 0,0 0 0,0 0 0,0-1 0,0 1-1,0 0 1,0 0 0,0 0 0,-1 0 0,1-1 0,-1 1-1,1 0 1,-1 0 0,0-1 0,1 1 0,-3 2 0,0 1-27,0 0-283,0 0 1,0 0-1,-1 0 0,1 0 0,-8 6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4:00.8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67 281 4223,'0'0'2227,"-11"3"-614,6 1-1492,1 0-1,-1 1 0,1 0 0,-1 0 0,2 0 1,-1 0-1,0 1 0,1-1 0,0 1 0,0 0 1,1 0-1,0 0 0,0 0 0,0 1 1,1-1-1,0 0 0,0 1 0,0 12 0,3-9-61,2 1 6,4 4 29,-4-14-79,-2 0 4,0 1-1,1-1 0,0 1 0,0-1 0,0 1 0,1-1 1,-1 0-1,0 0 0,0 0 0,1-1 0,-1 1 0,0-1 0,1 0 0,-1 0 0,0 0 0,1 0 0,-1-1 0,6-1 0,-3 1-12,-1 0 0,1-1 0,-1 0 0,0 0 0,1 0 0,-1-1-1,0 0 1,-1 0 0,7-4 0,-3 0 13,-1 0-1,0 0 0,0-1 1,-1 0-1,0 0 1,0 0-1,-1-1 0,0 0 1,0 0-1,-1 0 0,0-1 1,-1 1-1,0-1 1,0 0-1,-1 0 0,0 0 1,0-16-1,-2-1 2,-6-169-117,6 176 122,-1 18 68,-3-3-18,3 5-71,0 1 0,1-1 1,-1 1-1,0 0 0,1-1 0,-1 1 1,0 0-1,1-1 0,-1 1 0,1 0 0,-2 1 1,-3 9 34,0 1 0,0 0 1,2 0-1,-1 0 1,1 1-1,1-1 0,-1 15 1,2-22-21,-1 23 20,1 0-1,2 1 1,1-1-1,6 33 0,-7-52-46,1-1-1,0 1 1,1-1-1,4 10 1,-5-13 22,0-1 1,0 0 0,0 0 0,1 0 0,0-1-1,-1 1 1,1 0 0,1-1 0,3 4 0,3-3-198,-7-3 150,12 1-29,-10-5 31,-3 2 26,2-1 16,0-1 0,0 1-1,0-1 1,-1 1 0,1-1 0,-1 0-1,0 0 1,0-1 0,0 1-1,0-1 1,3-4 0,3-8 81,12-25 1,-12 22-71,-5 9-7,0-1 0,0 1 0,-1-1 0,3-19 1,3-46 82,-6 39-100,-1-16-236,-3 51 246,-1 4 15,-4 14 44,-6 24 16,2 7 48,2 1 1,3-1-1,0 97 0,6-109 55,8 45 0,-7-68-153,0 0-1,1 0 1,1 0-1,0 0 1,1 0-1,0-1 1,8 12-1,-12-21-17,0 0-1,0 0 1,0 0-1,1 0 1,-1-1-1,1 1 1,0-1 0,-1 1-1,1-1 1,0 0-1,0 1 1,0-1-1,0 0 1,0 0-1,0 0 1,2 0-1,-2-1-65,1 0-1,-1 0 1,0 0-1,0 0 0,1 0 1,-1-1-1,0 1 1,0-1-1,0 0 1,1 0-1,-1 0 0,0 0 1,0 0-1,0 0 1,0 0-1,-1-1 1,1 1-1,0 0 0,0-1 1,2-3-1,53-56-4424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7:58.23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366 100 2303,'0'-7'580,"0"0"-1,0 0 0,-1 0 0,1 0 0,-2-1 1,1 1-1,-1 0 0,0 1 0,-3-8 0,4 13-376,-2-1-119,1 0 0,-1 0 0,0 0 1,1 1-1,-1 0 0,-5-3 0,3 2-28,3 1 23,0 0-18,0 1 0,1-1 0,-1 1 0,0-1 0,0 1 0,0-1 0,0 1 0,1 0 0,-4 0 0,3 0-78,-6 0 28,7 0 460,0 0-402,1 1 0,-1-1 0,0 1 1,0-1-1,1 1 0,-1-1 1,1 1-1,-1 0 0,1-1 0,-1 1 1,1 0-1,-1 0 0,1-1 0,0 1 1,-1 0-1,1 0 0,0 0 1,-1 0-1,1-1 0,0 2 0,7 20 80,-2-1 0,0 1 0,-2 0 0,0 1 0,0 34 0,-3 8-36,1 16 365,-3-1 0,-16 97-1,17-175-53,-16-4 70,10-1-429,0 0 0,0-1 0,0 0 1,1-1-1,-1 1 0,1-1 0,0 0 1,0-1-1,-6-7 0,4 5-1,0 0 1,0 0-1,-16-10 0,12 12-255,0-1 1,0 2 0,-21-8-1,29 12-38,0 0-1,-1-1 1,0 1 0,1 1-1,-1-1 1,1 1-1,-1 0 1,0 0 0,1 0-1,-1 1 1,0-1-1,1 1 1,-9 3 0,6 2-1210,8 3-2440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7:59.36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1 198 6399,'0'0'550,"1"1"-484,28 30 510,-28-30-448,1-1-74,0 1-51,-1 0 1,1-1 0,0 1-1,0-1 1,-1 0-1,1 1 1,0-1 0,0 0-1,-1 0 1,1 0 0,0-1-1,0 1 1,-1 0-1,1 0 1,0-1 0,-1 1-1,1-1 1,0 0 0,-1 0-1,3-1 1,-2 1 26,0 0-2,1-1 0,-1 1 0,0-1-1,0 0 1,0 0 0,0 0 0,0 0 0,0 0-1,-1 0 1,1 0 0,-1-1 0,1 1-1,1-5 1,0-1-9,-1 0-1,3-16 0,-3 14 18,0-25 142,4-22-668,-1 22 409,-1 19 282,-3 14-73,-1 4-64,0 7 14,-1 0 0,0 1 0,-1-1 0,0 0-1,-5 15 1,-22 43 128,17-42-185,-11 18 56,17-33 32,0 0 0,1 1 0,0-1 0,1 1 0,0 0 0,-3 15 0,2 3 91,5-27-14,5 10 6,-4-11-179,0 1 0,0-1 0,0 1 0,0-1 0,0 0 0,0 0 0,1 0 0,-1 1 0,0-1 0,1 0 0,-1-1 0,0 1 0,1 0 0,-1 0 0,1-1 0,0 1 0,-1 0 0,1-1 0,-1 0 0,1 1 0,0-1 0,-1 0 0,1 0 0,0 0 0,1 0 0,7-1-52,0 0-1,-1 0 1,13-4-1,-7 2 182,197-53-1033,-206 54 904,5-1-26,-1-2-1,0 1 0,0-1 1,0-1-1,-1 0 0,1 0 1,10-10-1,-19 15-45,-1-1 50,0 1 0,0 0 0,0-1 0,0 1 0,-1-1 0,1 1-1,0 0 1,-1-1 0,1 1 0,-1 0 0,0-1 0,1 1 0,-1 0-1,0 0 1,0 0 0,1-1 0,-1 1 0,0 0 0,0 0 0,0 0-1,-1 1 1,1-1 0,0 0 0,0 0 0,0 0 0,-1 1 0,1-1-1,0 1 1,-1-1 0,1 1 0,0-1 0,-3 1 0,-5-1-72,0 0 0,1 1 0,-1 0 0,-12 1 0,0 1 15,-6-2 1678,27 3-1478,0 1 0,0-1 0,0 1 0,0-1 0,1 1 0,-1-1 0,1 1 0,0-1 0,0 1 0,0-1 0,0 0 0,1 0 0,-1 1 0,1-1 0,0 0 0,0 0 0,3 2 0,-1-1-40,1 0-1,0 0 1,1-1 0,-1 1-1,1-1 1,-1-1-1,1 1 1,0-1-1,8 2 1,3 0 56,1 0 1,17 1-1,-30-5-257,0 0 0,-1 0 1,1 0-1,0 0 0,-1-1 0,1 1 1,0-1-1,-1 0 0,1-1 0,-1 1 0,6-4 1,27-17-4608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02.26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80 4 3455,'0'0'3216,"-9"-4"-2704,7 4-423,-1 0-1,0 0 0,0 1 0,1-1 1,-1 1-1,0-1 0,1 1 0,-1 0 1,0 0-1,1 0 0,-1 0 0,1 1 0,0-1 1,-1 1-1,1-1 0,0 1 0,-4 3 1,4-2-66,0 0 0,-1 1 1,1-1-1,0 1 1,1-1-1,-1 1 0,1-1 1,-1 1-1,1 0 1,0 0-1,0 5 0,0-2 10,0-1 0,1 0 0,0 1 0,0-1 0,1 1 0,0-1 0,0 0 0,1 1 0,-1-1 0,1 0 0,0 0 0,1 0 0,0 0-1,0-1 1,4 7 0,1-2 4,1-1-1,18 15 1,-24-22-87,2 0 27,9 0 76,5 0-28,-17-2 44,17-11 191,-18 10-242,1 0-4,-1 0-1,0 0 1,0-1 0,0 1-1,0 0 1,-1 0-1,1 0 1,0-1 0,0 1-1,-1-1 1,2-2 0,-2 3-20,1-1 0,-1 0 0,0 1 1,0-1-1,0 0 0,0 1 0,0-1 1,0 0-1,0 1 0,-1-1 0,1 0 1,-1 1-1,1-1 0,-1 0 0,-1-2 1,0 0 30,-32-65 103,33 68 157,4 1-213,1 0 0,-1 1 0,0-1 0,0 1-1,0 0 1,0 0 0,0 0 0,0 0 0,0 0-1,0 1 1,3 2 0,3 2 30,0 1 0,7 8 1,-8-8-21,-1 0 1,13 8-1,33 13 214,-16-10-420,-25-10-153,5 2-1095,-5-8-2447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02.85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4 670 4095,'0'0'2686,"0"-2"-2590,-1-8-70,-1-18 326,3 15-336,17-41 304,-6 21-88,4-26 263,-3-1 1,9-85-1,-17 106-314,-2-1 0,-2 0 1,-3-44-1,2 82-173,0-1 0,0 1 0,0 0 0,-1 0 0,1-1 0,0 1 0,-1 0 0,0 0 1,1 0-1,-1-1 0,0 1 0,0 0 0,-2-2 0,-2-5 7,-5-10 398,9 17-7,-1 5-104,-1 2-174,-1 0-1,1 0 1,0 1-1,0 0 1,1-1-1,0 1 1,0 0-1,-2 12 1,-7 55 354,10-67-460,-3 60 304,3 0 0,3 1 0,13 90 0,-12-139-296,0 1 0,0-1 1,13 35-1,-14-48-133,0 0-1,0 0 1,1-1 0,-1 1 0,1-1 0,0 0 0,0 0 0,1 0 0,-1 0 0,1 0 0,0-1 0,0 1 0,0-1-1,0 0 1,1-1 0,-1 1 0,1-1 0,0 0 0,5 2 0,16 3-1389,5-1-2539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03.43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19 223 5503,'-7'-6'366,"5"5"55,2 0-370,-1 1 0,1 0 0,-1-1 0,1 1 0,-1-1 0,1 1 0,-1-1 0,1 1 0,-1-1 0,1 1 0,0-1 0,-1 1 0,1-1 0,0 1 0,0-1 0,-1 0 0,1 1 0,0-1 0,0 1 0,0-2 0,-3-13 210,4 12-197,-1 0 0,1 0 1,0-1-1,0 1 0,0 0 0,0 0 0,0 0 0,1 0 1,-1 0-1,1 0 0,0 0 0,0 1 0,0-1 1,5-3-1,4-6 192,23-16 1,-25 22-236,3-4 53,11-8 165,31-19 1,-47 33-115,1 0 0,-1 0 1,1 1-1,0 0 0,0 0 0,0 0 1,1 2-1,15-3 0,-21 4-45,1 0 0,-1 0 0,1 0-1,-1 1 1,0-1 0,1 1 0,-1 0-1,0 0 1,0 0 0,6 3 0,-9-4-58,1 1 0,0-1 0,-1 1 0,1-1 1,0 1-1,-1 0 0,1-1 0,-1 1 1,1 0-1,-1-1 0,1 1 0,-1 0 0,1 0 1,-1 0-1,0-1 0,1 2 0,1 3 51,0-1-46,0 0 1,0 1-1,0-1 0,0 1 0,-1-1 0,0 1 0,0 0 1,0 0-1,-1-1 0,1 1 0,-1 0 0,0 0 0,0 0 0,-1 0 1,-1 6-1,0-1-122,-1 0 1,0-1-1,-1 1 1,0-1 0,-1 0-1,-7 12 1,-4 12-646,8-14 66,7-17 125,0 0-159,-6 12-1264,3-4-775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04.04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74 30 4991,'6'-13'0,"-2"1"2248,-5 13-2159,-1 0 0,0 0 0,1 0 0,0 0-1,-1 1 1,1-1 0,-1 0 0,1 1 0,0-1-1,0 1 1,0-1 0,0 1 0,0-1 0,-1 4-1,-3 6 218,1 0-1,1 0 0,0 0 0,-2 16 0,-1 1 136,5-26-328,6 14 30,-5-14-110,0 0 0,0-1-1,1 1 1,-1 0 0,1 0 0,-1 0 0,1-1 0,0 1-1,0 0 1,0-1 0,0 1 0,0-1 0,0 1 0,0-1-1,2 2 1,4 3-16,0 0 0,1 0 0,0-1 0,17 9-1,-21-13-15,0 1-1,0-1 0,0 0 0,0 0 1,0 0-1,1 0 0,-1-1 0,0 0 1,0 0-1,1 0 0,-1 0 1,0-1-1,0 0 0,5-1 0,8-3 26,0 0-1,-1-2 1,1 0 0,-2-1-1,20-12 1,-32 18-15,0 0-1,-1-1 1,1 1 0,0-1 0,-1 1 0,1-1 0,-1 0-1,0 0 1,0 0 0,0-1 0,-1 1 0,1 0 0,-1-1 0,1 1-1,-1-1 1,0 1 0,0-1 0,-1 0 0,1 1 0,-1-1 0,0 0-1,0 1 1,0-1 0,0 0 0,-1 0 0,0 1 0,1-1 0,-1 1-1,-1-1 1,1 1 0,0-1 0,-1 1 0,0 0 0,1-1 0,-1 1-1,-1 0 1,1 0 0,0 0 0,-1 1 0,1-1 0,-1 1-1,0-1 1,0 1 0,0 0 0,0 0 0,0 0 0,-1 0 0,1 1-1,-4-2 1,-3 0 45,0 1-1,0 0 0,0 0 0,0 1 0,0 1 0,0-1 1,0 2-1,-1-1 0,1 2 0,-10 1 0,-6 3 43,1 1 0,-42 18-1,45-15-373,22-10 203,-1 0 0,0 0 0,1 1 0,-1-1 0,0 0 0,1 0 0,-1 1 0,1-1 0,-1 1 0,1-1 0,-1 0 0,0 1 0,1-1 0,0 1 0,-1 0 0,1-1 0,-1 1 0,1-1 0,0 1 0,-1 0 0,1-1 0,0 1 0,-1 0 0,15 4-3935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05.18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162 95 7935,'0'0'1286,"0"3"-1114,-36 265 1530,31-223-1574,-19 116 170,19-137-188,-1-2 0,-1 1 0,-1-1 0,-20 40 0,5-18 185,18-33-354,4-8-9,-2-9-1244,1 2 1300,0-1 1,0 1-1,1 0 1,0-1-1,0 1 1,0-1-1,1 0 1,0 1-1,-1-6 1,2-10-56,4-21 1,-2 17 48,5-49 183,3-1-1,29-99 1,-33 151-139,1 0-1,1 1 1,1 0-1,1 1 1,1 0-1,1 0 1,16-19-1,-19 29 170,1 0-1,-1 1 1,1 0-1,1 1 1,17-11-1,-8 8 140,1 1 0,32-12-1,27-1-240,-73 21-78,0 1 0,0 0 1,-1 0-1,1 1 0,0 0 0,0 0 0,0 1 0,9 1 1,-12 0 78,1 1 1,-1-1-1,1 1 1,-1 1-1,0-1 1,0 1-1,0-1 1,7 9-1,-2 3-27,-1 0 0,-1 0-1,0 0 1,-1 1 0,-1 0-1,0 1 1,-1-1 0,-1 1-1,-1 0 1,0 0 0,-1 1-1,-1 26 1,-3 6 113,-13 72-1,5-52-766,9-68 162,1 0-21,-3 6-155,4-26-6076,-1 2 6598,0 14-84,0 0 15,1 1 133,-1 0 0,0 0-1,0 0 1,0 0 0,0 0-1,0 0 1,0 0-1,0 0 1,-1 0 0,1 0-1,0 0 1,-1 0 0,1 0-1,0 1 1,-1-1 0,1 0-1,-1 0 1,1 0-1,-1 0 1,0 1 0,1-1-1,-1 0 1,-1 0 0,2 1-35,0-1 1,0 1 0,-1 0 0,1 0-1,0 0 1,-1-1 0,1 1 0,0 0-1,0 0 1,0-1 0,-1 1 0,1 0-1,0-1 1,0 1 0,0 0 0,0-1-1,0 1 1,-1 0 0,1-1 0,0 1-1,0 0 1,0-1 0,0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05.5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130 226 6015,'-38'-2'91,"28"2"405,0-1 0,0 1 0,1-2-1,-1 1 1,0-1 0,-14-5 0,22 6-175,2 1-299,0 0 1,0 0-1,0 0 0,0 0 0,-1 0 0,1 0 1,0 0-1,0 1 0,0-1 0,0 0 1,-1 0-1,1 0 0,0 0 0,0 0 1,0 0-1,-1 0 0,1-1 0,0 1 1,0 0-1,0 0 0,0 0 0,-1 0 1,1 0-1,0 0 0,0 0 0,0 0 1,0 0-1,-1 0 0,1-1 0,0 1 1,0 0-1,0 0 0,0 0 0,0 0 1,0 0-1,0-1 0,-1 1 0,1 0 0,0 0 1,0 0-1,0 0 0,0-1 0,0 1 1,0 0-1,0 0 0,0 0 0,0 0 1,0-1-1,0 1 0,0 0 0,0 0 1,0 0-1,0-1 0,0 1 0,0 0 1,0 0-1,0 0 0,0 0 0,0-1 1,1 1-1,-1 0 0,0 0 0,0 0 1,0 0-1,0-1 0,0 1 0,0 0 1,1 0-1,7-11 408,0 5-288,1-1 0,0 1 0,0 0 0,16-8-1,43-14 418,-66 28-551,51-21 211,196-69 33,-236 84-539,-11 5 132,0 0-1,1 0 1,-1 0 0,0 0 0,1 0 0,-1 1-1,0-1 1,1 1 0,-1-1 0,5 1-1,9 5-4084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06.86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421 127 2431,'2'-2'132,"12"-21"1927,-12 20-1338,-1 1-369,-1-1-260,1 1-1,0 0 1,-1-1 0,1 1-1,-1-1 1,0 1-1,0-1 1,0 1-1,0-1 1,0 1-1,-1-1 1,1 1-1,-1-1 1,-1-2-1,0 0 40,0 0 0,-1 0-1,0 0 1,-1 1-1,1-1 1,-1 1-1,-7-8 1,11 11-136,-6-2-54,-10-3-13,14 6 130,0-1-2,-1 1 0,1-1 0,0 1 0,0 0 0,-1 0 0,1 0-1,-4 1 1,5-1-11,-3 1 130,-1-1-1,0 1 0,1 0 1,-1 1-1,1-1 0,-1 1 0,1 0 1,0 0-1,0 0 0,0 0 0,0 1 1,0-1-1,-5 6 0,8-7-46,-1 0 10,-4 4 143,0 1-1,-10 10 1,12-11-197,0 0-1,-1 0 0,0-1 1,0 1-1,-7 4 0,8-7-42,1 0 0,0 1 0,0-1 0,0 1-1,0 0 1,0 0 0,-4 5 0,4-4 16,2-2 39,-1-1-16,2 0-70,-1-1 0,1 1 0,-1-1 0,1 1 0,-1-1 0,1 1 0,0-1 0,-1 1 0,1-1 0,0 1 0,-1 0-1,1-1 1,0 1 0,0 0 0,0-1 0,0 1 0,-1-1 0,1 1 0,0 0 0,0-1 0,0 1 0,0 0 0,1-1 0,-1 1 0,0 0 0,0-1-1,0 1 1,0 0 0,1-1 0,-1 1 0,0-1 0,0 1 0,1 0 0,-1-1 0,1 1 0,-1-1 0,0 1 0,1-1 0,0 1 0,2 2-1,0 1 1,0-1-1,0 0 1,0-1 0,0 1-1,1-1 1,0 1-1,7 3 1,36 11 84,-36-13-72,0 0-1,0 0 1,19 11-1,-6-1-10,-19-11 48,0 1 0,-1-1 0,1 1 0,-1 0 0,0 0 1,0 0-1,0 1 0,-1 0 0,1-1 0,-1 1 0,0 0 0,0 1 0,-1-1 0,0 0 0,0 1 0,0-1 1,-1 1-1,1 0 0,-1 0 0,-1-1 0,1 1 0,-1 0 0,0 0 0,-1 7 0,0-2-25,-1 0-1,0 0 1,0 0-1,-2 0 1,1-1-1,-1 1 1,-1-1 0,0 0-1,0 0 1,-1-1-1,0 1 1,-8 8-1,5-8 6,1 0 0,-2-1 0,1 0 0,-1-1 0,-1 0 0,1-1-1,-1 0 1,0 0 0,-1-1 0,0-1 0,0 0 0,0-1 0,0 0 0,-1-1 0,0 0-1,1-1 1,-15 1 0,24-2-49,-19 1-318,-30-1 0,46-1 90,0 0 0,0-1 0,0 0 0,0 0 1,0-1-1,0 0 0,1 0 0,-1 0 0,1 0 0,-7-5 1,11 7 182,1-1 1,-1 1 0,1 0-1,-1-1 1,1 1 0,-1-1-1,1 1 1,-1-1 0,1 1-1,0-1 1,-1 1 0,1-1-1,0 1 1,0-1-1,-1 0 1,1 1 0,0-1-1,0 1 1,0-1 0,0 0-1,-1 1 1,1-1 0,0 0-1,0 1 1,1-1 0,-1 1-1,0-1 1,0 0 0,13-43-4256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07.48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58 0 9087,'0'0'1590,"1"3"-1332,0 2-164,0 1-1,0-1 0,0 1 1,-1-1-1,1 1 0,-1-1 1,-1 1-1,0 6 1,-12 50 376,3-22-165,-27 215 1783,35-227-2214,2-26-224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7:44:01.8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153 130 3071,'0'0'1464,"-18"-8"-496,15 7-877,0 1-1,0-1 0,0 1 0,-1 0 0,1 0 0,0 0 0,0 0 1,0 1-1,0 0 0,-1-1 0,1 1 0,0 0 0,0 0 1,0 1-1,0-1 0,1 0 0,-1 1 0,0 0 0,1 0 0,-1 0 1,1 0-1,-1 0 0,1 0 0,0 1 0,-2 3 0,-2 0 98,1 1 0,1 1-1,0-1 1,0 1 0,0-1-1,1 1 1,0 0-1,-3 14 1,0 5 320,-3 36-1,6-26-183,2 68 0,2-89-249,1 1-1,0-1 0,1 1 0,1-1 1,1 0-1,10 23 0,-15-37-65,1 0-1,0 1 0,1-1 1,-1 0-1,0 0 1,1 0-1,-1 0 0,1 0 1,-1 0-1,1 0 1,0 0-1,0-1 0,3 3 1,-3-4-2,-1 0 1,1 0-1,0 0 0,-1 0 1,1 0-1,0 0 1,-1 0-1,1-1 1,0 1-1,-1 0 1,1-1-1,0 0 1,-1 1-1,1-1 0,-1 0 1,1 0-1,-1 0 1,0 0-1,1 0 1,-1 0-1,0 0 1,0 0-1,0-1 1,0 1-1,0 0 0,0-1 1,0 1-1,0-1 1,0 1-1,0-3 1,0 4-5,5-15 0,-1 1-1,0-1 1,-1 0-1,0 0 1,-1 0-1,1-27 0,0 9 109,1-14-1,-2 0 0,-4-72 0,-24-94-400,21 198 665,4 15-372,0 0 0,0 0 0,-1 0 0,1 0 0,0 0 0,0 0 0,0 0 0,0 0-1,0 0 1,0 0 0,-1 0 0,1 0 0,0 0 0,0 0 0,0 0 0,0 0 0,0 0 0,0 0 0,-1 0 0,1 0 0,0 0 0,0 0 0,0 0-1,0 0 1,0 0 0,0 0 0,0 0 0,0 0 0,-1 1 0,1-1 0,0 0 0,0 0 0,0 0 0,0 0 0,0 0 0,0 0 0,0 0 0,0 1 0,0-1-1,0 0 1,0 0 0,0 0 0,0 0 0,0 0 0,0 0 0,0 0 0,0 1 0,0-1 0,-5 22 99,4-20-45,-8 45 178,2 0 0,2 0 1,2 1-1,2-1 0,2 1 1,2-1-1,15 75 0,-17-117-259,0 0-1,0-1 1,1 1-1,0 0 0,0-1 1,0 1-1,0-1 1,1 0-1,5 7 1,-6-9 5,0 0 1,-1-1 0,1 1-1,0-1 1,0 0 0,0 1-1,0-1 1,1 0-1,-1 0 1,0 0 0,0-1-1,1 1 1,-1 0 0,0-1-1,1 1 1,-1-1 0,1 0-1,-1 0 1,0 0 0,1 0-1,4-1 1,0-1-149,1 0 1,-1-1-1,1 1 1,-1-1-1,0-1 1,0 1-1,10-8 1,44-37-2678,-44 33 1692,11-9-2303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07.8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27 12159,'0'0'0,"12"-5"0,1-2 0,2 3 96,-1 1-24,0-2-8,0 3-584,0 4-120,0 1-32,0 2-3616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08.39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101 172 3327,'-2'2'-321,"-29"18"-1510,29-19 1479,0 0 111,-1 2 598,0 0 0,0 0 0,0 0 0,1 0 0,-1 0 0,1 1 0,0-1 0,-1 1 0,-1 6-1,3-8 278,-1 0-164,-19 34 2444,20-37-2564,-1-2-321,1 0-1,-1 0 1,1 0-1,0 0 1,0 0-1,0 0 1,1 0-1,-1 0 1,1 0-1,0-1 1,-1 1-1,2 0 0,-1 0 1,0 0-1,0-1 1,2-2-1,1-10 126,10-27 0,-11 34-142,2 1-1,-1 0 0,1 0 1,0 0-1,1 0 0,-1 1 1,2-1-1,-1 1 0,1 1 1,0-1-1,8-6 0,-8 8 121,-1 0-1,0 0 1,0-1-1,8-10 1,-11 15-30,0 0 1,0-1-1,0 1 0,0 0 1,0 0-1,1 0 1,-1 0-1,0 0 1,1 1-1,-1-1 1,0 1-1,1 0 0,-1-1 1,5 1-1,-1 0 191,-1-1-210,0 1 54,0-1 0,-1 1 1,1 0-1,8 1 0,-11-1-100,0 0 1,0 1-1,0-1 0,0 1 1,0 0-1,0 0 0,-1-1 1,1 1-1,0 0 0,-1 1 1,1-1-1,-1 0 0,1 0 1,-1 1-1,1-1 1,-1 1-1,2 2 0,3 6-16,0 1 0,-1 0 0,0 1 0,-1-1 0,0 1 0,2 12 0,10 77 51,-13-72-136,-1 48 0,-2-66 68,0-8 133,0-5-63,4-71 173,13-73 0,-17 143-247,3-15-1,0-2 6,0-1-1,9-25 0,-11 41 103,4-4 537,5 16-447,-7-4-174,1 0 0,-1 1 0,0-1 0,0 1 0,-1 0 0,1-1 0,2 6 0,-2-3-15,3 7-34,21 91-1704,-18-65 14,7 2-2249,-15-25 898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13.3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127 1 4607,'0'0'1344,"2"1"-1088,5 3 159,-1 1 0,-1 0-1,1 0 1,9 12 0,-15-16-359,1 0 1,0 1-1,-1 0 1,1-1-1,-1 1 1,1-1-1,-1 1 1,0 0-1,1-1 1,-1 1-1,0 0 1,-1 2-1,2 5 128,0 1 10,0 1 0,-1 0-1,0 0 1,-1-1-1,0 1 1,-1 0 0,0-1-1,-1 1 1,-6 16-1,-17 59 422,-7 24-484,2-7-1166,26-90 346,-1 0-1,0-1 1,0 1 0,-2-1-1,-13 18 1,18-26-846,-8 16-1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14.3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23 0 3711,'0'0'552,"-21"13"-2612,19-12 1964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15.36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86 15 3199,'0'0'-108,"2"-1"-266,20-12 4456,-22 26-3762,0-11 0,0 1-160,0 8 6,0-9 660,6 13-482,-2 3-48,-2 1 0,0 36 0,-2-52-239,-2 41 290,-1-13-167,1-12-90,-1 0 0,0 0-1,-2 0 1,-7 21-1,6-23 33,1 8-52,-2 5-6,-9 35 619,15-60-750,-7 10 25,7-12 10,2 2 51,-7 29 100,-11 24 73,12-46-192,-18 39 1688,36-59-1570,-4 3-108,2 2-24,24-3 213,-23 4-50,0 0 0,17 0 0,-16-1 102,-10 2-150,11-2 91,-10 3-155,0-1-30,10-7 333,-12 6 100,0 2-306,7-5-108,31-16-151,-34 18 89,-1 0-1,1 0 1,-1-1 0,9-6 0,-10 7-118,23-21 550,-15 6-4142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16.96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72 253 1023,'0'0'102,"-2"-1"20,-26-15 2198,27 15-2032,-2 0-23,1-1 0,0 1 0,0-1 0,0 0 0,0 1 0,-4-5-1,-3-3 1762,2 3 36,8 9-1812,6 16 386,8 39-1,-9-33-290,-3-11 34,20 94 1202,-19-86-1464,-2 1-74,-2-21-40,0 3 36,0 0 0,0-1-1,0 1 1,-1 0-1,0-1 1,0 1 0,0-1-1,0 1 1,-4 5 0,4-8-47,1 0 1,-1 0 0,0 0 0,0 0-1,1 0 1,-1 0 0,1 0 0,0 0-1,0 0 1,0 3 0,-1 1-47,-26 76-1170,25-78 1160,-2 8 11,4 2 32,1 0-33,-2-2-10,1-10 600,1-6-482,-2 0-42,-4-16-14,1 5 2,1-1 0,1 1 0,0-1 0,1 0 0,1 1 0,0-1 0,1 0 0,1 1 0,3-17 0,29-84-52,-29 102 95,-1 4 12,1-1 0,5-9 1,3-4 33,-1 2 30,2 1-1,1 0 1,0 1 0,34-33 0,-30 32 49,72-75-88,-87 92-24,1 0-1,0 1 0,9-6 0,1-1 44,-11 8-35,7-4-10,8-1-42,-15 8-16,-4-1 6,1 1 0,-1-1 0,0 0 0,0 0 0,1 0 0,-1 0 0,0 0 0,0 0 0,1 0 0,-1 0 0,0 0 0,0 0 0,1 0 0,-1 0 0,0 0 0,0-1 0,1 1 0,-1 0 0,0 0 0,0 0 0,0 0 0,1 0 0,-1 0 0,0 0 0,0-1 0,0 1 0,1 0 0,-1 0 0,0 0 0,0-1 0,0 1 0,0 0 0,7-5 62,-5 4 64,1 1-74,-2 0-41,1 0-1,0 0 1,-1 0 0,1 1 0,0-1 0,-1 0 0,1 1 0,0-1 0,-1 1 0,1 0 0,-1 0 0,1 0 0,-1-1 0,0 1 0,1 0-1,-1 1 1,2 0 0,-1 1 13,0 0 0,0-1-1,0 1 1,-1 0 0,1 0-1,-1 0 1,1 0 0,0 5-1,1 3 49,-1 1 0,-1-1-1,1 1 1,-2 14 0,0 154-137,5-104 290,-2-54-199,-1 2 0,-1-1 0,-5 43 0,4-63-175,-25 22-3476,24-24 3143,-23-10-6984,0-14 5688,23 22 1339,-6-5-518,5 5 475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17.44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123 363 3327,'-2'-1'366,"-8"-6"422,1 2 0,-1-1 0,0 1 0,-1 1 0,-19-6 0,28 9-466,-17 4 401,13-2-562,4-1 67,0 0-4,2 0-165,0 0-1,-1 0 0,1 0 1,0 0-1,-1 0 0,1 0 0,0 0 1,-1 0-1,1 0 0,-1 0 1,1 0-1,0-1 0,-1 1 0,1 0 1,0 0-1,-1 0 0,1 0 1,0-1-1,0 1 0,-1 0 0,1 0 1,0-1-1,0 1 0,-1 0 1,1 0-1,0-1 0,0 1 0,0 0 1,-1-1-1,1 1 0,0-1 1,0 0 13,0 1 0,0-1 0,1 0 1,-1 0-1,0 0 0,0 0 1,1 1-1,-1-1 0,1 0 0,-1 0 1,1 1-1,-1-1 0,2-1 1,21-20-397,10 0 628,-31 21-82,1-2-133,0 1 0,0-1 0,0 1 0,1 0 0,-1 0 0,6-3 0,-4 2 40,6-4 90,3-2-117,0 0 0,23-23 1,-21 17-446,1-1 1,1 2-1,31-19 1,-37 26-562,0 0 1,0 2-1,0-1 1,1 1 0,0 1-1,0 0 1,17-2-1,70-1-2881,20-4 2290,57-27 1314,-162 34 234,-1 1 11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18.11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0 184 5503,'0'0'2616,"2"-2"-2368,39-40 2256,-40 40-2216,1 1-21,24-20 248,-17 14-367,0 0-1,16-11 0,-7 8 124,18-16 0,-2 1 154,-29 22-269,0 0-1,0 1 1,0-1-1,0 1 1,0 0 0,10-2-1,-13 4-60,1 0-192,6 0-11,-7 0-3,1 0-644,6 0 478,-7 0-38,1-1-613,4-1 2388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18.66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97 0 3071,'0'0'7786,"-2"2"-7642,-14 14 325,14-15-357,2 2-15,-2-1-64,-7 20 122,8-18-144,0 0 0,1 0 0,-1 1-1,1-1 1,0 4 0,-3 18 528,-2 18 668,5-42-1164,0 1 0,-1-1 0,1 1 0,0-1-1,1 1 1,-1-1 0,0 1 0,2 4 0,-1-1 48,-1-4 48,0 1-10,-9 54 631,7-39-651,3-14-95,-1-4-10,1 0-1,-1 0 0,0 1 1,0-1-1,0 0 0,0 0 1,0 1-1,1-1 0,-1 0 1,0 0-1,0 1 0,0-1 1,0 0-1,0 1 0,0-1 0,0 0 1,0 1-1,0-1 0,0 0 1,0 1-1,0-1 0,0 0 1,0 0-1,0 1 0,0-1 1,-1 0-1,1 1 0,-10 122 1209,10-121-1318,-2 10 86,2-10 86,0 12-171,-3 16-374,-2 12-81,4-34 434,0 0-1,0 16 0,2-18 99,-1 0-1,-1 0 1,1 0-1,-1 0 1,0-1-1,0 1 1,-3 7-1,1-5 0,0-1-22,1 0 0,-1 1 0,1-1 0,1 1 0,0-1 0,0 1 0,0 14 0,0-10 74,0-10-122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2:08:19.5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83 3839,'0'0'4896,"3"-1"-4800,2 0 53,1 0-1,0-1 1,-1 1-1,10-5 1,14-6 724,-17 8-583,0-1 0,0 0 0,14-9 0,-24 13-166,10-3 80,-10 3-108,3-2 386,27-14-7256,-20 13 4578</inkml:trace>
</inkml:ink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04FC5-65DF-4F16-8E31-2AE9956B87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F45B5-F61E-497F-8062-5067832C2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64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12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30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32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33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45.xml"/><Relationship Id="rId1" Type="http://purl.oclc.org/ooxml/officeDocument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purl.oclc.org/ooxml/officeDocument/relationships/slide" Target="../slides/slide50.xml"/><Relationship Id="rId1" Type="http://purl.oclc.org/ooxml/officeDocument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purl.oclc.org/ooxml/officeDocument/relationships/slide" Target="../slides/slide58.xml"/><Relationship Id="rId1" Type="http://purl.oclc.org/ooxml/officeDocument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purl.oclc.org/ooxml/officeDocument/relationships/slide" Target="../slides/slide64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F45B5-F61E-497F-8062-5067832C2A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13566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F45B5-F61E-497F-8062-5067832C2A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57137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F45B5-F61E-497F-8062-5067832C2A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54120"/>
      </p:ext>
    </p:extLst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F45B5-F61E-497F-8062-5067832C2A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84506"/>
      </p:ext>
    </p:extLst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B6D45-23DF-44C5-BF03-73A9241F344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10379"/>
      </p:ext>
    </p:extLst>
  </p:cSld>
  <p:clrMapOvr>
    <a:masterClrMapping/>
  </p:clrMapOvr>
</p:notes>
</file>

<file path=ppt/notesSlides/notesSlide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F45B5-F61E-497F-8062-5067832C2A6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22153"/>
      </p:ext>
    </p:extLst>
  </p:cSld>
  <p:clrMapOvr>
    <a:masterClrMapping/>
  </p:clrMapOvr>
</p:notes>
</file>

<file path=ppt/notesSlides/notesSlide7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F45B5-F61E-497F-8062-5067832C2A6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12237"/>
      </p:ext>
    </p:extLst>
  </p:cSld>
  <p:clrMapOvr>
    <a:masterClrMapping/>
  </p:clrMapOvr>
</p:notes>
</file>

<file path=ppt/notesSlides/notesSlide8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6ABB4-B4B5-4B35-B70F-370125ADE00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3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BF95-755A-47F0-9959-F71F5C5D65C1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37180"/>
      </p:ext>
    </p:extLst>
  </p:cSld>
  <p:clrMapOvr>
    <a:masterClrMapping/>
  </p:clrMapOvr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FEE8-5810-45C7-B37A-BE51878AAA2F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73715"/>
      </p:ext>
    </p:extLst>
  </p:cSld>
  <p:clrMapOvr>
    <a:masterClrMapping/>
  </p:clrMapOvr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194-B8BA-4755-A576-E752F442626F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19154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E9DB-D1F3-4204-AC92-758A98437E30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41949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4530-A8DC-45EB-9AC9-77FD3916D30A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58359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0E03-B9EE-4F88-A20C-338B3E18E4D4}" type="datetime1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87022"/>
      </p:ext>
    </p:extLst>
  </p:cSld>
  <p:clrMapOvr>
    <a:masterClrMapping/>
  </p:clrMapOvr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CB53-4218-4397-B83B-94D948E39512}" type="datetime1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17055"/>
      </p:ext>
    </p:extLst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DF78-A505-41D8-96CB-D2ACB8DBF60F}" type="datetime1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76258"/>
      </p:ext>
    </p:extLst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3664B-9210-4E22-9A97-7C23A867F215}" type="datetime1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58690"/>
      </p:ext>
    </p:extLst>
  </p:cSld>
  <p:clrMapOvr>
    <a:masterClrMapping/>
  </p:clrMapOvr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9310-3FB9-455D-9B18-DE8CB14C4F21}" type="datetime1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120"/>
      </p:ext>
    </p:extLst>
  </p:cSld>
  <p:clrMapOvr>
    <a:masterClrMapping/>
  </p:clrMapOvr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87E3-61C3-4B6F-B4BA-362BBCABED88}" type="datetime1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5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theme" Target="../theme/theme1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0" Type="http://purl.oclc.org/ooxml/officeDocument/relationships/slideLayout" Target="../slideLayouts/slideLayout10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D8363091-48E8-4888-B2E7-7C94711CE640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FABFAB12-468A-4731-B38A-D2FE435D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5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%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%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%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%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%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%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%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%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%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%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purl.oclc.org/ooxml/officeDocument/relationships/image" Target="../media/image1200.png"/><Relationship Id="rId21" Type="http://purl.oclc.org/ooxml/officeDocument/relationships/customXml" Target="../ink/ink207.xml"/><Relationship Id="rId42" Type="http://purl.oclc.org/ooxml/officeDocument/relationships/image" Target="../media/image1381.png"/><Relationship Id="rId47" Type="http://purl.oclc.org/ooxml/officeDocument/relationships/customXml" Target="../ink/ink220.xml"/><Relationship Id="rId63" Type="http://purl.oclc.org/ooxml/officeDocument/relationships/customXml" Target="../ink/ink228.xml"/><Relationship Id="rId68" Type="http://purl.oclc.org/ooxml/officeDocument/relationships/image" Target="../media/image151.png"/><Relationship Id="rId84" Type="http://purl.oclc.org/ooxml/officeDocument/relationships/image" Target="../media/image155.png"/><Relationship Id="rId89" Type="http://purl.oclc.org/ooxml/officeDocument/relationships/customXml" Target="../ink/ink241.xml"/><Relationship Id="rId112" Type="http://purl.oclc.org/ooxml/officeDocument/relationships/image" Target="../media/image169.png"/><Relationship Id="rId16" Type="http://purl.oclc.org/ooxml/officeDocument/relationships/image" Target="../media/image1280.png"/><Relationship Id="rId107" Type="http://purl.oclc.org/ooxml/officeDocument/relationships/customXml" Target="../ink/ink250.xml"/><Relationship Id="rId11" Type="http://purl.oclc.org/ooxml/officeDocument/relationships/customXml" Target="../ink/ink202.xml"/><Relationship Id="rId32" Type="http://purl.oclc.org/ooxml/officeDocument/relationships/image" Target="../media/image1330.png"/><Relationship Id="rId37" Type="http://purl.oclc.org/ooxml/officeDocument/relationships/customXml" Target="../ink/ink215.xml"/><Relationship Id="rId53" Type="http://purl.oclc.org/ooxml/officeDocument/relationships/customXml" Target="../ink/ink223.xml"/><Relationship Id="rId58" Type="http://purl.oclc.org/ooxml/officeDocument/relationships/image" Target="../media/image146.png"/><Relationship Id="rId74" Type="http://purl.oclc.org/ooxml/officeDocument/relationships/image" Target="../media/image1251.png"/><Relationship Id="rId79" Type="http://purl.oclc.org/ooxml/officeDocument/relationships/customXml" Target="../ink/ink236.xml"/><Relationship Id="rId102" Type="http://purl.oclc.org/ooxml/officeDocument/relationships/image" Target="../media/image164.png"/><Relationship Id="rId5" Type="http://purl.oclc.org/ooxml/officeDocument/relationships/customXml" Target="../ink/ink199.xml"/><Relationship Id="rId90" Type="http://purl.oclc.org/ooxml/officeDocument/relationships/image" Target="../media/image158.png"/><Relationship Id="rId95" Type="http://purl.oclc.org/ooxml/officeDocument/relationships/customXml" Target="../ink/ink244.xml"/><Relationship Id="rId22" Type="http://purl.oclc.org/ooxml/officeDocument/relationships/image" Target="../media/image1311.png"/><Relationship Id="rId27" Type="http://purl.oclc.org/ooxml/officeDocument/relationships/customXml" Target="../ink/ink210.xml"/><Relationship Id="rId43" Type="http://purl.oclc.org/ooxml/officeDocument/relationships/customXml" Target="../ink/ink218.xml"/><Relationship Id="rId48" Type="http://purl.oclc.org/ooxml/officeDocument/relationships/image" Target="../media/image1412.png"/><Relationship Id="rId64" Type="http://purl.oclc.org/ooxml/officeDocument/relationships/image" Target="../media/image149.png"/><Relationship Id="rId69" Type="http://purl.oclc.org/ooxml/officeDocument/relationships/customXml" Target="../ink/ink231.xml"/><Relationship Id="rId113" Type="http://purl.oclc.org/ooxml/officeDocument/relationships/customXml" Target="../ink/ink253.xml"/><Relationship Id="rId80" Type="http://purl.oclc.org/ooxml/officeDocument/relationships/image" Target="../media/image1281.png"/><Relationship Id="rId85" Type="http://purl.oclc.org/ooxml/officeDocument/relationships/customXml" Target="../ink/ink239.xml"/><Relationship Id="rId12" Type="http://purl.oclc.org/ooxml/officeDocument/relationships/image" Target="../media/image1260.png"/><Relationship Id="rId17" Type="http://purl.oclc.org/ooxml/officeDocument/relationships/customXml" Target="../ink/ink205.xml"/><Relationship Id="rId33" Type="http://purl.oclc.org/ooxml/officeDocument/relationships/customXml" Target="../ink/ink213.xml"/><Relationship Id="rId38" Type="http://purl.oclc.org/ooxml/officeDocument/relationships/image" Target="../media/image1361.png"/><Relationship Id="rId59" Type="http://purl.oclc.org/ooxml/officeDocument/relationships/customXml" Target="../ink/ink226.xml"/><Relationship Id="rId103" Type="http://purl.oclc.org/ooxml/officeDocument/relationships/customXml" Target="../ink/ink248.xml"/><Relationship Id="rId108" Type="http://purl.oclc.org/ooxml/officeDocument/relationships/image" Target="../media/image167.png"/><Relationship Id="rId54" Type="http://purl.oclc.org/ooxml/officeDocument/relationships/image" Target="../media/image1441.png"/><Relationship Id="rId70" Type="http://purl.oclc.org/ooxml/officeDocument/relationships/image" Target="../media/image152.png"/><Relationship Id="rId75" Type="http://purl.oclc.org/ooxml/officeDocument/relationships/customXml" Target="../ink/ink234.xml"/><Relationship Id="rId91" Type="http://purl.oclc.org/ooxml/officeDocument/relationships/customXml" Target="../ink/ink242.xml"/><Relationship Id="rId96" Type="http://purl.oclc.org/ooxml/officeDocument/relationships/image" Target="../media/image161.png"/><Relationship Id="rId1" Type="http://purl.oclc.org/ooxml/officeDocument/relationships/slideLayout" Target="../slideLayouts/slideLayout7.xml"/><Relationship Id="rId6" Type="http://purl.oclc.org/ooxml/officeDocument/relationships/image" Target="../media/image1230.png"/><Relationship Id="rId15" Type="http://purl.oclc.org/ooxml/officeDocument/relationships/customXml" Target="../ink/ink204.xml"/><Relationship Id="rId23" Type="http://purl.oclc.org/ooxml/officeDocument/relationships/customXml" Target="../ink/ink208.xml"/><Relationship Id="rId28" Type="http://purl.oclc.org/ooxml/officeDocument/relationships/image" Target="../media/image1210.png"/><Relationship Id="rId36" Type="http://purl.oclc.org/ooxml/officeDocument/relationships/image" Target="../media/image1351.png"/><Relationship Id="rId49" Type="http://purl.oclc.org/ooxml/officeDocument/relationships/customXml" Target="../ink/ink221.xml"/><Relationship Id="rId57" Type="http://purl.oclc.org/ooxml/officeDocument/relationships/customXml" Target="../ink/ink225.xml"/><Relationship Id="rId106" Type="http://purl.oclc.org/ooxml/officeDocument/relationships/image" Target="../media/image166.png"/><Relationship Id="rId114" Type="http://purl.oclc.org/ooxml/officeDocument/relationships/image" Target="../media/image170.png"/><Relationship Id="rId10" Type="http://purl.oclc.org/ooxml/officeDocument/relationships/image" Target="../media/image1250.png"/><Relationship Id="rId31" Type="http://purl.oclc.org/ooxml/officeDocument/relationships/customXml" Target="../ink/ink212.xml"/><Relationship Id="rId44" Type="http://purl.oclc.org/ooxml/officeDocument/relationships/image" Target="../media/image1391.png"/><Relationship Id="rId52" Type="http://purl.oclc.org/ooxml/officeDocument/relationships/image" Target="../media/image1431.png"/><Relationship Id="rId60" Type="http://purl.oclc.org/ooxml/officeDocument/relationships/image" Target="../media/image147.png"/><Relationship Id="rId65" Type="http://purl.oclc.org/ooxml/officeDocument/relationships/customXml" Target="../ink/ink229.xml"/><Relationship Id="rId73" Type="http://purl.oclc.org/ooxml/officeDocument/relationships/customXml" Target="../ink/ink233.xml"/><Relationship Id="rId78" Type="http://purl.oclc.org/ooxml/officeDocument/relationships/image" Target="../media/image1271.png"/><Relationship Id="rId81" Type="http://purl.oclc.org/ooxml/officeDocument/relationships/customXml" Target="../ink/ink237.xml"/><Relationship Id="rId86" Type="http://purl.oclc.org/ooxml/officeDocument/relationships/image" Target="../media/image156.png"/><Relationship Id="rId94" Type="http://purl.oclc.org/ooxml/officeDocument/relationships/image" Target="../media/image160.png"/><Relationship Id="rId99" Type="http://purl.oclc.org/ooxml/officeDocument/relationships/customXml" Target="../ink/ink246.xml"/><Relationship Id="rId101" Type="http://purl.oclc.org/ooxml/officeDocument/relationships/customXml" Target="../ink/ink247.xml"/><Relationship Id="rId4" Type="http://purl.oclc.org/ooxml/officeDocument/relationships/image" Target="../media/image1220.png"/><Relationship Id="rId9" Type="http://purl.oclc.org/ooxml/officeDocument/relationships/customXml" Target="../ink/ink201.xml"/><Relationship Id="rId13" Type="http://purl.oclc.org/ooxml/officeDocument/relationships/customXml" Target="../ink/ink203.xml"/><Relationship Id="rId18" Type="http://purl.oclc.org/ooxml/officeDocument/relationships/image" Target="../media/image1290.png"/><Relationship Id="rId39" Type="http://purl.oclc.org/ooxml/officeDocument/relationships/customXml" Target="../ink/ink216.xml"/><Relationship Id="rId109" Type="http://purl.oclc.org/ooxml/officeDocument/relationships/customXml" Target="../ink/ink251.xml"/><Relationship Id="rId34" Type="http://purl.oclc.org/ooxml/officeDocument/relationships/image" Target="../media/image1341.png"/><Relationship Id="rId50" Type="http://purl.oclc.org/ooxml/officeDocument/relationships/image" Target="../media/image1421.png"/><Relationship Id="rId55" Type="http://purl.oclc.org/ooxml/officeDocument/relationships/customXml" Target="../ink/ink224.xml"/><Relationship Id="rId76" Type="http://purl.oclc.org/ooxml/officeDocument/relationships/image" Target="../media/image1261.png"/><Relationship Id="rId97" Type="http://purl.oclc.org/ooxml/officeDocument/relationships/customXml" Target="../ink/ink245.xml"/><Relationship Id="rId104" Type="http://purl.oclc.org/ooxml/officeDocument/relationships/image" Target="../media/image165.png"/><Relationship Id="rId7" Type="http://purl.oclc.org/ooxml/officeDocument/relationships/customXml" Target="../ink/ink200.xml"/><Relationship Id="rId71" Type="http://purl.oclc.org/ooxml/officeDocument/relationships/customXml" Target="../ink/ink232.xml"/><Relationship Id="rId92" Type="http://purl.oclc.org/ooxml/officeDocument/relationships/image" Target="../media/image159.png"/><Relationship Id="rId2" Type="http://purl.oclc.org/ooxml/officeDocument/relationships/image" Target="../media/image145.png"/><Relationship Id="rId29" Type="http://purl.oclc.org/ooxml/officeDocument/relationships/customXml" Target="../ink/ink211.xml"/><Relationship Id="rId24" Type="http://purl.oclc.org/ooxml/officeDocument/relationships/image" Target="../media/image1190.png"/><Relationship Id="rId40" Type="http://purl.oclc.org/ooxml/officeDocument/relationships/image" Target="../media/image1371.png"/><Relationship Id="rId45" Type="http://purl.oclc.org/ooxml/officeDocument/relationships/customXml" Target="../ink/ink219.xml"/><Relationship Id="rId66" Type="http://purl.oclc.org/ooxml/officeDocument/relationships/image" Target="../media/image150.png"/><Relationship Id="rId87" Type="http://purl.oclc.org/ooxml/officeDocument/relationships/customXml" Target="../ink/ink240.xml"/><Relationship Id="rId110" Type="http://purl.oclc.org/ooxml/officeDocument/relationships/image" Target="../media/image168.png"/><Relationship Id="rId115" Type="http://purl.oclc.org/ooxml/officeDocument/relationships/customXml" Target="../ink/ink254.xml"/><Relationship Id="rId61" Type="http://purl.oclc.org/ooxml/officeDocument/relationships/customXml" Target="../ink/ink227.xml"/><Relationship Id="rId82" Type="http://purl.oclc.org/ooxml/officeDocument/relationships/image" Target="../media/image154.png"/><Relationship Id="rId19" Type="http://purl.oclc.org/ooxml/officeDocument/relationships/customXml" Target="../ink/ink206.xml"/><Relationship Id="rId14" Type="http://purl.oclc.org/ooxml/officeDocument/relationships/image" Target="../media/image1270.png"/><Relationship Id="rId30" Type="http://purl.oclc.org/ooxml/officeDocument/relationships/image" Target="../media/image1320.png"/><Relationship Id="rId35" Type="http://purl.oclc.org/ooxml/officeDocument/relationships/customXml" Target="../ink/ink214.xml"/><Relationship Id="rId56" Type="http://purl.oclc.org/ooxml/officeDocument/relationships/image" Target="../media/image1451.png"/><Relationship Id="rId77" Type="http://purl.oclc.org/ooxml/officeDocument/relationships/customXml" Target="../ink/ink235.xml"/><Relationship Id="rId100" Type="http://purl.oclc.org/ooxml/officeDocument/relationships/image" Target="../media/image163.png"/><Relationship Id="rId105" Type="http://purl.oclc.org/ooxml/officeDocument/relationships/customXml" Target="../ink/ink249.xml"/><Relationship Id="rId8" Type="http://purl.oclc.org/ooxml/officeDocument/relationships/image" Target="../media/image1240.png"/><Relationship Id="rId51" Type="http://purl.oclc.org/ooxml/officeDocument/relationships/customXml" Target="../ink/ink222.xml"/><Relationship Id="rId72" Type="http://purl.oclc.org/ooxml/officeDocument/relationships/image" Target="../media/image153.png"/><Relationship Id="rId93" Type="http://purl.oclc.org/ooxml/officeDocument/relationships/customXml" Target="../ink/ink243.xml"/><Relationship Id="rId98" Type="http://purl.oclc.org/ooxml/officeDocument/relationships/image" Target="../media/image162.png"/><Relationship Id="rId3" Type="http://purl.oclc.org/ooxml/officeDocument/relationships/customXml" Target="../ink/ink198.xml"/><Relationship Id="rId25" Type="http://purl.oclc.org/ooxml/officeDocument/relationships/customXml" Target="../ink/ink209.xml"/><Relationship Id="rId46" Type="http://purl.oclc.org/ooxml/officeDocument/relationships/image" Target="../media/image1401.png"/><Relationship Id="rId67" Type="http://purl.oclc.org/ooxml/officeDocument/relationships/customXml" Target="../ink/ink230.xml"/><Relationship Id="rId116" Type="http://purl.oclc.org/ooxml/officeDocument/relationships/image" Target="../media/image171.png"/><Relationship Id="rId20" Type="http://purl.oclc.org/ooxml/officeDocument/relationships/image" Target="../media/image1300.png"/><Relationship Id="rId41" Type="http://purl.oclc.org/ooxml/officeDocument/relationships/customXml" Target="../ink/ink217.xml"/><Relationship Id="rId62" Type="http://purl.oclc.org/ooxml/officeDocument/relationships/image" Target="../media/image148.png"/><Relationship Id="rId83" Type="http://purl.oclc.org/ooxml/officeDocument/relationships/customXml" Target="../ink/ink238.xml"/><Relationship Id="rId88" Type="http://purl.oclc.org/ooxml/officeDocument/relationships/image" Target="../media/image157.png"/><Relationship Id="rId111" Type="http://purl.oclc.org/ooxml/officeDocument/relationships/customXml" Target="../ink/ink252.xml"/></Relationships>
</file>

<file path=ppt/slides/_rels/slide11.xml.rels><?xml version="1.0" encoding="UTF-8" standalone="yes"?>
<Relationships xmlns="http://schemas.openxmlformats.org/package/2006/relationships"><Relationship Id="rId117" Type="http://purl.oclc.org/ooxml/officeDocument/relationships/customXml" Target="../ink/ink312.xml"/><Relationship Id="rId21" Type="http://purl.oclc.org/ooxml/officeDocument/relationships/customXml" Target="../ink/ink264.xml"/><Relationship Id="rId42" Type="http://purl.oclc.org/ooxml/officeDocument/relationships/image" Target="../media/image1530.png"/><Relationship Id="rId63" Type="http://purl.oclc.org/ooxml/officeDocument/relationships/customXml" Target="../ink/ink285.xml"/><Relationship Id="rId84" Type="http://purl.oclc.org/ooxml/officeDocument/relationships/image" Target="../media/image1832.png"/><Relationship Id="rId138" Type="http://purl.oclc.org/ooxml/officeDocument/relationships/image" Target="../media/image2103.png"/><Relationship Id="rId159" Type="http://purl.oclc.org/ooxml/officeDocument/relationships/customXml" Target="../ink/ink333.xml"/><Relationship Id="rId107" Type="http://purl.oclc.org/ooxml/officeDocument/relationships/customXml" Target="../ink/ink307.xml"/><Relationship Id="rId11" Type="http://purl.oclc.org/ooxml/officeDocument/relationships/customXml" Target="../ink/ink259.xml"/><Relationship Id="rId32" Type="http://purl.oclc.org/ooxml/officeDocument/relationships/image" Target="../media/image1480.png"/><Relationship Id="rId53" Type="http://purl.oclc.org/ooxml/officeDocument/relationships/customXml" Target="../ink/ink280.xml"/><Relationship Id="rId74" Type="http://purl.oclc.org/ooxml/officeDocument/relationships/image" Target="../media/image1781.png"/><Relationship Id="rId128" Type="http://purl.oclc.org/ooxml/officeDocument/relationships/image" Target="../media/image2051.png"/><Relationship Id="rId149" Type="http://purl.oclc.org/ooxml/officeDocument/relationships/customXml" Target="../ink/ink328.xml"/><Relationship Id="rId5" Type="http://purl.oclc.org/ooxml/officeDocument/relationships/customXml" Target="../ink/ink256.xml"/><Relationship Id="rId95" Type="http://purl.oclc.org/ooxml/officeDocument/relationships/customXml" Target="../ink/ink301.xml"/><Relationship Id="rId160" Type="http://purl.oclc.org/ooxml/officeDocument/relationships/image" Target="../media/image5110.png"/><Relationship Id="rId22" Type="http://purl.oclc.org/ooxml/officeDocument/relationships/image" Target="../media/image1430.png"/><Relationship Id="rId43" Type="http://purl.oclc.org/ooxml/officeDocument/relationships/customXml" Target="../ink/ink275.xml"/><Relationship Id="rId64" Type="http://purl.oclc.org/ooxml/officeDocument/relationships/image" Target="../media/image1641.png"/><Relationship Id="rId118" Type="http://purl.oclc.org/ooxml/officeDocument/relationships/image" Target="../media/image2001.png"/><Relationship Id="rId139" Type="http://purl.oclc.org/ooxml/officeDocument/relationships/customXml" Target="../ink/ink323.xml"/><Relationship Id="rId85" Type="http://purl.oclc.org/ooxml/officeDocument/relationships/customXml" Target="../ink/ink296.xml"/><Relationship Id="rId150" Type="http://purl.oclc.org/ooxml/officeDocument/relationships/image" Target="../media/image4610.png"/><Relationship Id="rId12" Type="http://purl.oclc.org/ooxml/officeDocument/relationships/image" Target="../media/image1380.png"/><Relationship Id="rId17" Type="http://purl.oclc.org/ooxml/officeDocument/relationships/customXml" Target="../ink/ink262.xml"/><Relationship Id="rId33" Type="http://purl.oclc.org/ooxml/officeDocument/relationships/customXml" Target="../ink/ink270.xml"/><Relationship Id="rId38" Type="http://purl.oclc.org/ooxml/officeDocument/relationships/image" Target="../media/image1510.png"/><Relationship Id="rId59" Type="http://purl.oclc.org/ooxml/officeDocument/relationships/customXml" Target="../ink/ink283.xml"/><Relationship Id="rId103" Type="http://purl.oclc.org/ooxml/officeDocument/relationships/customXml" Target="../ink/ink305.xml"/><Relationship Id="rId108" Type="http://purl.oclc.org/ooxml/officeDocument/relationships/image" Target="../media/image1951.png"/><Relationship Id="rId124" Type="http://purl.oclc.org/ooxml/officeDocument/relationships/image" Target="../media/image2031.png"/><Relationship Id="rId129" Type="http://purl.oclc.org/ooxml/officeDocument/relationships/customXml" Target="../ink/ink318.xml"/><Relationship Id="rId54" Type="http://purl.oclc.org/ooxml/officeDocument/relationships/image" Target="../media/image1590.png"/><Relationship Id="rId70" Type="http://purl.oclc.org/ooxml/officeDocument/relationships/image" Target="../media/image1761.png"/><Relationship Id="rId75" Type="http://purl.oclc.org/ooxml/officeDocument/relationships/customXml" Target="../ink/ink291.xml"/><Relationship Id="rId91" Type="http://purl.oclc.org/ooxml/officeDocument/relationships/customXml" Target="../ink/ink299.xml"/><Relationship Id="rId96" Type="http://purl.oclc.org/ooxml/officeDocument/relationships/image" Target="../media/image1892.png"/><Relationship Id="rId140" Type="http://purl.oclc.org/ooxml/officeDocument/relationships/image" Target="../media/image2111.png"/><Relationship Id="rId145" Type="http://purl.oclc.org/ooxml/officeDocument/relationships/customXml" Target="../ink/ink326.xml"/><Relationship Id="rId161" Type="http://purl.oclc.org/ooxml/officeDocument/relationships/customXml" Target="../ink/ink334.xml"/><Relationship Id="rId1" Type="http://purl.oclc.org/ooxml/officeDocument/relationships/slideLayout" Target="../slideLayouts/slideLayout7.xml"/><Relationship Id="rId6" Type="http://purl.oclc.org/ooxml/officeDocument/relationships/image" Target="../media/image1350.png"/><Relationship Id="rId23" Type="http://purl.oclc.org/ooxml/officeDocument/relationships/customXml" Target="../ink/ink265.xml"/><Relationship Id="rId28" Type="http://purl.oclc.org/ooxml/officeDocument/relationships/image" Target="../media/image1460.png"/><Relationship Id="rId49" Type="http://purl.oclc.org/ooxml/officeDocument/relationships/customXml" Target="../ink/ink278.xml"/><Relationship Id="rId114" Type="http://purl.oclc.org/ooxml/officeDocument/relationships/image" Target="../media/image1981.png"/><Relationship Id="rId119" Type="http://purl.oclc.org/ooxml/officeDocument/relationships/customXml" Target="../ink/ink313.xml"/><Relationship Id="rId44" Type="http://purl.oclc.org/ooxml/officeDocument/relationships/image" Target="../media/image1540.png"/><Relationship Id="rId60" Type="http://purl.oclc.org/ooxml/officeDocument/relationships/image" Target="../media/image1620.png"/><Relationship Id="rId65" Type="http://purl.oclc.org/ooxml/officeDocument/relationships/customXml" Target="../ink/ink286.xml"/><Relationship Id="rId81" Type="http://purl.oclc.org/ooxml/officeDocument/relationships/customXml" Target="../ink/ink294.xml"/><Relationship Id="rId86" Type="http://purl.oclc.org/ooxml/officeDocument/relationships/image" Target="../media/image1842.png"/><Relationship Id="rId130" Type="http://purl.oclc.org/ooxml/officeDocument/relationships/image" Target="../media/image2061.png"/><Relationship Id="rId135" Type="http://purl.oclc.org/ooxml/officeDocument/relationships/customXml" Target="../ink/ink321.xml"/><Relationship Id="rId151" Type="http://purl.oclc.org/ooxml/officeDocument/relationships/customXml" Target="../ink/ink329.xml"/><Relationship Id="rId156" Type="http://purl.oclc.org/ooxml/officeDocument/relationships/image" Target="../media/image4910.png"/><Relationship Id="rId13" Type="http://purl.oclc.org/ooxml/officeDocument/relationships/customXml" Target="../ink/ink260.xml"/><Relationship Id="rId18" Type="http://purl.oclc.org/ooxml/officeDocument/relationships/image" Target="../media/image1410.png"/><Relationship Id="rId39" Type="http://purl.oclc.org/ooxml/officeDocument/relationships/customXml" Target="../ink/ink273.xml"/><Relationship Id="rId109" Type="http://purl.oclc.org/ooxml/officeDocument/relationships/customXml" Target="../ink/ink308.xml"/><Relationship Id="rId34" Type="http://purl.oclc.org/ooxml/officeDocument/relationships/image" Target="../media/image1490.png"/><Relationship Id="rId50" Type="http://purl.oclc.org/ooxml/officeDocument/relationships/image" Target="../media/image1570.png"/><Relationship Id="rId55" Type="http://purl.oclc.org/ooxml/officeDocument/relationships/customXml" Target="../ink/ink281.xml"/><Relationship Id="rId76" Type="http://purl.oclc.org/ooxml/officeDocument/relationships/image" Target="../media/image1791.png"/><Relationship Id="rId97" Type="http://purl.oclc.org/ooxml/officeDocument/relationships/customXml" Target="../ink/ink302.xml"/><Relationship Id="rId104" Type="http://purl.oclc.org/ooxml/officeDocument/relationships/image" Target="../media/image1931.png"/><Relationship Id="rId120" Type="http://purl.oclc.org/ooxml/officeDocument/relationships/image" Target="../media/image2011.png"/><Relationship Id="rId125" Type="http://purl.oclc.org/ooxml/officeDocument/relationships/customXml" Target="../ink/ink316.xml"/><Relationship Id="rId141" Type="http://purl.oclc.org/ooxml/officeDocument/relationships/customXml" Target="../ink/ink324.xml"/><Relationship Id="rId146" Type="http://purl.oclc.org/ooxml/officeDocument/relationships/image" Target="../media/image2141.png"/><Relationship Id="rId7" Type="http://purl.oclc.org/ooxml/officeDocument/relationships/customXml" Target="../ink/ink257.xml"/><Relationship Id="rId71" Type="http://purl.oclc.org/ooxml/officeDocument/relationships/customXml" Target="../ink/ink289.xml"/><Relationship Id="rId92" Type="http://purl.oclc.org/ooxml/officeDocument/relationships/image" Target="../media/image1872.png"/><Relationship Id="rId162" Type="http://purl.oclc.org/ooxml/officeDocument/relationships/image" Target="../media/image527.png"/><Relationship Id="rId2" Type="http://purl.oclc.org/ooxml/officeDocument/relationships/image" Target="../media/image172.png"/><Relationship Id="rId29" Type="http://purl.oclc.org/ooxml/officeDocument/relationships/customXml" Target="../ink/ink268.xml"/><Relationship Id="rId24" Type="http://purl.oclc.org/ooxml/officeDocument/relationships/image" Target="../media/image1440.png"/><Relationship Id="rId40" Type="http://purl.oclc.org/ooxml/officeDocument/relationships/image" Target="../media/image1520.png"/><Relationship Id="rId45" Type="http://purl.oclc.org/ooxml/officeDocument/relationships/customXml" Target="../ink/ink276.xml"/><Relationship Id="rId66" Type="http://purl.oclc.org/ooxml/officeDocument/relationships/image" Target="../media/image1741.png"/><Relationship Id="rId87" Type="http://purl.oclc.org/ooxml/officeDocument/relationships/customXml" Target="../ink/ink297.xml"/><Relationship Id="rId110" Type="http://purl.oclc.org/ooxml/officeDocument/relationships/image" Target="../media/image1961.png"/><Relationship Id="rId115" Type="http://purl.oclc.org/ooxml/officeDocument/relationships/customXml" Target="../ink/ink311.xml"/><Relationship Id="rId131" Type="http://purl.oclc.org/ooxml/officeDocument/relationships/customXml" Target="../ink/ink319.xml"/><Relationship Id="rId136" Type="http://purl.oclc.org/ooxml/officeDocument/relationships/image" Target="../media/image2091.png"/><Relationship Id="rId157" Type="http://purl.oclc.org/ooxml/officeDocument/relationships/customXml" Target="../ink/ink332.xml"/><Relationship Id="rId61" Type="http://purl.oclc.org/ooxml/officeDocument/relationships/customXml" Target="../ink/ink284.xml"/><Relationship Id="rId82" Type="http://purl.oclc.org/ooxml/officeDocument/relationships/image" Target="../media/image1822.png"/><Relationship Id="rId152" Type="http://purl.oclc.org/ooxml/officeDocument/relationships/image" Target="../media/image4710.png"/><Relationship Id="rId19" Type="http://purl.oclc.org/ooxml/officeDocument/relationships/customXml" Target="../ink/ink263.xml"/><Relationship Id="rId14" Type="http://purl.oclc.org/ooxml/officeDocument/relationships/image" Target="../media/image1390.png"/><Relationship Id="rId30" Type="http://purl.oclc.org/ooxml/officeDocument/relationships/image" Target="../media/image1470.png"/><Relationship Id="rId35" Type="http://purl.oclc.org/ooxml/officeDocument/relationships/customXml" Target="../ink/ink271.xml"/><Relationship Id="rId56" Type="http://purl.oclc.org/ooxml/officeDocument/relationships/image" Target="../media/image1600.png"/><Relationship Id="rId77" Type="http://purl.oclc.org/ooxml/officeDocument/relationships/customXml" Target="../ink/ink292.xml"/><Relationship Id="rId100" Type="http://purl.oclc.org/ooxml/officeDocument/relationships/image" Target="../media/image1911.png"/><Relationship Id="rId105" Type="http://purl.oclc.org/ooxml/officeDocument/relationships/customXml" Target="../ink/ink306.xml"/><Relationship Id="rId126" Type="http://purl.oclc.org/ooxml/officeDocument/relationships/image" Target="../media/image2041.png"/><Relationship Id="rId147" Type="http://purl.oclc.org/ooxml/officeDocument/relationships/customXml" Target="../ink/ink327.xml"/><Relationship Id="rId8" Type="http://purl.oclc.org/ooxml/officeDocument/relationships/image" Target="../media/image1360.png"/><Relationship Id="rId51" Type="http://purl.oclc.org/ooxml/officeDocument/relationships/customXml" Target="../ink/ink279.xml"/><Relationship Id="rId72" Type="http://purl.oclc.org/ooxml/officeDocument/relationships/image" Target="../media/image1771.png"/><Relationship Id="rId93" Type="http://purl.oclc.org/ooxml/officeDocument/relationships/customXml" Target="../ink/ink300.xml"/><Relationship Id="rId98" Type="http://purl.oclc.org/ooxml/officeDocument/relationships/image" Target="../media/image1902.png"/><Relationship Id="rId121" Type="http://purl.oclc.org/ooxml/officeDocument/relationships/customXml" Target="../ink/ink314.xml"/><Relationship Id="rId142" Type="http://purl.oclc.org/ooxml/officeDocument/relationships/image" Target="../media/image2121.png"/><Relationship Id="rId163" Type="http://purl.oclc.org/ooxml/officeDocument/relationships/customXml" Target="../ink/ink335.xml"/><Relationship Id="rId3" Type="http://purl.oclc.org/ooxml/officeDocument/relationships/customXml" Target="../ink/ink255.xml"/><Relationship Id="rId25" Type="http://purl.oclc.org/ooxml/officeDocument/relationships/customXml" Target="../ink/ink266.xml"/><Relationship Id="rId46" Type="http://purl.oclc.org/ooxml/officeDocument/relationships/image" Target="../media/image1550.png"/><Relationship Id="rId67" Type="http://purl.oclc.org/ooxml/officeDocument/relationships/customXml" Target="../ink/ink287.xml"/><Relationship Id="rId116" Type="http://purl.oclc.org/ooxml/officeDocument/relationships/image" Target="../media/image1991.png"/><Relationship Id="rId137" Type="http://purl.oclc.org/ooxml/officeDocument/relationships/customXml" Target="../ink/ink322.xml"/><Relationship Id="rId158" Type="http://purl.oclc.org/ooxml/officeDocument/relationships/image" Target="../media/image5010.png"/><Relationship Id="rId20" Type="http://purl.oclc.org/ooxml/officeDocument/relationships/image" Target="../media/image1420.png"/><Relationship Id="rId41" Type="http://purl.oclc.org/ooxml/officeDocument/relationships/customXml" Target="../ink/ink274.xml"/><Relationship Id="rId62" Type="http://purl.oclc.org/ooxml/officeDocument/relationships/image" Target="../media/image1631.png"/><Relationship Id="rId83" Type="http://purl.oclc.org/ooxml/officeDocument/relationships/customXml" Target="../ink/ink295.xml"/><Relationship Id="rId88" Type="http://purl.oclc.org/ooxml/officeDocument/relationships/image" Target="../media/image1852.png"/><Relationship Id="rId111" Type="http://purl.oclc.org/ooxml/officeDocument/relationships/customXml" Target="../ink/ink309.xml"/><Relationship Id="rId132" Type="http://purl.oclc.org/ooxml/officeDocument/relationships/image" Target="../media/image2071.png"/><Relationship Id="rId153" Type="http://purl.oclc.org/ooxml/officeDocument/relationships/customXml" Target="../ink/ink330.xml"/><Relationship Id="rId15" Type="http://purl.oclc.org/ooxml/officeDocument/relationships/customXml" Target="../ink/ink261.xml"/><Relationship Id="rId36" Type="http://purl.oclc.org/ooxml/officeDocument/relationships/image" Target="../media/image1500.png"/><Relationship Id="rId57" Type="http://purl.oclc.org/ooxml/officeDocument/relationships/customXml" Target="../ink/ink282.xml"/><Relationship Id="rId106" Type="http://purl.oclc.org/ooxml/officeDocument/relationships/image" Target="../media/image1941.png"/><Relationship Id="rId127" Type="http://purl.oclc.org/ooxml/officeDocument/relationships/customXml" Target="../ink/ink317.xml"/><Relationship Id="rId10" Type="http://purl.oclc.org/ooxml/officeDocument/relationships/image" Target="../media/image1370.png"/><Relationship Id="rId31" Type="http://purl.oclc.org/ooxml/officeDocument/relationships/customXml" Target="../ink/ink269.xml"/><Relationship Id="rId52" Type="http://purl.oclc.org/ooxml/officeDocument/relationships/image" Target="../media/image1580.png"/><Relationship Id="rId73" Type="http://purl.oclc.org/ooxml/officeDocument/relationships/customXml" Target="../ink/ink290.xml"/><Relationship Id="rId78" Type="http://purl.oclc.org/ooxml/officeDocument/relationships/image" Target="../media/image1802.png"/><Relationship Id="rId94" Type="http://purl.oclc.org/ooxml/officeDocument/relationships/image" Target="../media/image1882.png"/><Relationship Id="rId99" Type="http://purl.oclc.org/ooxml/officeDocument/relationships/customXml" Target="../ink/ink303.xml"/><Relationship Id="rId101" Type="http://purl.oclc.org/ooxml/officeDocument/relationships/customXml" Target="../ink/ink304.xml"/><Relationship Id="rId122" Type="http://purl.oclc.org/ooxml/officeDocument/relationships/image" Target="../media/image2021.png"/><Relationship Id="rId143" Type="http://purl.oclc.org/ooxml/officeDocument/relationships/customXml" Target="../ink/ink325.xml"/><Relationship Id="rId148" Type="http://purl.oclc.org/ooxml/officeDocument/relationships/image" Target="../media/image2151.png"/><Relationship Id="rId164" Type="http://purl.oclc.org/ooxml/officeDocument/relationships/image" Target="../media/image537.png"/><Relationship Id="rId4" Type="http://purl.oclc.org/ooxml/officeDocument/relationships/image" Target="../media/image1340.png"/><Relationship Id="rId9" Type="http://purl.oclc.org/ooxml/officeDocument/relationships/customXml" Target="../ink/ink258.xml"/><Relationship Id="rId26" Type="http://purl.oclc.org/ooxml/officeDocument/relationships/image" Target="../media/image1450.png"/><Relationship Id="rId47" Type="http://purl.oclc.org/ooxml/officeDocument/relationships/customXml" Target="../ink/ink277.xml"/><Relationship Id="rId68" Type="http://purl.oclc.org/ooxml/officeDocument/relationships/image" Target="../media/image1751.png"/><Relationship Id="rId89" Type="http://purl.oclc.org/ooxml/officeDocument/relationships/customXml" Target="../ink/ink298.xml"/><Relationship Id="rId112" Type="http://purl.oclc.org/ooxml/officeDocument/relationships/image" Target="../media/image1971.png"/><Relationship Id="rId133" Type="http://purl.oclc.org/ooxml/officeDocument/relationships/customXml" Target="../ink/ink320.xml"/><Relationship Id="rId154" Type="http://purl.oclc.org/ooxml/officeDocument/relationships/image" Target="../media/image4810.png"/><Relationship Id="rId16" Type="http://purl.oclc.org/ooxml/officeDocument/relationships/image" Target="../media/image1400.png"/><Relationship Id="rId37" Type="http://purl.oclc.org/ooxml/officeDocument/relationships/customXml" Target="../ink/ink272.xml"/><Relationship Id="rId58" Type="http://purl.oclc.org/ooxml/officeDocument/relationships/image" Target="../media/image1610.png"/><Relationship Id="rId79" Type="http://purl.oclc.org/ooxml/officeDocument/relationships/customXml" Target="../ink/ink293.xml"/><Relationship Id="rId102" Type="http://purl.oclc.org/ooxml/officeDocument/relationships/image" Target="../media/image1921.png"/><Relationship Id="rId123" Type="http://purl.oclc.org/ooxml/officeDocument/relationships/customXml" Target="../ink/ink315.xml"/><Relationship Id="rId144" Type="http://purl.oclc.org/ooxml/officeDocument/relationships/image" Target="../media/image2131.png"/><Relationship Id="rId90" Type="http://purl.oclc.org/ooxml/officeDocument/relationships/image" Target="../media/image1862.png"/><Relationship Id="rId27" Type="http://purl.oclc.org/ooxml/officeDocument/relationships/customXml" Target="../ink/ink267.xml"/><Relationship Id="rId48" Type="http://purl.oclc.org/ooxml/officeDocument/relationships/image" Target="../media/image1560.png"/><Relationship Id="rId69" Type="http://purl.oclc.org/ooxml/officeDocument/relationships/customXml" Target="../ink/ink288.xml"/><Relationship Id="rId113" Type="http://purl.oclc.org/ooxml/officeDocument/relationships/customXml" Target="../ink/ink310.xml"/><Relationship Id="rId134" Type="http://purl.oclc.org/ooxml/officeDocument/relationships/image" Target="../media/image2081.png"/><Relationship Id="rId80" Type="http://purl.oclc.org/ooxml/officeDocument/relationships/image" Target="../media/image1812.png"/><Relationship Id="rId155" Type="http://purl.oclc.org/ooxml/officeDocument/relationships/customXml" Target="../ink/ink331.xml"/></Relationships>
</file>

<file path=ppt/slides/_rels/slide12.xml.rels><?xml version="1.0" encoding="UTF-8" standalone="yes"?>
<Relationships xmlns="http://schemas.openxmlformats.org/package/2006/relationships"><Relationship Id="rId8" Type="http://purl.oclc.org/ooxml/officeDocument/relationships/image" Target="../media/image1011.png"/><Relationship Id="rId3" Type="http://purl.oclc.org/ooxml/officeDocument/relationships/customXml" Target="../ink/ink336.xml"/><Relationship Id="rId7" Type="http://purl.oclc.org/ooxml/officeDocument/relationships/customXml" Target="../ink/ink338.xml"/><Relationship Id="rId2" Type="http://purl.oclc.org/ooxml/officeDocument/relationships/notesSlide" Target="../notesSlides/notesSlide1.xml"/><Relationship Id="rId1" Type="http://purl.oclc.org/ooxml/officeDocument/relationships/slideLayout" Target="../slideLayouts/slideLayout2.xml"/><Relationship Id="rId6" Type="http://purl.oclc.org/ooxml/officeDocument/relationships/image" Target="../media/image1000.png"/><Relationship Id="rId5" Type="http://purl.oclc.org/ooxml/officeDocument/relationships/customXml" Target="../ink/ink337.xml"/><Relationship Id="rId10" Type="http://purl.oclc.org/ooxml/officeDocument/relationships/image" Target="../media/image1020.png"/><Relationship Id="rId4" Type="http://purl.oclc.org/ooxml/officeDocument/relationships/image" Target="../media/image990.png"/><Relationship Id="rId9" Type="http://purl.oclc.org/ooxml/officeDocument/relationships/customXml" Target="../ink/ink33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purl.oclc.org/ooxml/officeDocument/relationships/image" Target="../media/image173.png"/><Relationship Id="rId1" Type="http://purl.oclc.org/ooxml/officeDocument/relationships/slideLayout" Target="../slideLayouts/slideLayout7.xml"/><Relationship Id="rId4" Type="http://purl.oclc.org/ooxml/officeDocument/relationships/image" Target="../media/image174.png"/></Relationships>
</file>

<file path=ppt/slides/_rels/slide14.xml.rels><?xml version="1.0" encoding="UTF-8" standalone="yes"?>
<Relationships xmlns="http://schemas.openxmlformats.org/package/2006/relationships"><Relationship Id="rId13" Type="http://purl.oclc.org/ooxml/officeDocument/relationships/customXml" Target="../ink/ink345.xml"/><Relationship Id="rId18" Type="http://purl.oclc.org/ooxml/officeDocument/relationships/image" Target="../media/image227.png"/><Relationship Id="rId26" Type="http://purl.oclc.org/ooxml/officeDocument/relationships/image" Target="../media/image231.png"/><Relationship Id="rId3" Type="http://purl.oclc.org/ooxml/officeDocument/relationships/customXml" Target="../ink/ink340.xml"/><Relationship Id="rId21" Type="http://purl.oclc.org/ooxml/officeDocument/relationships/customXml" Target="../ink/ink349.xml"/><Relationship Id="rId34" Type="http://purl.oclc.org/ooxml/officeDocument/relationships/image" Target="../media/image235.png"/><Relationship Id="rId7" Type="http://purl.oclc.org/ooxml/officeDocument/relationships/customXml" Target="../ink/ink342.xml"/><Relationship Id="rId12" Type="http://purl.oclc.org/ooxml/officeDocument/relationships/image" Target="../media/image224.png"/><Relationship Id="rId17" Type="http://purl.oclc.org/ooxml/officeDocument/relationships/customXml" Target="../ink/ink347.xml"/><Relationship Id="rId25" Type="http://purl.oclc.org/ooxml/officeDocument/relationships/customXml" Target="../ink/ink351.xml"/><Relationship Id="rId33" Type="http://purl.oclc.org/ooxml/officeDocument/relationships/customXml" Target="../ink/ink355.xml"/><Relationship Id="rId2" Type="http://purl.oclc.org/ooxml/officeDocument/relationships/image" Target="../media/image175.png"/><Relationship Id="rId16" Type="http://purl.oclc.org/ooxml/officeDocument/relationships/image" Target="../media/image226.png"/><Relationship Id="rId20" Type="http://purl.oclc.org/ooxml/officeDocument/relationships/image" Target="../media/image228.png"/><Relationship Id="rId29" Type="http://purl.oclc.org/ooxml/officeDocument/relationships/customXml" Target="../ink/ink353.xml"/><Relationship Id="rId1" Type="http://purl.oclc.org/ooxml/officeDocument/relationships/slideLayout" Target="../slideLayouts/slideLayout7.xml"/><Relationship Id="rId6" Type="http://purl.oclc.org/ooxml/officeDocument/relationships/image" Target="../media/image221.png"/><Relationship Id="rId11" Type="http://purl.oclc.org/ooxml/officeDocument/relationships/customXml" Target="../ink/ink344.xml"/><Relationship Id="rId24" Type="http://purl.oclc.org/ooxml/officeDocument/relationships/image" Target="../media/image230.png"/><Relationship Id="rId32" Type="http://purl.oclc.org/ooxml/officeDocument/relationships/image" Target="../media/image234.png"/><Relationship Id="rId5" Type="http://purl.oclc.org/ooxml/officeDocument/relationships/customXml" Target="../ink/ink341.xml"/><Relationship Id="rId15" Type="http://purl.oclc.org/ooxml/officeDocument/relationships/customXml" Target="../ink/ink346.xml"/><Relationship Id="rId23" Type="http://purl.oclc.org/ooxml/officeDocument/relationships/customXml" Target="../ink/ink350.xml"/><Relationship Id="rId28" Type="http://purl.oclc.org/ooxml/officeDocument/relationships/image" Target="../media/image232.png"/><Relationship Id="rId36" Type="http://purl.oclc.org/ooxml/officeDocument/relationships/image" Target="../media/image236.png"/><Relationship Id="rId10" Type="http://purl.oclc.org/ooxml/officeDocument/relationships/image" Target="../media/image223.png"/><Relationship Id="rId19" Type="http://purl.oclc.org/ooxml/officeDocument/relationships/customXml" Target="../ink/ink348.xml"/><Relationship Id="rId31" Type="http://purl.oclc.org/ooxml/officeDocument/relationships/customXml" Target="../ink/ink354.xml"/><Relationship Id="rId4" Type="http://purl.oclc.org/ooxml/officeDocument/relationships/image" Target="../media/image220.png"/><Relationship Id="rId9" Type="http://purl.oclc.org/ooxml/officeDocument/relationships/customXml" Target="../ink/ink343.xml"/><Relationship Id="rId14" Type="http://purl.oclc.org/ooxml/officeDocument/relationships/image" Target="../media/image225.png"/><Relationship Id="rId22" Type="http://purl.oclc.org/ooxml/officeDocument/relationships/image" Target="../media/image229.png"/><Relationship Id="rId27" Type="http://purl.oclc.org/ooxml/officeDocument/relationships/customXml" Target="../ink/ink352.xml"/><Relationship Id="rId30" Type="http://purl.oclc.org/ooxml/officeDocument/relationships/image" Target="../media/image233.png"/><Relationship Id="rId35" Type="http://purl.oclc.org/ooxml/officeDocument/relationships/customXml" Target="../ink/ink356.xml"/><Relationship Id="rId8" Type="http://purl.oclc.org/ooxml/officeDocument/relationships/image" Target="../media/image222.png"/></Relationships>
</file>

<file path=ppt/slides/_rels/slide15.xml.rels><?xml version="1.0" encoding="UTF-8" standalone="yes"?>
<Relationships xmlns="http://schemas.openxmlformats.org/package/2006/relationships"><Relationship Id="rId117" Type="http://purl.oclc.org/ooxml/officeDocument/relationships/customXml" Target="../ink/ink414.xml"/><Relationship Id="rId21" Type="http://purl.oclc.org/ooxml/officeDocument/relationships/customXml" Target="../ink/ink366.xml"/><Relationship Id="rId42" Type="http://purl.oclc.org/ooxml/officeDocument/relationships/image" Target="../media/image3107.png"/><Relationship Id="rId63" Type="http://purl.oclc.org/ooxml/officeDocument/relationships/customXml" Target="../ink/ink387.xml"/><Relationship Id="rId84" Type="http://purl.oclc.org/ooxml/officeDocument/relationships/image" Target="../media/image3303.png"/><Relationship Id="rId138" Type="http://purl.oclc.org/ooxml/officeDocument/relationships/image" Target="../media/image3516.png"/><Relationship Id="rId159" Type="http://purl.oclc.org/ooxml/officeDocument/relationships/customXml" Target="../ink/ink435.xml"/><Relationship Id="rId107" Type="http://purl.oclc.org/ooxml/officeDocument/relationships/customXml" Target="../ink/ink409.xml"/><Relationship Id="rId11" Type="http://purl.oclc.org/ooxml/officeDocument/relationships/customXml" Target="../ink/ink361.xml"/><Relationship Id="rId32" Type="http://purl.oclc.org/ooxml/officeDocument/relationships/image" Target="../media/image3053.png"/><Relationship Id="rId53" Type="http://purl.oclc.org/ooxml/officeDocument/relationships/customXml" Target="../ink/ink382.xml"/><Relationship Id="rId74" Type="http://purl.oclc.org/ooxml/officeDocument/relationships/image" Target="../media/image3253.png"/><Relationship Id="rId128" Type="http://purl.oclc.org/ooxml/officeDocument/relationships/image" Target="../media/image3463.png"/><Relationship Id="rId149" Type="http://purl.oclc.org/ooxml/officeDocument/relationships/customXml" Target="../ink/ink430.xml"/><Relationship Id="rId5" Type="http://purl.oclc.org/ooxml/officeDocument/relationships/customXml" Target="../ink/ink358.xml"/><Relationship Id="rId95" Type="http://purl.oclc.org/ooxml/officeDocument/relationships/customXml" Target="../ink/ink403.xml"/><Relationship Id="rId160" Type="http://purl.oclc.org/ooxml/officeDocument/relationships/image" Target="../media/image3622.png"/><Relationship Id="rId22" Type="http://purl.oclc.org/ooxml/officeDocument/relationships/image" Target="../media/image3003.png"/><Relationship Id="rId43" Type="http://purl.oclc.org/ooxml/officeDocument/relationships/customXml" Target="../ink/ink377.xml"/><Relationship Id="rId64" Type="http://purl.oclc.org/ooxml/officeDocument/relationships/image" Target="../media/image3203.png"/><Relationship Id="rId118" Type="http://purl.oclc.org/ooxml/officeDocument/relationships/image" Target="../media/image3416.png"/><Relationship Id="rId139" Type="http://purl.oclc.org/ooxml/officeDocument/relationships/customXml" Target="../ink/ink425.xml"/><Relationship Id="rId85" Type="http://purl.oclc.org/ooxml/officeDocument/relationships/customXml" Target="../ink/ink398.xml"/><Relationship Id="rId150" Type="http://purl.oclc.org/ooxml/officeDocument/relationships/image" Target="../media/image3573.png"/><Relationship Id="rId12" Type="http://purl.oclc.org/ooxml/officeDocument/relationships/image" Target="../media/image2952.png"/><Relationship Id="rId17" Type="http://purl.oclc.org/ooxml/officeDocument/relationships/customXml" Target="../ink/ink364.xml"/><Relationship Id="rId33" Type="http://purl.oclc.org/ooxml/officeDocument/relationships/customXml" Target="../ink/ink372.xml"/><Relationship Id="rId38" Type="http://purl.oclc.org/ooxml/officeDocument/relationships/image" Target="../media/image3083.png"/><Relationship Id="rId59" Type="http://purl.oclc.org/ooxml/officeDocument/relationships/customXml" Target="../ink/ink385.xml"/><Relationship Id="rId103" Type="http://purl.oclc.org/ooxml/officeDocument/relationships/customXml" Target="../ink/ink407.xml"/><Relationship Id="rId108" Type="http://purl.oclc.org/ooxml/officeDocument/relationships/image" Target="../media/image3363.png"/><Relationship Id="rId124" Type="http://purl.oclc.org/ooxml/officeDocument/relationships/image" Target="../media/image3443.png"/><Relationship Id="rId129" Type="http://purl.oclc.org/ooxml/officeDocument/relationships/customXml" Target="../ink/ink420.xml"/><Relationship Id="rId54" Type="http://purl.oclc.org/ooxml/officeDocument/relationships/image" Target="../media/image3153.png"/><Relationship Id="rId70" Type="http://purl.oclc.org/ooxml/officeDocument/relationships/image" Target="../media/image3233.png"/><Relationship Id="rId75" Type="http://purl.oclc.org/ooxml/officeDocument/relationships/customXml" Target="../ink/ink393.xml"/><Relationship Id="rId91" Type="http://purl.oclc.org/ooxml/officeDocument/relationships/customXml" Target="../ink/ink401.xml"/><Relationship Id="rId96" Type="http://purl.oclc.org/ooxml/officeDocument/relationships/image" Target="../media/image2903.png"/><Relationship Id="rId140" Type="http://purl.oclc.org/ooxml/officeDocument/relationships/image" Target="../media/image3523.png"/><Relationship Id="rId145" Type="http://purl.oclc.org/ooxml/officeDocument/relationships/customXml" Target="../ink/ink428.xml"/><Relationship Id="rId161" Type="http://purl.oclc.org/ooxml/officeDocument/relationships/customXml" Target="../ink/ink436.xml"/><Relationship Id="rId1" Type="http://purl.oclc.org/ooxml/officeDocument/relationships/slideLayout" Target="../slideLayouts/slideLayout7.xml"/><Relationship Id="rId6" Type="http://purl.oclc.org/ooxml/officeDocument/relationships/image" Target="../media/image2923.png"/><Relationship Id="rId23" Type="http://purl.oclc.org/ooxml/officeDocument/relationships/customXml" Target="../ink/ink367.xml"/><Relationship Id="rId28" Type="http://purl.oclc.org/ooxml/officeDocument/relationships/image" Target="../media/image3033.png"/><Relationship Id="rId49" Type="http://purl.oclc.org/ooxml/officeDocument/relationships/customXml" Target="../ink/ink380.xml"/><Relationship Id="rId114" Type="http://purl.oclc.org/ooxml/officeDocument/relationships/image" Target="../media/image3393.png"/><Relationship Id="rId119" Type="http://purl.oclc.org/ooxml/officeDocument/relationships/customXml" Target="../ink/ink415.xml"/><Relationship Id="rId44" Type="http://purl.oclc.org/ooxml/officeDocument/relationships/image" Target="../media/image3117.png"/><Relationship Id="rId60" Type="http://purl.oclc.org/ooxml/officeDocument/relationships/image" Target="../media/image3183.png"/><Relationship Id="rId65" Type="http://purl.oclc.org/ooxml/officeDocument/relationships/customXml" Target="../ink/ink388.xml"/><Relationship Id="rId81" Type="http://purl.oclc.org/ooxml/officeDocument/relationships/customXml" Target="../ink/ink396.xml"/><Relationship Id="rId86" Type="http://purl.oclc.org/ooxml/officeDocument/relationships/image" Target="../media/image2633.png"/><Relationship Id="rId130" Type="http://purl.oclc.org/ooxml/officeDocument/relationships/image" Target="../media/image3473.png"/><Relationship Id="rId135" Type="http://purl.oclc.org/ooxml/officeDocument/relationships/customXml" Target="../ink/ink423.xml"/><Relationship Id="rId151" Type="http://purl.oclc.org/ooxml/officeDocument/relationships/customXml" Target="../ink/ink431.xml"/><Relationship Id="rId156" Type="http://purl.oclc.org/ooxml/officeDocument/relationships/image" Target="../media/image3602.png"/><Relationship Id="rId13" Type="http://purl.oclc.org/ooxml/officeDocument/relationships/customXml" Target="../ink/ink362.xml"/><Relationship Id="rId18" Type="http://purl.oclc.org/ooxml/officeDocument/relationships/image" Target="../media/image2983.png"/><Relationship Id="rId39" Type="http://purl.oclc.org/ooxml/officeDocument/relationships/customXml" Target="../ink/ink375.xml"/><Relationship Id="rId109" Type="http://purl.oclc.org/ooxml/officeDocument/relationships/customXml" Target="../ink/ink410.xml"/><Relationship Id="rId34" Type="http://purl.oclc.org/ooxml/officeDocument/relationships/image" Target="../media/image3063.png"/><Relationship Id="rId50" Type="http://purl.oclc.org/ooxml/officeDocument/relationships/image" Target="../media/image3133.png"/><Relationship Id="rId55" Type="http://purl.oclc.org/ooxml/officeDocument/relationships/customXml" Target="../ink/ink383.xml"/><Relationship Id="rId76" Type="http://purl.oclc.org/ooxml/officeDocument/relationships/image" Target="../media/image3263.png"/><Relationship Id="rId97" Type="http://purl.oclc.org/ooxml/officeDocument/relationships/customXml" Target="../ink/ink404.xml"/><Relationship Id="rId104" Type="http://purl.oclc.org/ooxml/officeDocument/relationships/image" Target="../media/image3343.png"/><Relationship Id="rId120" Type="http://purl.oclc.org/ooxml/officeDocument/relationships/image" Target="../media/image3423.png"/><Relationship Id="rId125" Type="http://purl.oclc.org/ooxml/officeDocument/relationships/customXml" Target="../ink/ink418.xml"/><Relationship Id="rId141" Type="http://purl.oclc.org/ooxml/officeDocument/relationships/customXml" Target="../ink/ink426.xml"/><Relationship Id="rId146" Type="http://purl.oclc.org/ooxml/officeDocument/relationships/image" Target="../media/image3553.png"/><Relationship Id="rId7" Type="http://purl.oclc.org/ooxml/officeDocument/relationships/customXml" Target="../ink/ink359.xml"/><Relationship Id="rId71" Type="http://purl.oclc.org/ooxml/officeDocument/relationships/customXml" Target="../ink/ink391.xml"/><Relationship Id="rId92" Type="http://purl.oclc.org/ooxml/officeDocument/relationships/image" Target="../media/image2663.png"/><Relationship Id="rId162" Type="http://purl.oclc.org/ooxml/officeDocument/relationships/image" Target="../media/image3632.png"/><Relationship Id="rId2" Type="http://purl.oclc.org/ooxml/officeDocument/relationships/image" Target="../media/image176.png"/><Relationship Id="rId29" Type="http://purl.oclc.org/ooxml/officeDocument/relationships/customXml" Target="../ink/ink370.xml"/><Relationship Id="rId24" Type="http://purl.oclc.org/ooxml/officeDocument/relationships/image" Target="../media/image3017.png"/><Relationship Id="rId40" Type="http://purl.oclc.org/ooxml/officeDocument/relationships/image" Target="../media/image3093.png"/><Relationship Id="rId45" Type="http://purl.oclc.org/ooxml/officeDocument/relationships/customXml" Target="../ink/ink378.xml"/><Relationship Id="rId66" Type="http://purl.oclc.org/ooxml/officeDocument/relationships/image" Target="../media/image3217.png"/><Relationship Id="rId87" Type="http://purl.oclc.org/ooxml/officeDocument/relationships/customXml" Target="../ink/ink399.xml"/><Relationship Id="rId110" Type="http://purl.oclc.org/ooxml/officeDocument/relationships/image" Target="../media/image3373.png"/><Relationship Id="rId115" Type="http://purl.oclc.org/ooxml/officeDocument/relationships/customXml" Target="../ink/ink413.xml"/><Relationship Id="rId131" Type="http://purl.oclc.org/ooxml/officeDocument/relationships/customXml" Target="../ink/ink421.xml"/><Relationship Id="rId136" Type="http://purl.oclc.org/ooxml/officeDocument/relationships/image" Target="../media/image3503.png"/><Relationship Id="rId157" Type="http://purl.oclc.org/ooxml/officeDocument/relationships/customXml" Target="../ink/ink434.xml"/><Relationship Id="rId61" Type="http://purl.oclc.org/ooxml/officeDocument/relationships/customXml" Target="../ink/ink386.xml"/><Relationship Id="rId82" Type="http://purl.oclc.org/ooxml/officeDocument/relationships/image" Target="../media/image3293.png"/><Relationship Id="rId152" Type="http://purl.oclc.org/ooxml/officeDocument/relationships/image" Target="../media/image3582.png"/><Relationship Id="rId19" Type="http://purl.oclc.org/ooxml/officeDocument/relationships/customXml" Target="../ink/ink365.xml"/><Relationship Id="rId14" Type="http://purl.oclc.org/ooxml/officeDocument/relationships/image" Target="../media/image2962.png"/><Relationship Id="rId30" Type="http://purl.oclc.org/ooxml/officeDocument/relationships/image" Target="../media/image3043.png"/><Relationship Id="rId35" Type="http://purl.oclc.org/ooxml/officeDocument/relationships/customXml" Target="../ink/ink373.xml"/><Relationship Id="rId56" Type="http://purl.oclc.org/ooxml/officeDocument/relationships/image" Target="../media/image3163.png"/><Relationship Id="rId77" Type="http://purl.oclc.org/ooxml/officeDocument/relationships/customXml" Target="../ink/ink394.xml"/><Relationship Id="rId100" Type="http://purl.oclc.org/ooxml/officeDocument/relationships/image" Target="../media/image3323.png"/><Relationship Id="rId105" Type="http://purl.oclc.org/ooxml/officeDocument/relationships/customXml" Target="../ink/ink408.xml"/><Relationship Id="rId126" Type="http://purl.oclc.org/ooxml/officeDocument/relationships/image" Target="../media/image238.png"/><Relationship Id="rId147" Type="http://purl.oclc.org/ooxml/officeDocument/relationships/customXml" Target="../ink/ink429.xml"/><Relationship Id="rId8" Type="http://purl.oclc.org/ooxml/officeDocument/relationships/image" Target="../media/image2932.png"/><Relationship Id="rId51" Type="http://purl.oclc.org/ooxml/officeDocument/relationships/customXml" Target="../ink/ink381.xml"/><Relationship Id="rId72" Type="http://purl.oclc.org/ooxml/officeDocument/relationships/image" Target="../media/image3242.png"/><Relationship Id="rId93" Type="http://purl.oclc.org/ooxml/officeDocument/relationships/customXml" Target="../ink/ink402.xml"/><Relationship Id="rId98" Type="http://purl.oclc.org/ooxml/officeDocument/relationships/image" Target="../media/image3317.png"/><Relationship Id="rId121" Type="http://purl.oclc.org/ooxml/officeDocument/relationships/customXml" Target="../ink/ink416.xml"/><Relationship Id="rId142" Type="http://purl.oclc.org/ooxml/officeDocument/relationships/image" Target="../media/image3533.png"/><Relationship Id="rId3" Type="http://purl.oclc.org/ooxml/officeDocument/relationships/customXml" Target="../ink/ink357.xml"/><Relationship Id="rId25" Type="http://purl.oclc.org/ooxml/officeDocument/relationships/customXml" Target="../ink/ink368.xml"/><Relationship Id="rId46" Type="http://purl.oclc.org/ooxml/officeDocument/relationships/image" Target="../media/image2673.png"/><Relationship Id="rId67" Type="http://purl.oclc.org/ooxml/officeDocument/relationships/customXml" Target="../ink/ink389.xml"/><Relationship Id="rId116" Type="http://purl.oclc.org/ooxml/officeDocument/relationships/image" Target="../media/image3403.png"/><Relationship Id="rId137" Type="http://purl.oclc.org/ooxml/officeDocument/relationships/customXml" Target="../ink/ink424.xml"/><Relationship Id="rId158" Type="http://purl.oclc.org/ooxml/officeDocument/relationships/image" Target="../media/image3615.png"/><Relationship Id="rId20" Type="http://purl.oclc.org/ooxml/officeDocument/relationships/image" Target="../media/image2993.png"/><Relationship Id="rId41" Type="http://purl.oclc.org/ooxml/officeDocument/relationships/customXml" Target="../ink/ink376.xml"/><Relationship Id="rId62" Type="http://purl.oclc.org/ooxml/officeDocument/relationships/image" Target="../media/image3193.png"/><Relationship Id="rId83" Type="http://purl.oclc.org/ooxml/officeDocument/relationships/customXml" Target="../ink/ink397.xml"/><Relationship Id="rId88" Type="http://purl.oclc.org/ooxml/officeDocument/relationships/image" Target="../media/image2643.png"/><Relationship Id="rId111" Type="http://purl.oclc.org/ooxml/officeDocument/relationships/customXml" Target="../ink/ink411.xml"/><Relationship Id="rId132" Type="http://purl.oclc.org/ooxml/officeDocument/relationships/image" Target="../media/image3483.png"/><Relationship Id="rId153" Type="http://purl.oclc.org/ooxml/officeDocument/relationships/customXml" Target="../ink/ink432.xml"/><Relationship Id="rId15" Type="http://purl.oclc.org/ooxml/officeDocument/relationships/customXml" Target="../ink/ink363.xml"/><Relationship Id="rId36" Type="http://purl.oclc.org/ooxml/officeDocument/relationships/image" Target="../media/image3073.png"/><Relationship Id="rId57" Type="http://purl.oclc.org/ooxml/officeDocument/relationships/customXml" Target="../ink/ink384.xml"/><Relationship Id="rId106" Type="http://purl.oclc.org/ooxml/officeDocument/relationships/image" Target="../media/image3353.png"/><Relationship Id="rId127" Type="http://purl.oclc.org/ooxml/officeDocument/relationships/customXml" Target="../ink/ink419.xml"/><Relationship Id="rId10" Type="http://purl.oclc.org/ooxml/officeDocument/relationships/image" Target="../media/image2942.png"/><Relationship Id="rId31" Type="http://purl.oclc.org/ooxml/officeDocument/relationships/customXml" Target="../ink/ink371.xml"/><Relationship Id="rId52" Type="http://purl.oclc.org/ooxml/officeDocument/relationships/image" Target="../media/image3143.png"/><Relationship Id="rId73" Type="http://purl.oclc.org/ooxml/officeDocument/relationships/customXml" Target="../ink/ink392.xml"/><Relationship Id="rId78" Type="http://purl.oclc.org/ooxml/officeDocument/relationships/image" Target="../media/image3273.png"/><Relationship Id="rId94" Type="http://purl.oclc.org/ooxml/officeDocument/relationships/image" Target="../media/image2893.png"/><Relationship Id="rId99" Type="http://purl.oclc.org/ooxml/officeDocument/relationships/customXml" Target="../ink/ink405.xml"/><Relationship Id="rId101" Type="http://purl.oclc.org/ooxml/officeDocument/relationships/customXml" Target="../ink/ink406.xml"/><Relationship Id="rId122" Type="http://purl.oclc.org/ooxml/officeDocument/relationships/image" Target="../media/image3433.png"/><Relationship Id="rId143" Type="http://purl.oclc.org/ooxml/officeDocument/relationships/customXml" Target="../ink/ink427.xml"/><Relationship Id="rId148" Type="http://purl.oclc.org/ooxml/officeDocument/relationships/image" Target="../media/image3563.png"/><Relationship Id="rId4" Type="http://purl.oclc.org/ooxml/officeDocument/relationships/image" Target="../media/image2917.png"/><Relationship Id="rId9" Type="http://purl.oclc.org/ooxml/officeDocument/relationships/customXml" Target="../ink/ink360.xml"/><Relationship Id="rId26" Type="http://purl.oclc.org/ooxml/officeDocument/relationships/image" Target="../media/image3023.png"/><Relationship Id="rId47" Type="http://purl.oclc.org/ooxml/officeDocument/relationships/customXml" Target="../ink/ink379.xml"/><Relationship Id="rId68" Type="http://purl.oclc.org/ooxml/officeDocument/relationships/image" Target="../media/image3223.png"/><Relationship Id="rId89" Type="http://purl.oclc.org/ooxml/officeDocument/relationships/customXml" Target="../ink/ink400.xml"/><Relationship Id="rId112" Type="http://purl.oclc.org/ooxml/officeDocument/relationships/image" Target="../media/image3383.png"/><Relationship Id="rId133" Type="http://purl.oclc.org/ooxml/officeDocument/relationships/customXml" Target="../ink/ink422.xml"/><Relationship Id="rId154" Type="http://purl.oclc.org/ooxml/officeDocument/relationships/image" Target="../media/image3592.png"/><Relationship Id="rId16" Type="http://purl.oclc.org/ooxml/officeDocument/relationships/image" Target="../media/image2972.png"/><Relationship Id="rId37" Type="http://purl.oclc.org/ooxml/officeDocument/relationships/customXml" Target="../ink/ink374.xml"/><Relationship Id="rId58" Type="http://purl.oclc.org/ooxml/officeDocument/relationships/image" Target="../media/image3173.png"/><Relationship Id="rId79" Type="http://purl.oclc.org/ooxml/officeDocument/relationships/customXml" Target="../ink/ink395.xml"/><Relationship Id="rId102" Type="http://purl.oclc.org/ooxml/officeDocument/relationships/image" Target="../media/image3333.png"/><Relationship Id="rId123" Type="http://purl.oclc.org/ooxml/officeDocument/relationships/customXml" Target="../ink/ink417.xml"/><Relationship Id="rId144" Type="http://purl.oclc.org/ooxml/officeDocument/relationships/image" Target="../media/image3543.png"/><Relationship Id="rId90" Type="http://purl.oclc.org/ooxml/officeDocument/relationships/image" Target="../media/image2653.png"/><Relationship Id="rId27" Type="http://purl.oclc.org/ooxml/officeDocument/relationships/customXml" Target="../ink/ink369.xml"/><Relationship Id="rId48" Type="http://purl.oclc.org/ooxml/officeDocument/relationships/image" Target="../media/image3123.png"/><Relationship Id="rId69" Type="http://purl.oclc.org/ooxml/officeDocument/relationships/customXml" Target="../ink/ink390.xml"/><Relationship Id="rId113" Type="http://purl.oclc.org/ooxml/officeDocument/relationships/customXml" Target="../ink/ink412.xml"/><Relationship Id="rId134" Type="http://purl.oclc.org/ooxml/officeDocument/relationships/image" Target="../media/image3493.png"/><Relationship Id="rId80" Type="http://purl.oclc.org/ooxml/officeDocument/relationships/image" Target="../media/image3283.png"/><Relationship Id="rId155" Type="http://purl.oclc.org/ooxml/officeDocument/relationships/customXml" Target="../ink/ink433.xml"/></Relationships>
</file>

<file path=ppt/slides/_rels/slide1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purl.oclc.org/ooxml/officeDocument/relationships/image" Target="../media/image177.png"/><Relationship Id="rId1" Type="http://purl.oclc.org/ooxml/officeDocument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17" Type="http://purl.oclc.org/ooxml/officeDocument/relationships/image" Target="../media/image415.png"/><Relationship Id="rId299" Type="http://purl.oclc.org/ooxml/officeDocument/relationships/customXml" Target="../ink/ink586.xml"/><Relationship Id="rId21" Type="http://purl.oclc.org/ooxml/officeDocument/relationships/image" Target="../media/image3670.png"/><Relationship Id="rId63" Type="http://purl.oclc.org/ooxml/officeDocument/relationships/image" Target="../media/image3880.png"/><Relationship Id="rId159" Type="http://purl.oclc.org/ooxml/officeDocument/relationships/image" Target="../media/image435.png"/><Relationship Id="rId324" Type="http://purl.oclc.org/ooxml/officeDocument/relationships/image" Target="../media/image1230.png"/><Relationship Id="rId170" Type="http://purl.oclc.org/ooxml/officeDocument/relationships/image" Target="../media/image440.png"/><Relationship Id="rId226" Type="http://purl.oclc.org/ooxml/officeDocument/relationships/image" Target="../media/image468.png"/><Relationship Id="rId268" Type="http://purl.oclc.org/ooxml/officeDocument/relationships/image" Target="../media/image489.png"/><Relationship Id="rId32" Type="http://purl.oclc.org/ooxml/officeDocument/relationships/customXml" Target="../ink/ink452.xml"/><Relationship Id="rId74" Type="http://purl.oclc.org/ooxml/officeDocument/relationships/customXml" Target="../ink/ink473.xml"/><Relationship Id="rId128" Type="http://purl.oclc.org/ooxml/officeDocument/relationships/customXml" Target="../ink/ink500.xml"/><Relationship Id="rId335" Type="http://purl.oclc.org/ooxml/officeDocument/relationships/customXml" Target="../ink/ink604.xml"/><Relationship Id="rId5" Type="http://purl.oclc.org/ooxml/officeDocument/relationships/image" Target="../media/image3590.png"/><Relationship Id="rId181" Type="http://purl.oclc.org/ooxml/officeDocument/relationships/customXml" Target="../ink/ink527.xml"/><Relationship Id="rId237" Type="http://purl.oclc.org/ooxml/officeDocument/relationships/customXml" Target="../ink/ink555.xml"/><Relationship Id="rId279" Type="http://purl.oclc.org/ooxml/officeDocument/relationships/customXml" Target="../ink/ink576.xml"/><Relationship Id="rId43" Type="http://purl.oclc.org/ooxml/officeDocument/relationships/image" Target="../media/image3780.png"/><Relationship Id="rId139" Type="http://purl.oclc.org/ooxml/officeDocument/relationships/image" Target="../media/image426.png"/><Relationship Id="rId290" Type="http://purl.oclc.org/ooxml/officeDocument/relationships/image" Target="../media/image500.png"/><Relationship Id="rId304" Type="http://purl.oclc.org/ooxml/officeDocument/relationships/image" Target="../media/image507.png"/><Relationship Id="rId85" Type="http://purl.oclc.org/ooxml/officeDocument/relationships/image" Target="../media/image399.png"/><Relationship Id="rId150" Type="http://purl.oclc.org/ooxml/officeDocument/relationships/customXml" Target="../ink/ink511.xml"/><Relationship Id="rId192" Type="http://purl.oclc.org/ooxml/officeDocument/relationships/image" Target="../media/image451.png"/><Relationship Id="rId206" Type="http://purl.oclc.org/ooxml/officeDocument/relationships/image" Target="../media/image458.png"/><Relationship Id="rId248" Type="http://purl.oclc.org/ooxml/officeDocument/relationships/image" Target="../media/image479.png"/><Relationship Id="rId12" Type="http://purl.oclc.org/ooxml/officeDocument/relationships/customXml" Target="../ink/ink442.xml"/><Relationship Id="rId108" Type="http://purl.oclc.org/ooxml/officeDocument/relationships/customXml" Target="../ink/ink490.xml"/><Relationship Id="rId315" Type="http://purl.oclc.org/ooxml/officeDocument/relationships/customXml" Target="../ink/ink594.xml"/><Relationship Id="rId54" Type="http://purl.oclc.org/ooxml/officeDocument/relationships/customXml" Target="../ink/ink463.xml"/><Relationship Id="rId96" Type="http://purl.oclc.org/ooxml/officeDocument/relationships/customXml" Target="../ink/ink484.xml"/><Relationship Id="rId161" Type="http://purl.oclc.org/ooxml/officeDocument/relationships/image" Target="../media/image436.png"/><Relationship Id="rId217" Type="http://purl.oclc.org/ooxml/officeDocument/relationships/customXml" Target="../ink/ink545.xml"/><Relationship Id="rId259" Type="http://purl.oclc.org/ooxml/officeDocument/relationships/customXml" Target="../ink/ink566.xml"/><Relationship Id="rId23" Type="http://purl.oclc.org/ooxml/officeDocument/relationships/image" Target="../media/image3680.png"/><Relationship Id="rId119" Type="http://purl.oclc.org/ooxml/officeDocument/relationships/image" Target="../media/image416.png"/><Relationship Id="rId270" Type="http://purl.oclc.org/ooxml/officeDocument/relationships/image" Target="../media/image490.png"/><Relationship Id="rId326" Type="http://purl.oclc.org/ooxml/officeDocument/relationships/image" Target="../media/image517.png"/><Relationship Id="rId65" Type="http://purl.oclc.org/ooxml/officeDocument/relationships/image" Target="../media/image3890.png"/><Relationship Id="rId130" Type="http://purl.oclc.org/ooxml/officeDocument/relationships/customXml" Target="../ink/ink501.xml"/><Relationship Id="rId172" Type="http://purl.oclc.org/ooxml/officeDocument/relationships/image" Target="../media/image441.png"/><Relationship Id="rId228" Type="http://purl.oclc.org/ooxml/officeDocument/relationships/image" Target="../media/image469.png"/><Relationship Id="rId281" Type="http://purl.oclc.org/ooxml/officeDocument/relationships/customXml" Target="../ink/ink577.xml"/><Relationship Id="rId337" Type="http://purl.oclc.org/ooxml/officeDocument/relationships/customXml" Target="../ink/ink605.xml"/><Relationship Id="rId34" Type="http://purl.oclc.org/ooxml/officeDocument/relationships/customXml" Target="../ink/ink453.xml"/><Relationship Id="rId76" Type="http://purl.oclc.org/ooxml/officeDocument/relationships/customXml" Target="../ink/ink474.xml"/><Relationship Id="rId141" Type="http://purl.oclc.org/ooxml/officeDocument/relationships/image" Target="../media/image427.png"/><Relationship Id="rId7" Type="http://purl.oclc.org/ooxml/officeDocument/relationships/image" Target="../media/image3600.png"/><Relationship Id="rId183" Type="http://purl.oclc.org/ooxml/officeDocument/relationships/customXml" Target="../ink/ink528.xml"/><Relationship Id="rId239" Type="http://purl.oclc.org/ooxml/officeDocument/relationships/customXml" Target="../ink/ink556.xml"/><Relationship Id="rId250" Type="http://purl.oclc.org/ooxml/officeDocument/relationships/image" Target="../media/image480.png"/><Relationship Id="rId292" Type="http://purl.oclc.org/ooxml/officeDocument/relationships/image" Target="../media/image501.png"/><Relationship Id="rId306" Type="http://purl.oclc.org/ooxml/officeDocument/relationships/image" Target="../media/image508.png"/><Relationship Id="rId45" Type="http://purl.oclc.org/ooxml/officeDocument/relationships/image" Target="../media/image3790.png"/><Relationship Id="rId87" Type="http://purl.oclc.org/ooxml/officeDocument/relationships/image" Target="../media/image400.png"/><Relationship Id="rId110" Type="http://purl.oclc.org/ooxml/officeDocument/relationships/customXml" Target="../ink/ink491.xml"/><Relationship Id="rId152" Type="http://purl.oclc.org/ooxml/officeDocument/relationships/customXml" Target="../ink/ink512.xml"/><Relationship Id="rId194" Type="http://purl.oclc.org/ooxml/officeDocument/relationships/image" Target="../media/image452.png"/><Relationship Id="rId208" Type="http://purl.oclc.org/ooxml/officeDocument/relationships/image" Target="../media/image459.png"/><Relationship Id="rId240" Type="http://purl.oclc.org/ooxml/officeDocument/relationships/image" Target="../media/image475.png"/><Relationship Id="rId261" Type="http://purl.oclc.org/ooxml/officeDocument/relationships/customXml" Target="../ink/ink567.xml"/><Relationship Id="rId14" Type="http://purl.oclc.org/ooxml/officeDocument/relationships/customXml" Target="../ink/ink443.xml"/><Relationship Id="rId35" Type="http://purl.oclc.org/ooxml/officeDocument/relationships/image" Target="../media/image3740.png"/><Relationship Id="rId56" Type="http://purl.oclc.org/ooxml/officeDocument/relationships/customXml" Target="../ink/ink464.xml"/><Relationship Id="rId77" Type="http://purl.oclc.org/ooxml/officeDocument/relationships/image" Target="../media/image3950.png"/><Relationship Id="rId100" Type="http://purl.oclc.org/ooxml/officeDocument/relationships/customXml" Target="../ink/ink486.xml"/><Relationship Id="rId282" Type="http://purl.oclc.org/ooxml/officeDocument/relationships/image" Target="../media/image496.png"/><Relationship Id="rId317" Type="http://purl.oclc.org/ooxml/officeDocument/relationships/customXml" Target="../ink/ink595.xml"/><Relationship Id="rId338" Type="http://purl.oclc.org/ooxml/officeDocument/relationships/image" Target="../media/image523.png"/><Relationship Id="rId8" Type="http://purl.oclc.org/ooxml/officeDocument/relationships/customXml" Target="../ink/ink440.xml"/><Relationship Id="rId98" Type="http://purl.oclc.org/ooxml/officeDocument/relationships/customXml" Target="../ink/ink485.xml"/><Relationship Id="rId121" Type="http://purl.oclc.org/ooxml/officeDocument/relationships/image" Target="../media/image417.png"/><Relationship Id="rId142" Type="http://purl.oclc.org/ooxml/officeDocument/relationships/customXml" Target="../ink/ink507.xml"/><Relationship Id="rId163" Type="http://purl.oclc.org/ooxml/officeDocument/relationships/image" Target="../media/image437.png"/><Relationship Id="rId184" Type="http://purl.oclc.org/ooxml/officeDocument/relationships/image" Target="../media/image447.png"/><Relationship Id="rId219" Type="http://purl.oclc.org/ooxml/officeDocument/relationships/customXml" Target="../ink/ink546.xml"/><Relationship Id="rId230" Type="http://purl.oclc.org/ooxml/officeDocument/relationships/image" Target="../media/image470.png"/><Relationship Id="rId251" Type="http://purl.oclc.org/ooxml/officeDocument/relationships/customXml" Target="../ink/ink562.xml"/><Relationship Id="rId25" Type="http://purl.oclc.org/ooxml/officeDocument/relationships/image" Target="../media/image3690.png"/><Relationship Id="rId46" Type="http://purl.oclc.org/ooxml/officeDocument/relationships/customXml" Target="../ink/ink459.xml"/><Relationship Id="rId67" Type="http://purl.oclc.org/ooxml/officeDocument/relationships/image" Target="../media/image3900.png"/><Relationship Id="rId272" Type="http://purl.oclc.org/ooxml/officeDocument/relationships/image" Target="../media/image491.png"/><Relationship Id="rId293" Type="http://purl.oclc.org/ooxml/officeDocument/relationships/customXml" Target="../ink/ink583.xml"/><Relationship Id="rId307" Type="http://purl.oclc.org/ooxml/officeDocument/relationships/customXml" Target="../ink/ink590.xml"/><Relationship Id="rId328" Type="http://purl.oclc.org/ooxml/officeDocument/relationships/image" Target="../media/image518.png"/><Relationship Id="rId88" Type="http://purl.oclc.org/ooxml/officeDocument/relationships/customXml" Target="../ink/ink480.xml"/><Relationship Id="rId111" Type="http://purl.oclc.org/ooxml/officeDocument/relationships/image" Target="../media/image412.png"/><Relationship Id="rId132" Type="http://purl.oclc.org/ooxml/officeDocument/relationships/customXml" Target="../ink/ink502.xml"/><Relationship Id="rId153" Type="http://purl.oclc.org/ooxml/officeDocument/relationships/image" Target="../media/image433.png"/><Relationship Id="rId174" Type="http://purl.oclc.org/ooxml/officeDocument/relationships/image" Target="../media/image442.png"/><Relationship Id="rId195" Type="http://purl.oclc.org/ooxml/officeDocument/relationships/customXml" Target="../ink/ink534.xml"/><Relationship Id="rId209" Type="http://purl.oclc.org/ooxml/officeDocument/relationships/customXml" Target="../ink/ink541.xml"/><Relationship Id="rId220" Type="http://purl.oclc.org/ooxml/officeDocument/relationships/image" Target="../media/image465.png"/><Relationship Id="rId241" Type="http://purl.oclc.org/ooxml/officeDocument/relationships/customXml" Target="../ink/ink557.xml"/><Relationship Id="rId15" Type="http://purl.oclc.org/ooxml/officeDocument/relationships/image" Target="../media/image3640.png"/><Relationship Id="rId36" Type="http://purl.oclc.org/ooxml/officeDocument/relationships/customXml" Target="../ink/ink454.xml"/><Relationship Id="rId57" Type="http://purl.oclc.org/ooxml/officeDocument/relationships/image" Target="../media/image3850.png"/><Relationship Id="rId262" Type="http://purl.oclc.org/ooxml/officeDocument/relationships/image" Target="../media/image486.png"/><Relationship Id="rId283" Type="http://purl.oclc.org/ooxml/officeDocument/relationships/customXml" Target="../ink/ink578.xml"/><Relationship Id="rId318" Type="http://purl.oclc.org/ooxml/officeDocument/relationships/image" Target="../media/image514.png"/><Relationship Id="rId339" Type="http://purl.oclc.org/ooxml/officeDocument/relationships/customXml" Target="../ink/ink606.xml"/><Relationship Id="rId78" Type="http://purl.oclc.org/ooxml/officeDocument/relationships/customXml" Target="../ink/ink475.xml"/><Relationship Id="rId99" Type="http://purl.oclc.org/ooxml/officeDocument/relationships/image" Target="../media/image406.png"/><Relationship Id="rId101" Type="http://purl.oclc.org/ooxml/officeDocument/relationships/image" Target="../media/image407.png"/><Relationship Id="rId122" Type="http://purl.oclc.org/ooxml/officeDocument/relationships/customXml" Target="../ink/ink497.xml"/><Relationship Id="rId143" Type="http://purl.oclc.org/ooxml/officeDocument/relationships/image" Target="../media/image428.png"/><Relationship Id="rId164" Type="http://purl.oclc.org/ooxml/officeDocument/relationships/customXml" Target="../ink/ink518.xml"/><Relationship Id="rId185" Type="http://purl.oclc.org/ooxml/officeDocument/relationships/customXml" Target="../ink/ink529.xml"/><Relationship Id="rId9" Type="http://purl.oclc.org/ooxml/officeDocument/relationships/image" Target="../media/image3610.png"/><Relationship Id="rId210" Type="http://purl.oclc.org/ooxml/officeDocument/relationships/image" Target="../media/image460.png"/><Relationship Id="rId26" Type="http://purl.oclc.org/ooxml/officeDocument/relationships/customXml" Target="../ink/ink449.xml"/><Relationship Id="rId231" Type="http://purl.oclc.org/ooxml/officeDocument/relationships/customXml" Target="../ink/ink552.xml"/><Relationship Id="rId252" Type="http://purl.oclc.org/ooxml/officeDocument/relationships/image" Target="../media/image481.png"/><Relationship Id="rId273" Type="http://purl.oclc.org/ooxml/officeDocument/relationships/customXml" Target="../ink/ink573.xml"/><Relationship Id="rId294" Type="http://purl.oclc.org/ooxml/officeDocument/relationships/image" Target="../media/image502.png"/><Relationship Id="rId308" Type="http://purl.oclc.org/ooxml/officeDocument/relationships/image" Target="../media/image509.png"/><Relationship Id="rId329" Type="http://purl.oclc.org/ooxml/officeDocument/relationships/customXml" Target="../ink/ink601.xml"/><Relationship Id="rId47" Type="http://purl.oclc.org/ooxml/officeDocument/relationships/image" Target="../media/image3800.png"/><Relationship Id="rId68" Type="http://purl.oclc.org/ooxml/officeDocument/relationships/customXml" Target="../ink/ink470.xml"/><Relationship Id="rId89" Type="http://purl.oclc.org/ooxml/officeDocument/relationships/image" Target="../media/image401.png"/><Relationship Id="rId112" Type="http://purl.oclc.org/ooxml/officeDocument/relationships/customXml" Target="../ink/ink492.xml"/><Relationship Id="rId133" Type="http://purl.oclc.org/ooxml/officeDocument/relationships/image" Target="../media/image423.png"/><Relationship Id="rId154" Type="http://purl.oclc.org/ooxml/officeDocument/relationships/customXml" Target="../ink/ink513.xml"/><Relationship Id="rId175" Type="http://purl.oclc.org/ooxml/officeDocument/relationships/customXml" Target="../ink/ink524.xml"/><Relationship Id="rId340" Type="http://purl.oclc.org/ooxml/officeDocument/relationships/image" Target="../media/image524.png"/><Relationship Id="rId196" Type="http://purl.oclc.org/ooxml/officeDocument/relationships/image" Target="../media/image453.png"/><Relationship Id="rId200" Type="http://purl.oclc.org/ooxml/officeDocument/relationships/image" Target="../media/image455.png"/><Relationship Id="rId16" Type="http://purl.oclc.org/ooxml/officeDocument/relationships/customXml" Target="../ink/ink444.xml"/><Relationship Id="rId221" Type="http://purl.oclc.org/ooxml/officeDocument/relationships/customXml" Target="../ink/ink547.xml"/><Relationship Id="rId242" Type="http://purl.oclc.org/ooxml/officeDocument/relationships/image" Target="../media/image476.png"/><Relationship Id="rId263" Type="http://purl.oclc.org/ooxml/officeDocument/relationships/customXml" Target="../ink/ink568.xml"/><Relationship Id="rId284" Type="http://purl.oclc.org/ooxml/officeDocument/relationships/image" Target="../media/image497.png"/><Relationship Id="rId319" Type="http://purl.oclc.org/ooxml/officeDocument/relationships/customXml" Target="../ink/ink596.xml"/><Relationship Id="rId37" Type="http://purl.oclc.org/ooxml/officeDocument/relationships/image" Target="../media/image3750.png"/><Relationship Id="rId58" Type="http://purl.oclc.org/ooxml/officeDocument/relationships/customXml" Target="../ink/ink465.xml"/><Relationship Id="rId79" Type="http://purl.oclc.org/ooxml/officeDocument/relationships/image" Target="../media/image396.png"/><Relationship Id="rId102" Type="http://purl.oclc.org/ooxml/officeDocument/relationships/customXml" Target="../ink/ink487.xml"/><Relationship Id="rId123" Type="http://purl.oclc.org/ooxml/officeDocument/relationships/image" Target="../media/image418.png"/><Relationship Id="rId144" Type="http://purl.oclc.org/ooxml/officeDocument/relationships/customXml" Target="../ink/ink508.xml"/><Relationship Id="rId330" Type="http://purl.oclc.org/ooxml/officeDocument/relationships/image" Target="../media/image519.png"/><Relationship Id="rId90" Type="http://purl.oclc.org/ooxml/officeDocument/relationships/customXml" Target="../ink/ink481.xml"/><Relationship Id="rId165" Type="http://purl.oclc.org/ooxml/officeDocument/relationships/customXml" Target="../ink/ink519.xml"/><Relationship Id="rId186" Type="http://purl.oclc.org/ooxml/officeDocument/relationships/image" Target="../media/image448.png"/><Relationship Id="rId211" Type="http://purl.oclc.org/ooxml/officeDocument/relationships/customXml" Target="../ink/ink542.xml"/><Relationship Id="rId232" Type="http://purl.oclc.org/ooxml/officeDocument/relationships/image" Target="../media/image471.png"/><Relationship Id="rId253" Type="http://purl.oclc.org/ooxml/officeDocument/relationships/customXml" Target="../ink/ink563.xml"/><Relationship Id="rId274" Type="http://purl.oclc.org/ooxml/officeDocument/relationships/image" Target="../media/image492.png"/><Relationship Id="rId295" Type="http://purl.oclc.org/ooxml/officeDocument/relationships/customXml" Target="../ink/ink584.xml"/><Relationship Id="rId309" Type="http://purl.oclc.org/ooxml/officeDocument/relationships/customXml" Target="../ink/ink591.xml"/><Relationship Id="rId27" Type="http://purl.oclc.org/ooxml/officeDocument/relationships/image" Target="../media/image3700.png"/><Relationship Id="rId48" Type="http://purl.oclc.org/ooxml/officeDocument/relationships/customXml" Target="../ink/ink460.xml"/><Relationship Id="rId69" Type="http://purl.oclc.org/ooxml/officeDocument/relationships/image" Target="../media/image3910.png"/><Relationship Id="rId113" Type="http://purl.oclc.org/ooxml/officeDocument/relationships/image" Target="../media/image413.png"/><Relationship Id="rId134" Type="http://purl.oclc.org/ooxml/officeDocument/relationships/customXml" Target="../ink/ink503.xml"/><Relationship Id="rId320" Type="http://purl.oclc.org/ooxml/officeDocument/relationships/image" Target="../media/image515.png"/><Relationship Id="rId80" Type="http://purl.oclc.org/ooxml/officeDocument/relationships/customXml" Target="../ink/ink476.xml"/><Relationship Id="rId155" Type="http://purl.oclc.org/ooxml/officeDocument/relationships/image" Target="../media/image2290.png"/><Relationship Id="rId176" Type="http://purl.oclc.org/ooxml/officeDocument/relationships/image" Target="../media/image443.png"/><Relationship Id="rId197" Type="http://purl.oclc.org/ooxml/officeDocument/relationships/customXml" Target="../ink/ink535.xml"/><Relationship Id="rId341" Type="http://purl.oclc.org/ooxml/officeDocument/relationships/customXml" Target="../ink/ink607.xml"/><Relationship Id="rId201" Type="http://purl.oclc.org/ooxml/officeDocument/relationships/customXml" Target="../ink/ink537.xml"/><Relationship Id="rId222" Type="http://purl.oclc.org/ooxml/officeDocument/relationships/image" Target="../media/image466.png"/><Relationship Id="rId243" Type="http://purl.oclc.org/ooxml/officeDocument/relationships/customXml" Target="../ink/ink558.xml"/><Relationship Id="rId264" Type="http://purl.oclc.org/ooxml/officeDocument/relationships/image" Target="../media/image487.png"/><Relationship Id="rId285" Type="http://purl.oclc.org/ooxml/officeDocument/relationships/customXml" Target="../ink/ink579.xml"/><Relationship Id="rId17" Type="http://purl.oclc.org/ooxml/officeDocument/relationships/image" Target="../media/image3650.png"/><Relationship Id="rId38" Type="http://purl.oclc.org/ooxml/officeDocument/relationships/customXml" Target="../ink/ink455.xml"/><Relationship Id="rId59" Type="http://purl.oclc.org/ooxml/officeDocument/relationships/image" Target="../media/image3860.png"/><Relationship Id="rId103" Type="http://purl.oclc.org/ooxml/officeDocument/relationships/image" Target="../media/image408.png"/><Relationship Id="rId124" Type="http://purl.oclc.org/ooxml/officeDocument/relationships/customXml" Target="../ink/ink498.xml"/><Relationship Id="rId310" Type="http://purl.oclc.org/ooxml/officeDocument/relationships/image" Target="../media/image510.png"/><Relationship Id="rId70" Type="http://purl.oclc.org/ooxml/officeDocument/relationships/customXml" Target="../ink/ink471.xml"/><Relationship Id="rId91" Type="http://purl.oclc.org/ooxml/officeDocument/relationships/image" Target="../media/image402.png"/><Relationship Id="rId145" Type="http://purl.oclc.org/ooxml/officeDocument/relationships/image" Target="../media/image429.png"/><Relationship Id="rId166" Type="http://purl.oclc.org/ooxml/officeDocument/relationships/image" Target="../media/image438.png"/><Relationship Id="rId187" Type="http://purl.oclc.org/ooxml/officeDocument/relationships/customXml" Target="../ink/ink530.xml"/><Relationship Id="rId331" Type="http://purl.oclc.org/ooxml/officeDocument/relationships/customXml" Target="../ink/ink602.xml"/><Relationship Id="rId1" Type="http://purl.oclc.org/ooxml/officeDocument/relationships/slideLayout" Target="../slideLayouts/slideLayout3.xml"/><Relationship Id="rId212" Type="http://purl.oclc.org/ooxml/officeDocument/relationships/image" Target="../media/image461.png"/><Relationship Id="rId233" Type="http://purl.oclc.org/ooxml/officeDocument/relationships/customXml" Target="../ink/ink553.xml"/><Relationship Id="rId254" Type="http://purl.oclc.org/ooxml/officeDocument/relationships/image" Target="../media/image482.png"/><Relationship Id="rId28" Type="http://purl.oclc.org/ooxml/officeDocument/relationships/customXml" Target="../ink/ink450.xml"/><Relationship Id="rId49" Type="http://purl.oclc.org/ooxml/officeDocument/relationships/image" Target="../media/image3810.png"/><Relationship Id="rId114" Type="http://purl.oclc.org/ooxml/officeDocument/relationships/customXml" Target="../ink/ink493.xml"/><Relationship Id="rId275" Type="http://purl.oclc.org/ooxml/officeDocument/relationships/customXml" Target="../ink/ink574.xml"/><Relationship Id="rId296" Type="http://purl.oclc.org/ooxml/officeDocument/relationships/image" Target="../media/image503.png"/><Relationship Id="rId300" Type="http://purl.oclc.org/ooxml/officeDocument/relationships/image" Target="../media/image505.png"/><Relationship Id="rId60" Type="http://purl.oclc.org/ooxml/officeDocument/relationships/customXml" Target="../ink/ink466.xml"/><Relationship Id="rId81" Type="http://purl.oclc.org/ooxml/officeDocument/relationships/image" Target="../media/image397.png"/><Relationship Id="rId135" Type="http://purl.oclc.org/ooxml/officeDocument/relationships/image" Target="../media/image424.png"/><Relationship Id="rId156" Type="http://purl.oclc.org/ooxml/officeDocument/relationships/customXml" Target="../ink/ink514.xml"/><Relationship Id="rId177" Type="http://purl.oclc.org/ooxml/officeDocument/relationships/customXml" Target="../ink/ink525.xml"/><Relationship Id="rId198" Type="http://purl.oclc.org/ooxml/officeDocument/relationships/image" Target="../media/image454.png"/><Relationship Id="rId321" Type="http://purl.oclc.org/ooxml/officeDocument/relationships/customXml" Target="../ink/ink597.xml"/><Relationship Id="rId342" Type="http://purl.oclc.org/ooxml/officeDocument/relationships/image" Target="../media/image525.png"/><Relationship Id="rId202" Type="http://purl.oclc.org/ooxml/officeDocument/relationships/image" Target="../media/image456.png"/><Relationship Id="rId223" Type="http://purl.oclc.org/ooxml/officeDocument/relationships/customXml" Target="../ink/ink548.xml"/><Relationship Id="rId244" Type="http://purl.oclc.org/ooxml/officeDocument/relationships/image" Target="../media/image477.png"/><Relationship Id="rId18" Type="http://purl.oclc.org/ooxml/officeDocument/relationships/customXml" Target="../ink/ink445.xml"/><Relationship Id="rId39" Type="http://purl.oclc.org/ooxml/officeDocument/relationships/image" Target="../media/image3760.png"/><Relationship Id="rId265" Type="http://purl.oclc.org/ooxml/officeDocument/relationships/customXml" Target="../ink/ink569.xml"/><Relationship Id="rId286" Type="http://purl.oclc.org/ooxml/officeDocument/relationships/image" Target="../media/image498.png"/><Relationship Id="rId50" Type="http://purl.oclc.org/ooxml/officeDocument/relationships/customXml" Target="../ink/ink461.xml"/><Relationship Id="rId104" Type="http://purl.oclc.org/ooxml/officeDocument/relationships/customXml" Target="../ink/ink488.xml"/><Relationship Id="rId125" Type="http://purl.oclc.org/ooxml/officeDocument/relationships/image" Target="../media/image419.png"/><Relationship Id="rId146" Type="http://purl.oclc.org/ooxml/officeDocument/relationships/customXml" Target="../ink/ink509.xml"/><Relationship Id="rId167" Type="http://purl.oclc.org/ooxml/officeDocument/relationships/customXml" Target="../ink/ink520.xml"/><Relationship Id="rId188" Type="http://purl.oclc.org/ooxml/officeDocument/relationships/image" Target="../media/image449.png"/><Relationship Id="rId311" Type="http://purl.oclc.org/ooxml/officeDocument/relationships/customXml" Target="../ink/ink592.xml"/><Relationship Id="rId332" Type="http://purl.oclc.org/ooxml/officeDocument/relationships/image" Target="../media/image520.png"/><Relationship Id="rId71" Type="http://purl.oclc.org/ooxml/officeDocument/relationships/image" Target="../media/image3920.png"/><Relationship Id="rId92" Type="http://purl.oclc.org/ooxml/officeDocument/relationships/customXml" Target="../ink/ink482.xml"/><Relationship Id="rId213" Type="http://purl.oclc.org/ooxml/officeDocument/relationships/customXml" Target="../ink/ink543.xml"/><Relationship Id="rId234" Type="http://purl.oclc.org/ooxml/officeDocument/relationships/image" Target="../media/image472.png"/><Relationship Id="rId2" Type="http://purl.oclc.org/ooxml/officeDocument/relationships/customXml" Target="../ink/ink437.xml"/><Relationship Id="rId29" Type="http://purl.oclc.org/ooxml/officeDocument/relationships/image" Target="../media/image3710.png"/><Relationship Id="rId255" Type="http://purl.oclc.org/ooxml/officeDocument/relationships/customXml" Target="../ink/ink564.xml"/><Relationship Id="rId276" Type="http://purl.oclc.org/ooxml/officeDocument/relationships/image" Target="../media/image493.png"/><Relationship Id="rId297" Type="http://purl.oclc.org/ooxml/officeDocument/relationships/customXml" Target="../ink/ink585.xml"/><Relationship Id="rId40" Type="http://purl.oclc.org/ooxml/officeDocument/relationships/customXml" Target="../ink/ink456.xml"/><Relationship Id="rId115" Type="http://purl.oclc.org/ooxml/officeDocument/relationships/image" Target="../media/image414.png"/><Relationship Id="rId136" Type="http://purl.oclc.org/ooxml/officeDocument/relationships/customXml" Target="../ink/ink504.xml"/><Relationship Id="rId157" Type="http://purl.oclc.org/ooxml/officeDocument/relationships/image" Target="../media/image434.png"/><Relationship Id="rId178" Type="http://purl.oclc.org/ooxml/officeDocument/relationships/image" Target="../media/image444.png"/><Relationship Id="rId301" Type="http://purl.oclc.org/ooxml/officeDocument/relationships/customXml" Target="../ink/ink587.xml"/><Relationship Id="rId322" Type="http://purl.oclc.org/ooxml/officeDocument/relationships/image" Target="../media/image516.png"/><Relationship Id="rId61" Type="http://purl.oclc.org/ooxml/officeDocument/relationships/image" Target="../media/image3870.png"/><Relationship Id="rId82" Type="http://purl.oclc.org/ooxml/officeDocument/relationships/customXml" Target="../ink/ink477.xml"/><Relationship Id="rId199" Type="http://purl.oclc.org/ooxml/officeDocument/relationships/customXml" Target="../ink/ink536.xml"/><Relationship Id="rId203" Type="http://purl.oclc.org/ooxml/officeDocument/relationships/customXml" Target="../ink/ink538.xml"/><Relationship Id="rId19" Type="http://purl.oclc.org/ooxml/officeDocument/relationships/image" Target="../media/image3660.png"/><Relationship Id="rId224" Type="http://purl.oclc.org/ooxml/officeDocument/relationships/image" Target="../media/image467.png"/><Relationship Id="rId245" Type="http://purl.oclc.org/ooxml/officeDocument/relationships/customXml" Target="../ink/ink559.xml"/><Relationship Id="rId266" Type="http://purl.oclc.org/ooxml/officeDocument/relationships/image" Target="../media/image488.png"/><Relationship Id="rId287" Type="http://purl.oclc.org/ooxml/officeDocument/relationships/customXml" Target="../ink/ink580.xml"/><Relationship Id="rId30" Type="http://purl.oclc.org/ooxml/officeDocument/relationships/customXml" Target="../ink/ink451.xml"/><Relationship Id="rId105" Type="http://purl.oclc.org/ooxml/officeDocument/relationships/image" Target="../media/image409.png"/><Relationship Id="rId126" Type="http://purl.oclc.org/ooxml/officeDocument/relationships/customXml" Target="../ink/ink499.xml"/><Relationship Id="rId147" Type="http://purl.oclc.org/ooxml/officeDocument/relationships/image" Target="../media/image430.png"/><Relationship Id="rId168" Type="http://purl.oclc.org/ooxml/officeDocument/relationships/image" Target="../media/image439.png"/><Relationship Id="rId312" Type="http://purl.oclc.org/ooxml/officeDocument/relationships/image" Target="../media/image511.png"/><Relationship Id="rId333" Type="http://purl.oclc.org/ooxml/officeDocument/relationships/customXml" Target="../ink/ink603.xml"/><Relationship Id="rId51" Type="http://purl.oclc.org/ooxml/officeDocument/relationships/image" Target="../media/image3820.png"/><Relationship Id="rId72" Type="http://purl.oclc.org/ooxml/officeDocument/relationships/customXml" Target="../ink/ink472.xml"/><Relationship Id="rId93" Type="http://purl.oclc.org/ooxml/officeDocument/relationships/image" Target="../media/image403.png"/><Relationship Id="rId189" Type="http://purl.oclc.org/ooxml/officeDocument/relationships/customXml" Target="../ink/ink531.xml"/><Relationship Id="rId3" Type="http://purl.oclc.org/ooxml/officeDocument/relationships/image" Target="../media/image3580.png"/><Relationship Id="rId214" Type="http://purl.oclc.org/ooxml/officeDocument/relationships/image" Target="../media/image462.png"/><Relationship Id="rId235" Type="http://purl.oclc.org/ooxml/officeDocument/relationships/customXml" Target="../ink/ink554.xml"/><Relationship Id="rId256" Type="http://purl.oclc.org/ooxml/officeDocument/relationships/image" Target="../media/image483.png"/><Relationship Id="rId277" Type="http://purl.oclc.org/ooxml/officeDocument/relationships/customXml" Target="../ink/ink575.xml"/><Relationship Id="rId298" Type="http://purl.oclc.org/ooxml/officeDocument/relationships/image" Target="../media/image504.png"/><Relationship Id="rId116" Type="http://purl.oclc.org/ooxml/officeDocument/relationships/customXml" Target="../ink/ink494.xml"/><Relationship Id="rId137" Type="http://purl.oclc.org/ooxml/officeDocument/relationships/image" Target="../media/image425.png"/><Relationship Id="rId158" Type="http://purl.oclc.org/ooxml/officeDocument/relationships/customXml" Target="../ink/ink515.xml"/><Relationship Id="rId302" Type="http://purl.oclc.org/ooxml/officeDocument/relationships/image" Target="../media/image506.png"/><Relationship Id="rId323" Type="http://purl.oclc.org/ooxml/officeDocument/relationships/customXml" Target="../ink/ink598.xml"/><Relationship Id="rId20" Type="http://purl.oclc.org/ooxml/officeDocument/relationships/customXml" Target="../ink/ink446.xml"/><Relationship Id="rId41" Type="http://purl.oclc.org/ooxml/officeDocument/relationships/image" Target="../media/image3770.png"/><Relationship Id="rId62" Type="http://purl.oclc.org/ooxml/officeDocument/relationships/customXml" Target="../ink/ink467.xml"/><Relationship Id="rId83" Type="http://purl.oclc.org/ooxml/officeDocument/relationships/image" Target="../media/image398.png"/><Relationship Id="rId179" Type="http://purl.oclc.org/ooxml/officeDocument/relationships/customXml" Target="../ink/ink526.xml"/><Relationship Id="rId190" Type="http://purl.oclc.org/ooxml/officeDocument/relationships/image" Target="../media/image450.png"/><Relationship Id="rId204" Type="http://purl.oclc.org/ooxml/officeDocument/relationships/image" Target="../media/image457.png"/><Relationship Id="rId225" Type="http://purl.oclc.org/ooxml/officeDocument/relationships/customXml" Target="../ink/ink549.xml"/><Relationship Id="rId246" Type="http://purl.oclc.org/ooxml/officeDocument/relationships/image" Target="../media/image478.png"/><Relationship Id="rId267" Type="http://purl.oclc.org/ooxml/officeDocument/relationships/customXml" Target="../ink/ink570.xml"/><Relationship Id="rId288" Type="http://purl.oclc.org/ooxml/officeDocument/relationships/image" Target="../media/image499.png"/><Relationship Id="rId106" Type="http://purl.oclc.org/ooxml/officeDocument/relationships/customXml" Target="../ink/ink489.xml"/><Relationship Id="rId127" Type="http://purl.oclc.org/ooxml/officeDocument/relationships/image" Target="../media/image420.png"/><Relationship Id="rId313" Type="http://purl.oclc.org/ooxml/officeDocument/relationships/customXml" Target="../ink/ink593.xml"/><Relationship Id="rId10" Type="http://purl.oclc.org/ooxml/officeDocument/relationships/customXml" Target="../ink/ink441.xml"/><Relationship Id="rId31" Type="http://purl.oclc.org/ooxml/officeDocument/relationships/image" Target="../media/image3720.png"/><Relationship Id="rId52" Type="http://purl.oclc.org/ooxml/officeDocument/relationships/customXml" Target="../ink/ink462.xml"/><Relationship Id="rId73" Type="http://purl.oclc.org/ooxml/officeDocument/relationships/image" Target="../media/image3930.png"/><Relationship Id="rId94" Type="http://purl.oclc.org/ooxml/officeDocument/relationships/customXml" Target="../ink/ink483.xml"/><Relationship Id="rId148" Type="http://purl.oclc.org/ooxml/officeDocument/relationships/customXml" Target="../ink/ink510.xml"/><Relationship Id="rId169" Type="http://purl.oclc.org/ooxml/officeDocument/relationships/customXml" Target="../ink/ink521.xml"/><Relationship Id="rId334" Type="http://purl.oclc.org/ooxml/officeDocument/relationships/image" Target="../media/image521.png"/><Relationship Id="rId4" Type="http://purl.oclc.org/ooxml/officeDocument/relationships/customXml" Target="../ink/ink438.xml"/><Relationship Id="rId180" Type="http://purl.oclc.org/ooxml/officeDocument/relationships/image" Target="../media/image445.png"/><Relationship Id="rId215" Type="http://purl.oclc.org/ooxml/officeDocument/relationships/customXml" Target="../ink/ink544.xml"/><Relationship Id="rId236" Type="http://purl.oclc.org/ooxml/officeDocument/relationships/image" Target="../media/image473.png"/><Relationship Id="rId257" Type="http://purl.oclc.org/ooxml/officeDocument/relationships/customXml" Target="../ink/ink565.xml"/><Relationship Id="rId278" Type="http://purl.oclc.org/ooxml/officeDocument/relationships/image" Target="../media/image494.png"/><Relationship Id="rId303" Type="http://purl.oclc.org/ooxml/officeDocument/relationships/customXml" Target="../ink/ink588.xml"/><Relationship Id="rId42" Type="http://purl.oclc.org/ooxml/officeDocument/relationships/customXml" Target="../ink/ink457.xml"/><Relationship Id="rId84" Type="http://purl.oclc.org/ooxml/officeDocument/relationships/customXml" Target="../ink/ink478.xml"/><Relationship Id="rId138" Type="http://purl.oclc.org/ooxml/officeDocument/relationships/customXml" Target="../ink/ink505.xml"/><Relationship Id="rId191" Type="http://purl.oclc.org/ooxml/officeDocument/relationships/customXml" Target="../ink/ink532.xml"/><Relationship Id="rId205" Type="http://purl.oclc.org/ooxml/officeDocument/relationships/customXml" Target="../ink/ink539.xml"/><Relationship Id="rId247" Type="http://purl.oclc.org/ooxml/officeDocument/relationships/customXml" Target="../ink/ink560.xml"/><Relationship Id="rId107" Type="http://purl.oclc.org/ooxml/officeDocument/relationships/image" Target="../media/image410.png"/><Relationship Id="rId289" Type="http://purl.oclc.org/ooxml/officeDocument/relationships/customXml" Target="../ink/ink581.xml"/><Relationship Id="rId11" Type="http://purl.oclc.org/ooxml/officeDocument/relationships/image" Target="../media/image3620.png"/><Relationship Id="rId53" Type="http://purl.oclc.org/ooxml/officeDocument/relationships/image" Target="../media/image3830.png"/><Relationship Id="rId149" Type="http://purl.oclc.org/ooxml/officeDocument/relationships/image" Target="../media/image431.png"/><Relationship Id="rId314" Type="http://purl.oclc.org/ooxml/officeDocument/relationships/image" Target="../media/image512.png"/><Relationship Id="rId95" Type="http://purl.oclc.org/ooxml/officeDocument/relationships/image" Target="../media/image404.png"/><Relationship Id="rId160" Type="http://purl.oclc.org/ooxml/officeDocument/relationships/customXml" Target="../ink/ink516.xml"/><Relationship Id="rId216" Type="http://purl.oclc.org/ooxml/officeDocument/relationships/image" Target="../media/image463.png"/><Relationship Id="rId258" Type="http://purl.oclc.org/ooxml/officeDocument/relationships/image" Target="../media/image484.png"/><Relationship Id="rId22" Type="http://purl.oclc.org/ooxml/officeDocument/relationships/customXml" Target="../ink/ink447.xml"/><Relationship Id="rId64" Type="http://purl.oclc.org/ooxml/officeDocument/relationships/customXml" Target="../ink/ink468.xml"/><Relationship Id="rId118" Type="http://purl.oclc.org/ooxml/officeDocument/relationships/customXml" Target="../ink/ink495.xml"/><Relationship Id="rId325" Type="http://purl.oclc.org/ooxml/officeDocument/relationships/customXml" Target="../ink/ink599.xml"/><Relationship Id="rId171" Type="http://purl.oclc.org/ooxml/officeDocument/relationships/customXml" Target="../ink/ink522.xml"/><Relationship Id="rId227" Type="http://purl.oclc.org/ooxml/officeDocument/relationships/customXml" Target="../ink/ink550.xml"/><Relationship Id="rId269" Type="http://purl.oclc.org/ooxml/officeDocument/relationships/customXml" Target="../ink/ink571.xml"/><Relationship Id="rId33" Type="http://purl.oclc.org/ooxml/officeDocument/relationships/image" Target="../media/image3730.png"/><Relationship Id="rId129" Type="http://purl.oclc.org/ooxml/officeDocument/relationships/image" Target="../media/image421.png"/><Relationship Id="rId280" Type="http://purl.oclc.org/ooxml/officeDocument/relationships/image" Target="../media/image495.png"/><Relationship Id="rId336" Type="http://purl.oclc.org/ooxml/officeDocument/relationships/image" Target="../media/image522.png"/><Relationship Id="rId75" Type="http://purl.oclc.org/ooxml/officeDocument/relationships/image" Target="../media/image3940.png"/><Relationship Id="rId140" Type="http://purl.oclc.org/ooxml/officeDocument/relationships/customXml" Target="../ink/ink506.xml"/><Relationship Id="rId182" Type="http://purl.oclc.org/ooxml/officeDocument/relationships/image" Target="../media/image446.png"/><Relationship Id="rId6" Type="http://purl.oclc.org/ooxml/officeDocument/relationships/customXml" Target="../ink/ink439.xml"/><Relationship Id="rId238" Type="http://purl.oclc.org/ooxml/officeDocument/relationships/image" Target="../media/image474.png"/><Relationship Id="rId291" Type="http://purl.oclc.org/ooxml/officeDocument/relationships/customXml" Target="../ink/ink582.xml"/><Relationship Id="rId305" Type="http://purl.oclc.org/ooxml/officeDocument/relationships/customXml" Target="../ink/ink589.xml"/><Relationship Id="rId44" Type="http://purl.oclc.org/ooxml/officeDocument/relationships/customXml" Target="../ink/ink458.xml"/><Relationship Id="rId86" Type="http://purl.oclc.org/ooxml/officeDocument/relationships/customXml" Target="../ink/ink479.xml"/><Relationship Id="rId151" Type="http://purl.oclc.org/ooxml/officeDocument/relationships/image" Target="../media/image432.png"/><Relationship Id="rId193" Type="http://purl.oclc.org/ooxml/officeDocument/relationships/customXml" Target="../ink/ink533.xml"/><Relationship Id="rId207" Type="http://purl.oclc.org/ooxml/officeDocument/relationships/customXml" Target="../ink/ink540.xml"/><Relationship Id="rId249" Type="http://purl.oclc.org/ooxml/officeDocument/relationships/customXml" Target="../ink/ink561.xml"/><Relationship Id="rId13" Type="http://purl.oclc.org/ooxml/officeDocument/relationships/image" Target="../media/image3630.png"/><Relationship Id="rId109" Type="http://purl.oclc.org/ooxml/officeDocument/relationships/image" Target="../media/image411.png"/><Relationship Id="rId260" Type="http://purl.oclc.org/ooxml/officeDocument/relationships/image" Target="../media/image485.png"/><Relationship Id="rId316" Type="http://purl.oclc.org/ooxml/officeDocument/relationships/image" Target="../media/image513.png"/><Relationship Id="rId55" Type="http://purl.oclc.org/ooxml/officeDocument/relationships/image" Target="../media/image3840.png"/><Relationship Id="rId97" Type="http://purl.oclc.org/ooxml/officeDocument/relationships/image" Target="../media/image405.png"/><Relationship Id="rId120" Type="http://purl.oclc.org/ooxml/officeDocument/relationships/customXml" Target="../ink/ink496.xml"/><Relationship Id="rId162" Type="http://purl.oclc.org/ooxml/officeDocument/relationships/customXml" Target="../ink/ink517.xml"/><Relationship Id="rId218" Type="http://purl.oclc.org/ooxml/officeDocument/relationships/image" Target="../media/image464.png"/><Relationship Id="rId271" Type="http://purl.oclc.org/ooxml/officeDocument/relationships/customXml" Target="../ink/ink572.xml"/><Relationship Id="rId24" Type="http://purl.oclc.org/ooxml/officeDocument/relationships/customXml" Target="../ink/ink448.xml"/><Relationship Id="rId66" Type="http://purl.oclc.org/ooxml/officeDocument/relationships/customXml" Target="../ink/ink469.xml"/><Relationship Id="rId131" Type="http://purl.oclc.org/ooxml/officeDocument/relationships/image" Target="../media/image422.png"/><Relationship Id="rId327" Type="http://purl.oclc.org/ooxml/officeDocument/relationships/customXml" Target="../ink/ink600.xml"/><Relationship Id="rId173" Type="http://purl.oclc.org/ooxml/officeDocument/relationships/customXml" Target="../ink/ink523.xml"/><Relationship Id="rId229" Type="http://purl.oclc.org/ooxml/officeDocument/relationships/customXml" Target="../ink/ink551.xml"/></Relationships>
</file>

<file path=ppt/slides/_rels/slide19.xml.rels><?xml version="1.0" encoding="UTF-8" standalone="yes"?>
<Relationships xmlns="http://schemas.openxmlformats.org/package/2006/relationships"><Relationship Id="rId117" Type="http://purl.oclc.org/ooxml/officeDocument/relationships/image" Target="../media/image2370.png"/><Relationship Id="rId299" Type="http://purl.oclc.org/ooxml/officeDocument/relationships/image" Target="../media/image192.png"/><Relationship Id="rId21" Type="http://purl.oclc.org/ooxml/officeDocument/relationships/image" Target="../media/image1891.png"/><Relationship Id="rId63" Type="http://purl.oclc.org/ooxml/officeDocument/relationships/image" Target="../media/image2102.png"/><Relationship Id="rId159" Type="http://purl.oclc.org/ooxml/officeDocument/relationships/image" Target="../media/image2580.png"/><Relationship Id="rId170" Type="http://purl.oclc.org/ooxml/officeDocument/relationships/customXml" Target="../ink/ink692.xml"/><Relationship Id="rId226" Type="http://purl.oclc.org/ooxml/officeDocument/relationships/customXml" Target="../ink/ink716.xml"/><Relationship Id="rId268" Type="http://purl.oclc.org/ooxml/officeDocument/relationships/customXml" Target="../ink/ink737.xml"/><Relationship Id="rId32" Type="http://purl.oclc.org/ooxml/officeDocument/relationships/customXml" Target="../ink/ink623.xml"/><Relationship Id="rId74" Type="http://purl.oclc.org/ooxml/officeDocument/relationships/customXml" Target="../ink/ink644.xml"/><Relationship Id="rId128" Type="http://purl.oclc.org/ooxml/officeDocument/relationships/customXml" Target="../ink/ink671.xml"/><Relationship Id="rId5" Type="http://purl.oclc.org/ooxml/officeDocument/relationships/image" Target="../media/image1811.png"/><Relationship Id="rId181" Type="http://purl.oclc.org/ooxml/officeDocument/relationships/image" Target="../media/image2690.png"/><Relationship Id="rId237" Type="http://purl.oclc.org/ooxml/officeDocument/relationships/image" Target="../media/image1140.png"/><Relationship Id="rId279" Type="http://purl.oclc.org/ooxml/officeDocument/relationships/image" Target="../media/image182.png"/><Relationship Id="rId43" Type="http://purl.oclc.org/ooxml/officeDocument/relationships/image" Target="../media/image2000.png"/><Relationship Id="rId139" Type="http://purl.oclc.org/ooxml/officeDocument/relationships/image" Target="../media/image2480.png"/><Relationship Id="rId290" Type="http://purl.oclc.org/ooxml/officeDocument/relationships/customXml" Target="../ink/ink748.xml"/><Relationship Id="rId304" Type="http://purl.oclc.org/ooxml/officeDocument/relationships/customXml" Target="../ink/ink755.xml"/><Relationship Id="rId85" Type="http://purl.oclc.org/ooxml/officeDocument/relationships/image" Target="../media/image2210.png"/><Relationship Id="rId150" Type="http://purl.oclc.org/ooxml/officeDocument/relationships/customXml" Target="../ink/ink682.xml"/><Relationship Id="rId192" Type="http://purl.oclc.org/ooxml/officeDocument/relationships/image" Target="../media/image2740.png"/><Relationship Id="rId206" Type="http://purl.oclc.org/ooxml/officeDocument/relationships/customXml" Target="../ink/ink711.xml"/><Relationship Id="rId248" Type="http://purl.oclc.org/ooxml/officeDocument/relationships/customXml" Target="../ink/ink727.xml"/><Relationship Id="rId12" Type="http://purl.oclc.org/ooxml/officeDocument/relationships/customXml" Target="../ink/ink613.xml"/><Relationship Id="rId108" Type="http://purl.oclc.org/ooxml/officeDocument/relationships/customXml" Target="../ink/ink661.xml"/><Relationship Id="rId315" Type="http://purl.oclc.org/ooxml/officeDocument/relationships/image" Target="../media/image202.png"/><Relationship Id="rId54" Type="http://purl.oclc.org/ooxml/officeDocument/relationships/customXml" Target="../ink/ink634.xml"/><Relationship Id="rId96" Type="http://purl.oclc.org/ooxml/officeDocument/relationships/customXml" Target="../ink/ink655.xml"/><Relationship Id="rId161" Type="http://purl.oclc.org/ooxml/officeDocument/relationships/image" Target="../media/image2590.png"/><Relationship Id="rId217" Type="http://purl.oclc.org/ooxml/officeDocument/relationships/image" Target="../media/image1040.png"/><Relationship Id="rId259" Type="http://purl.oclc.org/ooxml/officeDocument/relationships/image" Target="../media/image1721.png"/><Relationship Id="rId23" Type="http://purl.oclc.org/ooxml/officeDocument/relationships/image" Target="../media/image1901.png"/><Relationship Id="rId119" Type="http://purl.oclc.org/ooxml/officeDocument/relationships/image" Target="../media/image2380.png"/><Relationship Id="rId270" Type="http://purl.oclc.org/ooxml/officeDocument/relationships/customXml" Target="../ink/ink738.xml"/><Relationship Id="rId44" Type="http://purl.oclc.org/ooxml/officeDocument/relationships/customXml" Target="../ink/ink629.xml"/><Relationship Id="rId65" Type="http://purl.oclc.org/ooxml/officeDocument/relationships/image" Target="../media/image2110.png"/><Relationship Id="rId86" Type="http://purl.oclc.org/ooxml/officeDocument/relationships/customXml" Target="../ink/ink650.xml"/><Relationship Id="rId130" Type="http://purl.oclc.org/ooxml/officeDocument/relationships/customXml" Target="../ink/ink672.xml"/><Relationship Id="rId151" Type="http://purl.oclc.org/ooxml/officeDocument/relationships/image" Target="../media/image2540.png"/><Relationship Id="rId172" Type="http://purl.oclc.org/ooxml/officeDocument/relationships/customXml" Target="../ink/ink693.xml"/><Relationship Id="rId193" Type="http://purl.oclc.org/ooxml/officeDocument/relationships/customXml" Target="../ink/ink704.xml"/><Relationship Id="rId228" Type="http://purl.oclc.org/ooxml/officeDocument/relationships/customXml" Target="../ink/ink717.xml"/><Relationship Id="rId249" Type="http://purl.oclc.org/ooxml/officeDocument/relationships/image" Target="../media/image1201.png"/><Relationship Id="rId13" Type="http://purl.oclc.org/ooxml/officeDocument/relationships/image" Target="../media/image1851.png"/><Relationship Id="rId109" Type="http://purl.oclc.org/ooxml/officeDocument/relationships/image" Target="../media/image2330.png"/><Relationship Id="rId260" Type="http://purl.oclc.org/ooxml/officeDocument/relationships/customXml" Target="../ink/ink733.xml"/><Relationship Id="rId281" Type="http://purl.oclc.org/ooxml/officeDocument/relationships/image" Target="../media/image183.png"/><Relationship Id="rId316" Type="http://purl.oclc.org/ooxml/officeDocument/relationships/customXml" Target="../ink/ink761.xml"/><Relationship Id="rId34" Type="http://purl.oclc.org/ooxml/officeDocument/relationships/customXml" Target="../ink/ink624.xml"/><Relationship Id="rId55" Type="http://purl.oclc.org/ooxml/officeDocument/relationships/image" Target="../media/image2060.png"/><Relationship Id="rId76" Type="http://purl.oclc.org/ooxml/officeDocument/relationships/customXml" Target="../ink/ink645.xml"/><Relationship Id="rId97" Type="http://purl.oclc.org/ooxml/officeDocument/relationships/image" Target="../media/image2270.png"/><Relationship Id="rId120" Type="http://purl.oclc.org/ooxml/officeDocument/relationships/customXml" Target="../ink/ink667.xml"/><Relationship Id="rId141" Type="http://purl.oclc.org/ooxml/officeDocument/relationships/image" Target="../media/image2490.png"/><Relationship Id="rId7" Type="http://purl.oclc.org/ooxml/officeDocument/relationships/image" Target="../media/image1821.png"/><Relationship Id="rId162" Type="http://purl.oclc.org/ooxml/officeDocument/relationships/customXml" Target="../ink/ink688.xml"/><Relationship Id="rId183" Type="http://purl.oclc.org/ooxml/officeDocument/relationships/customXml" Target="../ink/ink699.xml"/><Relationship Id="rId218" Type="http://purl.oclc.org/ooxml/officeDocument/relationships/customXml" Target="../ink/ink712.xml"/><Relationship Id="rId239" Type="http://purl.oclc.org/ooxml/officeDocument/relationships/image" Target="../media/image1150.png"/><Relationship Id="rId250" Type="http://purl.oclc.org/ooxml/officeDocument/relationships/customXml" Target="../ink/ink728.xml"/><Relationship Id="rId271" Type="http://purl.oclc.org/ooxml/officeDocument/relationships/image" Target="../media/image178.png"/><Relationship Id="rId292" Type="http://purl.oclc.org/ooxml/officeDocument/relationships/customXml" Target="../ink/ink749.xml"/><Relationship Id="rId306" Type="http://purl.oclc.org/ooxml/officeDocument/relationships/customXml" Target="../ink/ink756.xml"/><Relationship Id="rId24" Type="http://purl.oclc.org/ooxml/officeDocument/relationships/customXml" Target="../ink/ink619.xml"/><Relationship Id="rId45" Type="http://purl.oclc.org/ooxml/officeDocument/relationships/image" Target="../media/image2010.png"/><Relationship Id="rId66" Type="http://purl.oclc.org/ooxml/officeDocument/relationships/customXml" Target="../ink/ink640.xml"/><Relationship Id="rId87" Type="http://purl.oclc.org/ooxml/officeDocument/relationships/image" Target="../media/image2220.png"/><Relationship Id="rId110" Type="http://purl.oclc.org/ooxml/officeDocument/relationships/customXml" Target="../ink/ink662.xml"/><Relationship Id="rId131" Type="http://purl.oclc.org/ooxml/officeDocument/relationships/image" Target="../media/image2440.png"/><Relationship Id="rId152" Type="http://purl.oclc.org/ooxml/officeDocument/relationships/customXml" Target="../ink/ink683.xml"/><Relationship Id="rId173" Type="http://purl.oclc.org/ooxml/officeDocument/relationships/image" Target="../media/image2650.png"/><Relationship Id="rId194" Type="http://purl.oclc.org/ooxml/officeDocument/relationships/image" Target="../media/image2750.png"/><Relationship Id="rId229" Type="http://purl.oclc.org/ooxml/officeDocument/relationships/image" Target="../media/image1101.png"/><Relationship Id="rId240" Type="http://purl.oclc.org/ooxml/officeDocument/relationships/customXml" Target="../ink/ink723.xml"/><Relationship Id="rId261" Type="http://purl.oclc.org/ooxml/officeDocument/relationships/image" Target="../media/image1731.png"/><Relationship Id="rId14" Type="http://purl.oclc.org/ooxml/officeDocument/relationships/customXml" Target="../ink/ink614.xml"/><Relationship Id="rId35" Type="http://purl.oclc.org/ooxml/officeDocument/relationships/image" Target="../media/image1960.png"/><Relationship Id="rId56" Type="http://purl.oclc.org/ooxml/officeDocument/relationships/customXml" Target="../ink/ink635.xml"/><Relationship Id="rId77" Type="http://purl.oclc.org/ooxml/officeDocument/relationships/image" Target="../media/image2170.png"/><Relationship Id="rId100" Type="http://purl.oclc.org/ooxml/officeDocument/relationships/customXml" Target="../ink/ink657.xml"/><Relationship Id="rId282" Type="http://purl.oclc.org/ooxml/officeDocument/relationships/customXml" Target="../ink/ink744.xml"/><Relationship Id="rId317" Type="http://purl.oclc.org/ooxml/officeDocument/relationships/image" Target="../media/image203.png"/><Relationship Id="rId8" Type="http://purl.oclc.org/ooxml/officeDocument/relationships/customXml" Target="../ink/ink611.xml"/><Relationship Id="rId98" Type="http://purl.oclc.org/ooxml/officeDocument/relationships/customXml" Target="../ink/ink656.xml"/><Relationship Id="rId121" Type="http://purl.oclc.org/ooxml/officeDocument/relationships/image" Target="../media/image2390.png"/><Relationship Id="rId142" Type="http://purl.oclc.org/ooxml/officeDocument/relationships/customXml" Target="../ink/ink678.xml"/><Relationship Id="rId163" Type="http://purl.oclc.org/ooxml/officeDocument/relationships/image" Target="../media/image2600.png"/><Relationship Id="rId184" Type="http://purl.oclc.org/ooxml/officeDocument/relationships/image" Target="../media/image2700.png"/><Relationship Id="rId219" Type="http://purl.oclc.org/ooxml/officeDocument/relationships/image" Target="../media/image1050.png"/><Relationship Id="rId230" Type="http://purl.oclc.org/ooxml/officeDocument/relationships/customXml" Target="../ink/ink718.xml"/><Relationship Id="rId251" Type="http://purl.oclc.org/ooxml/officeDocument/relationships/image" Target="../media/image1212.png"/><Relationship Id="rId25" Type="http://purl.oclc.org/ooxml/officeDocument/relationships/image" Target="../media/image1910.png"/><Relationship Id="rId46" Type="http://purl.oclc.org/ooxml/officeDocument/relationships/customXml" Target="../ink/ink630.xml"/><Relationship Id="rId67" Type="http://purl.oclc.org/ooxml/officeDocument/relationships/image" Target="../media/image2120.png"/><Relationship Id="rId272" Type="http://purl.oclc.org/ooxml/officeDocument/relationships/customXml" Target="../ink/ink739.xml"/><Relationship Id="rId293" Type="http://purl.oclc.org/ooxml/officeDocument/relationships/image" Target="../media/image189.png"/><Relationship Id="rId307" Type="http://purl.oclc.org/ooxml/officeDocument/relationships/image" Target="../media/image197.png"/><Relationship Id="rId88" Type="http://purl.oclc.org/ooxml/officeDocument/relationships/customXml" Target="../ink/ink651.xml"/><Relationship Id="rId111" Type="http://purl.oclc.org/ooxml/officeDocument/relationships/image" Target="../media/image2340.png"/><Relationship Id="rId132" Type="http://purl.oclc.org/ooxml/officeDocument/relationships/customXml" Target="../ink/ink673.xml"/><Relationship Id="rId153" Type="http://purl.oclc.org/ooxml/officeDocument/relationships/image" Target="../media/image2550.png"/><Relationship Id="rId174" Type="http://purl.oclc.org/ooxml/officeDocument/relationships/customXml" Target="../ink/ink694.xml"/><Relationship Id="rId195" Type="http://purl.oclc.org/ooxml/officeDocument/relationships/customXml" Target="../ink/ink705.xml"/><Relationship Id="rId220" Type="http://purl.oclc.org/ooxml/officeDocument/relationships/customXml" Target="../ink/ink713.xml"/><Relationship Id="rId241" Type="http://purl.oclc.org/ooxml/officeDocument/relationships/image" Target="../media/image1160.png"/><Relationship Id="rId15" Type="http://purl.oclc.org/ooxml/officeDocument/relationships/image" Target="../media/image1861.png"/><Relationship Id="rId36" Type="http://purl.oclc.org/ooxml/officeDocument/relationships/customXml" Target="../ink/ink625.xml"/><Relationship Id="rId57" Type="http://purl.oclc.org/ooxml/officeDocument/relationships/image" Target="../media/image2070.png"/><Relationship Id="rId262" Type="http://purl.oclc.org/ooxml/officeDocument/relationships/customXml" Target="../ink/ink734.xml"/><Relationship Id="rId283" Type="http://purl.oclc.org/ooxml/officeDocument/relationships/image" Target="../media/image184.png"/><Relationship Id="rId318" Type="http://purl.oclc.org/ooxml/officeDocument/relationships/customXml" Target="../ink/ink762.xml"/><Relationship Id="rId78" Type="http://purl.oclc.org/ooxml/officeDocument/relationships/customXml" Target="../ink/ink646.xml"/><Relationship Id="rId99" Type="http://purl.oclc.org/ooxml/officeDocument/relationships/image" Target="../media/image2280.png"/><Relationship Id="rId101" Type="http://purl.oclc.org/ooxml/officeDocument/relationships/image" Target="../media/image2290.png"/><Relationship Id="rId122" Type="http://purl.oclc.org/ooxml/officeDocument/relationships/customXml" Target="../ink/ink668.xml"/><Relationship Id="rId143" Type="http://purl.oclc.org/ooxml/officeDocument/relationships/image" Target="../media/image2500.png"/><Relationship Id="rId164" Type="http://purl.oclc.org/ooxml/officeDocument/relationships/customXml" Target="../ink/ink689.xml"/><Relationship Id="rId185" Type="http://purl.oclc.org/ooxml/officeDocument/relationships/customXml" Target="../ink/ink700.xml"/><Relationship Id="rId9" Type="http://purl.oclc.org/ooxml/officeDocument/relationships/image" Target="../media/image1831.png"/><Relationship Id="rId26" Type="http://purl.oclc.org/ooxml/officeDocument/relationships/customXml" Target="../ink/ink620.xml"/><Relationship Id="rId231" Type="http://purl.oclc.org/ooxml/officeDocument/relationships/image" Target="../media/image1111.png"/><Relationship Id="rId252" Type="http://purl.oclc.org/ooxml/officeDocument/relationships/customXml" Target="../ink/ink729.xml"/><Relationship Id="rId273" Type="http://purl.oclc.org/ooxml/officeDocument/relationships/image" Target="../media/image179.png"/><Relationship Id="rId294" Type="http://purl.oclc.org/ooxml/officeDocument/relationships/customXml" Target="../ink/ink750.xml"/><Relationship Id="rId308" Type="http://purl.oclc.org/ooxml/officeDocument/relationships/customXml" Target="../ink/ink757.xml"/><Relationship Id="rId47" Type="http://purl.oclc.org/ooxml/officeDocument/relationships/image" Target="../media/image2020.png"/><Relationship Id="rId68" Type="http://purl.oclc.org/ooxml/officeDocument/relationships/customXml" Target="../ink/ink641.xml"/><Relationship Id="rId89" Type="http://purl.oclc.org/ooxml/officeDocument/relationships/image" Target="../media/image2230.png"/><Relationship Id="rId112" Type="http://purl.oclc.org/ooxml/officeDocument/relationships/customXml" Target="../ink/ink663.xml"/><Relationship Id="rId133" Type="http://purl.oclc.org/ooxml/officeDocument/relationships/image" Target="../media/image2450.png"/><Relationship Id="rId154" Type="http://purl.oclc.org/ooxml/officeDocument/relationships/customXml" Target="../ink/ink684.xml"/><Relationship Id="rId175" Type="http://purl.oclc.org/ooxml/officeDocument/relationships/image" Target="../media/image2660.png"/><Relationship Id="rId196" Type="http://purl.oclc.org/ooxml/officeDocument/relationships/image" Target="../media/image2760.png"/><Relationship Id="rId200" Type="http://purl.oclc.org/ooxml/officeDocument/relationships/customXml" Target="../ink/ink708.xml"/><Relationship Id="rId16" Type="http://purl.oclc.org/ooxml/officeDocument/relationships/customXml" Target="../ink/ink615.xml"/><Relationship Id="rId221" Type="http://purl.oclc.org/ooxml/officeDocument/relationships/image" Target="../media/image1060.png"/><Relationship Id="rId242" Type="http://purl.oclc.org/ooxml/officeDocument/relationships/customXml" Target="../ink/ink724.xml"/><Relationship Id="rId263" Type="http://purl.oclc.org/ooxml/officeDocument/relationships/image" Target="../media/image1742.png"/><Relationship Id="rId284" Type="http://purl.oclc.org/ooxml/officeDocument/relationships/customXml" Target="../ink/ink745.xml"/><Relationship Id="rId319" Type="http://purl.oclc.org/ooxml/officeDocument/relationships/image" Target="../media/image204.png"/><Relationship Id="rId37" Type="http://purl.oclc.org/ooxml/officeDocument/relationships/image" Target="../media/image1970.png"/><Relationship Id="rId58" Type="http://purl.oclc.org/ooxml/officeDocument/relationships/customXml" Target="../ink/ink636.xml"/><Relationship Id="rId79" Type="http://purl.oclc.org/ooxml/officeDocument/relationships/image" Target="../media/image2180.png"/><Relationship Id="rId102" Type="http://purl.oclc.org/ooxml/officeDocument/relationships/customXml" Target="../ink/ink658.xml"/><Relationship Id="rId123" Type="http://purl.oclc.org/ooxml/officeDocument/relationships/image" Target="../media/image2400.png"/><Relationship Id="rId144" Type="http://purl.oclc.org/ooxml/officeDocument/relationships/customXml" Target="../ink/ink679.xml"/><Relationship Id="rId90" Type="http://purl.oclc.org/ooxml/officeDocument/relationships/customXml" Target="../ink/ink652.xml"/><Relationship Id="rId165" Type="http://purl.oclc.org/ooxml/officeDocument/relationships/image" Target="../media/image2610.png"/><Relationship Id="rId186" Type="http://purl.oclc.org/ooxml/officeDocument/relationships/image" Target="../media/image2710.png"/><Relationship Id="rId232" Type="http://purl.oclc.org/ooxml/officeDocument/relationships/customXml" Target="../ink/ink719.xml"/><Relationship Id="rId253" Type="http://purl.oclc.org/ooxml/officeDocument/relationships/image" Target="../media/image1221.png"/><Relationship Id="rId274" Type="http://purl.oclc.org/ooxml/officeDocument/relationships/customXml" Target="../ink/ink740.xml"/><Relationship Id="rId295" Type="http://purl.oclc.org/ooxml/officeDocument/relationships/image" Target="../media/image190.png"/><Relationship Id="rId309" Type="http://purl.oclc.org/ooxml/officeDocument/relationships/image" Target="../media/image198.png"/><Relationship Id="rId27" Type="http://purl.oclc.org/ooxml/officeDocument/relationships/image" Target="../media/image1920.png"/><Relationship Id="rId48" Type="http://purl.oclc.org/ooxml/officeDocument/relationships/customXml" Target="../ink/ink631.xml"/><Relationship Id="rId69" Type="http://purl.oclc.org/ooxml/officeDocument/relationships/image" Target="../media/image2130.png"/><Relationship Id="rId113" Type="http://purl.oclc.org/ooxml/officeDocument/relationships/image" Target="../media/image2350.png"/><Relationship Id="rId134" Type="http://purl.oclc.org/ooxml/officeDocument/relationships/customXml" Target="../ink/ink674.xml"/><Relationship Id="rId80" Type="http://purl.oclc.org/ooxml/officeDocument/relationships/customXml" Target="../ink/ink647.xml"/><Relationship Id="rId155" Type="http://purl.oclc.org/ooxml/officeDocument/relationships/image" Target="../media/image2560.png"/><Relationship Id="rId176" Type="http://purl.oclc.org/ooxml/officeDocument/relationships/customXml" Target="../ink/ink695.xml"/><Relationship Id="rId197" Type="http://purl.oclc.org/ooxml/officeDocument/relationships/customXml" Target="../ink/ink706.xml"/><Relationship Id="rId201" Type="http://purl.oclc.org/ooxml/officeDocument/relationships/image" Target="../media/image2780.png"/><Relationship Id="rId222" Type="http://purl.oclc.org/ooxml/officeDocument/relationships/customXml" Target="../ink/ink714.xml"/><Relationship Id="rId243" Type="http://purl.oclc.org/ooxml/officeDocument/relationships/image" Target="../media/image1170.png"/><Relationship Id="rId264" Type="http://purl.oclc.org/ooxml/officeDocument/relationships/customXml" Target="../ink/ink735.xml"/><Relationship Id="rId285" Type="http://purl.oclc.org/ooxml/officeDocument/relationships/image" Target="../media/image185.png"/><Relationship Id="rId17" Type="http://purl.oclc.org/ooxml/officeDocument/relationships/image" Target="../media/image1871.png"/><Relationship Id="rId38" Type="http://purl.oclc.org/ooxml/officeDocument/relationships/customXml" Target="../ink/ink626.xml"/><Relationship Id="rId59" Type="http://purl.oclc.org/ooxml/officeDocument/relationships/image" Target="../media/image2080.png"/><Relationship Id="rId103" Type="http://purl.oclc.org/ooxml/officeDocument/relationships/image" Target="../media/image2300.png"/><Relationship Id="rId124" Type="http://purl.oclc.org/ooxml/officeDocument/relationships/customXml" Target="../ink/ink669.xml"/><Relationship Id="rId310" Type="http://purl.oclc.org/ooxml/officeDocument/relationships/customXml" Target="../ink/ink758.xml"/><Relationship Id="rId70" Type="http://purl.oclc.org/ooxml/officeDocument/relationships/customXml" Target="../ink/ink642.xml"/><Relationship Id="rId91" Type="http://purl.oclc.org/ooxml/officeDocument/relationships/image" Target="../media/image2240.png"/><Relationship Id="rId145" Type="http://purl.oclc.org/ooxml/officeDocument/relationships/image" Target="../media/image2510.png"/><Relationship Id="rId166" Type="http://purl.oclc.org/ooxml/officeDocument/relationships/customXml" Target="../ink/ink690.xml"/><Relationship Id="rId187" Type="http://purl.oclc.org/ooxml/officeDocument/relationships/customXml" Target="../ink/ink701.xml"/><Relationship Id="rId1" Type="http://purl.oclc.org/ooxml/officeDocument/relationships/slideLayout" Target="../slideLayouts/slideLayout3.xml"/><Relationship Id="rId233" Type="http://purl.oclc.org/ooxml/officeDocument/relationships/image" Target="../media/image1120.png"/><Relationship Id="rId254" Type="http://purl.oclc.org/ooxml/officeDocument/relationships/customXml" Target="../ink/ink730.xml"/><Relationship Id="rId28" Type="http://purl.oclc.org/ooxml/officeDocument/relationships/customXml" Target="../ink/ink621.xml"/><Relationship Id="rId49" Type="http://purl.oclc.org/ooxml/officeDocument/relationships/image" Target="../media/image2030.png"/><Relationship Id="rId114" Type="http://purl.oclc.org/ooxml/officeDocument/relationships/customXml" Target="../ink/ink664.xml"/><Relationship Id="rId275" Type="http://purl.oclc.org/ooxml/officeDocument/relationships/image" Target="../media/image180.png"/><Relationship Id="rId296" Type="http://purl.oclc.org/ooxml/officeDocument/relationships/customXml" Target="../ink/ink751.xml"/><Relationship Id="rId300" Type="http://purl.oclc.org/ooxml/officeDocument/relationships/customXml" Target="../ink/ink753.xml"/><Relationship Id="rId60" Type="http://purl.oclc.org/ooxml/officeDocument/relationships/customXml" Target="../ink/ink637.xml"/><Relationship Id="rId81" Type="http://purl.oclc.org/ooxml/officeDocument/relationships/image" Target="../media/image2190.png"/><Relationship Id="rId135" Type="http://purl.oclc.org/ooxml/officeDocument/relationships/image" Target="../media/image2460.png"/><Relationship Id="rId156" Type="http://purl.oclc.org/ooxml/officeDocument/relationships/customXml" Target="../ink/ink685.xml"/><Relationship Id="rId177" Type="http://purl.oclc.org/ooxml/officeDocument/relationships/image" Target="../media/image2670.png"/><Relationship Id="rId198" Type="http://purl.oclc.org/ooxml/officeDocument/relationships/customXml" Target="../ink/ink707.xml"/><Relationship Id="rId202" Type="http://purl.oclc.org/ooxml/officeDocument/relationships/customXml" Target="../ink/ink709.xml"/><Relationship Id="rId223" Type="http://purl.oclc.org/ooxml/officeDocument/relationships/image" Target="../media/image1070.png"/><Relationship Id="rId244" Type="http://purl.oclc.org/ooxml/officeDocument/relationships/customXml" Target="../ink/ink725.xml"/><Relationship Id="rId18" Type="http://purl.oclc.org/ooxml/officeDocument/relationships/customXml" Target="../ink/ink616.xml"/><Relationship Id="rId39" Type="http://purl.oclc.org/ooxml/officeDocument/relationships/image" Target="../media/image1980.png"/><Relationship Id="rId265" Type="http://purl.oclc.org/ooxml/officeDocument/relationships/image" Target="../media/image1752.png"/><Relationship Id="rId286" Type="http://purl.oclc.org/ooxml/officeDocument/relationships/customXml" Target="../ink/ink746.xml"/><Relationship Id="rId50" Type="http://purl.oclc.org/ooxml/officeDocument/relationships/customXml" Target="../ink/ink632.xml"/><Relationship Id="rId104" Type="http://purl.oclc.org/ooxml/officeDocument/relationships/customXml" Target="../ink/ink659.xml"/><Relationship Id="rId125" Type="http://purl.oclc.org/ooxml/officeDocument/relationships/image" Target="../media/image2410.png"/><Relationship Id="rId146" Type="http://purl.oclc.org/ooxml/officeDocument/relationships/customXml" Target="../ink/ink680.xml"/><Relationship Id="rId167" Type="http://purl.oclc.org/ooxml/officeDocument/relationships/image" Target="../media/image2620.png"/><Relationship Id="rId188" Type="http://purl.oclc.org/ooxml/officeDocument/relationships/image" Target="../media/image2720.png"/><Relationship Id="rId311" Type="http://purl.oclc.org/ooxml/officeDocument/relationships/image" Target="../media/image199.png"/><Relationship Id="rId71" Type="http://purl.oclc.org/ooxml/officeDocument/relationships/image" Target="../media/image2140.png"/><Relationship Id="rId92" Type="http://purl.oclc.org/ooxml/officeDocument/relationships/customXml" Target="../ink/ink653.xml"/><Relationship Id="rId234" Type="http://purl.oclc.org/ooxml/officeDocument/relationships/customXml" Target="../ink/ink720.xml"/><Relationship Id="rId2" Type="http://purl.oclc.org/ooxml/officeDocument/relationships/customXml" Target="../ink/ink608.xml"/><Relationship Id="rId29" Type="http://purl.oclc.org/ooxml/officeDocument/relationships/image" Target="../media/image1930.png"/><Relationship Id="rId255" Type="http://purl.oclc.org/ooxml/officeDocument/relationships/image" Target="../media/image1231.png"/><Relationship Id="rId276" Type="http://purl.oclc.org/ooxml/officeDocument/relationships/customXml" Target="../ink/ink741.xml"/><Relationship Id="rId297" Type="http://purl.oclc.org/ooxml/officeDocument/relationships/image" Target="../media/image191.png"/><Relationship Id="rId40" Type="http://purl.oclc.org/ooxml/officeDocument/relationships/customXml" Target="../ink/ink627.xml"/><Relationship Id="rId115" Type="http://purl.oclc.org/ooxml/officeDocument/relationships/image" Target="../media/image2360.png"/><Relationship Id="rId136" Type="http://purl.oclc.org/ooxml/officeDocument/relationships/customXml" Target="../ink/ink675.xml"/><Relationship Id="rId157" Type="http://purl.oclc.org/ooxml/officeDocument/relationships/image" Target="../media/image2570.png"/><Relationship Id="rId178" Type="http://purl.oclc.org/ooxml/officeDocument/relationships/customXml" Target="../ink/ink696.xml"/><Relationship Id="rId301" Type="http://purl.oclc.org/ooxml/officeDocument/relationships/image" Target="../media/image194.png"/><Relationship Id="rId61" Type="http://purl.oclc.org/ooxml/officeDocument/relationships/image" Target="../media/image2090.png"/><Relationship Id="rId82" Type="http://purl.oclc.org/ooxml/officeDocument/relationships/customXml" Target="../ink/ink648.xml"/><Relationship Id="rId199" Type="http://purl.oclc.org/ooxml/officeDocument/relationships/image" Target="../media/image2770.png"/><Relationship Id="rId203" Type="http://purl.oclc.org/ooxml/officeDocument/relationships/image" Target="../media/image2790.png"/><Relationship Id="rId19" Type="http://purl.oclc.org/ooxml/officeDocument/relationships/image" Target="../media/image1881.png"/><Relationship Id="rId224" Type="http://purl.oclc.org/ooxml/officeDocument/relationships/customXml" Target="../ink/ink715.xml"/><Relationship Id="rId245" Type="http://purl.oclc.org/ooxml/officeDocument/relationships/image" Target="../media/image1180.png"/><Relationship Id="rId266" Type="http://purl.oclc.org/ooxml/officeDocument/relationships/customXml" Target="../ink/ink736.xml"/><Relationship Id="rId287" Type="http://purl.oclc.org/ooxml/officeDocument/relationships/image" Target="../media/image186.png"/><Relationship Id="rId30" Type="http://purl.oclc.org/ooxml/officeDocument/relationships/customXml" Target="../ink/ink622.xml"/><Relationship Id="rId105" Type="http://purl.oclc.org/ooxml/officeDocument/relationships/image" Target="../media/image2310.png"/><Relationship Id="rId126" Type="http://purl.oclc.org/ooxml/officeDocument/relationships/customXml" Target="../ink/ink670.xml"/><Relationship Id="rId147" Type="http://purl.oclc.org/ooxml/officeDocument/relationships/image" Target="../media/image2520.png"/><Relationship Id="rId168" Type="http://purl.oclc.org/ooxml/officeDocument/relationships/customXml" Target="../ink/ink691.xml"/><Relationship Id="rId312" Type="http://purl.oclc.org/ooxml/officeDocument/relationships/customXml" Target="../ink/ink759.xml"/><Relationship Id="rId51" Type="http://purl.oclc.org/ooxml/officeDocument/relationships/image" Target="../media/image2040.png"/><Relationship Id="rId72" Type="http://purl.oclc.org/ooxml/officeDocument/relationships/customXml" Target="../ink/ink643.xml"/><Relationship Id="rId93" Type="http://purl.oclc.org/ooxml/officeDocument/relationships/image" Target="../media/image2250.png"/><Relationship Id="rId189" Type="http://purl.oclc.org/ooxml/officeDocument/relationships/customXml" Target="../ink/ink702.xml"/><Relationship Id="rId3" Type="http://purl.oclc.org/ooxml/officeDocument/relationships/image" Target="../media/image1801.png"/><Relationship Id="rId235" Type="http://purl.oclc.org/ooxml/officeDocument/relationships/image" Target="../media/image1130.png"/><Relationship Id="rId256" Type="http://purl.oclc.org/ooxml/officeDocument/relationships/customXml" Target="../ink/ink731.xml"/><Relationship Id="rId277" Type="http://purl.oclc.org/ooxml/officeDocument/relationships/image" Target="../media/image181.png"/><Relationship Id="rId298" Type="http://purl.oclc.org/ooxml/officeDocument/relationships/customXml" Target="../ink/ink752.xml"/><Relationship Id="rId116" Type="http://purl.oclc.org/ooxml/officeDocument/relationships/customXml" Target="../ink/ink665.xml"/><Relationship Id="rId137" Type="http://purl.oclc.org/ooxml/officeDocument/relationships/image" Target="../media/image2470.png"/><Relationship Id="rId158" Type="http://purl.oclc.org/ooxml/officeDocument/relationships/customXml" Target="../ink/ink686.xml"/><Relationship Id="rId302" Type="http://purl.oclc.org/ooxml/officeDocument/relationships/customXml" Target="../ink/ink754.xml"/><Relationship Id="rId20" Type="http://purl.oclc.org/ooxml/officeDocument/relationships/customXml" Target="../ink/ink617.xml"/><Relationship Id="rId41" Type="http://purl.oclc.org/ooxml/officeDocument/relationships/image" Target="../media/image1990.png"/><Relationship Id="rId62" Type="http://purl.oclc.org/ooxml/officeDocument/relationships/customXml" Target="../ink/ink638.xml"/><Relationship Id="rId83" Type="http://purl.oclc.org/ooxml/officeDocument/relationships/image" Target="../media/image2200.png"/><Relationship Id="rId179" Type="http://purl.oclc.org/ooxml/officeDocument/relationships/image" Target="../media/image2680.png"/><Relationship Id="rId190" Type="http://purl.oclc.org/ooxml/officeDocument/relationships/image" Target="../media/image2730.png"/><Relationship Id="rId204" Type="http://purl.oclc.org/ooxml/officeDocument/relationships/customXml" Target="../ink/ink710.xml"/><Relationship Id="rId225" Type="http://purl.oclc.org/ooxml/officeDocument/relationships/image" Target="../media/image1080.png"/><Relationship Id="rId246" Type="http://purl.oclc.org/ooxml/officeDocument/relationships/customXml" Target="../ink/ink726.xml"/><Relationship Id="rId267" Type="http://purl.oclc.org/ooxml/officeDocument/relationships/image" Target="../media/image1762.png"/><Relationship Id="rId288" Type="http://purl.oclc.org/ooxml/officeDocument/relationships/customXml" Target="../ink/ink747.xml"/><Relationship Id="rId106" Type="http://purl.oclc.org/ooxml/officeDocument/relationships/customXml" Target="../ink/ink660.xml"/><Relationship Id="rId127" Type="http://purl.oclc.org/ooxml/officeDocument/relationships/image" Target="../media/image2420.png"/><Relationship Id="rId313" Type="http://purl.oclc.org/ooxml/officeDocument/relationships/image" Target="../media/image201.png"/><Relationship Id="rId10" Type="http://purl.oclc.org/ooxml/officeDocument/relationships/customXml" Target="../ink/ink612.xml"/><Relationship Id="rId31" Type="http://purl.oclc.org/ooxml/officeDocument/relationships/image" Target="../media/image1940.png"/><Relationship Id="rId52" Type="http://purl.oclc.org/ooxml/officeDocument/relationships/customXml" Target="../ink/ink633.xml"/><Relationship Id="rId73" Type="http://purl.oclc.org/ooxml/officeDocument/relationships/image" Target="../media/image2150.png"/><Relationship Id="rId94" Type="http://purl.oclc.org/ooxml/officeDocument/relationships/customXml" Target="../ink/ink654.xml"/><Relationship Id="rId148" Type="http://purl.oclc.org/ooxml/officeDocument/relationships/customXml" Target="../ink/ink681.xml"/><Relationship Id="rId169" Type="http://purl.oclc.org/ooxml/officeDocument/relationships/image" Target="../media/image2630.png"/><Relationship Id="rId4" Type="http://purl.oclc.org/ooxml/officeDocument/relationships/customXml" Target="../ink/ink609.xml"/><Relationship Id="rId180" Type="http://purl.oclc.org/ooxml/officeDocument/relationships/customXml" Target="../ink/ink697.xml"/><Relationship Id="rId236" Type="http://purl.oclc.org/ooxml/officeDocument/relationships/customXml" Target="../ink/ink721.xml"/><Relationship Id="rId257" Type="http://purl.oclc.org/ooxml/officeDocument/relationships/image" Target="../media/image1241.png"/><Relationship Id="rId278" Type="http://purl.oclc.org/ooxml/officeDocument/relationships/customXml" Target="../ink/ink742.xml"/><Relationship Id="rId303" Type="http://purl.oclc.org/ooxml/officeDocument/relationships/image" Target="../media/image195.png"/><Relationship Id="rId42" Type="http://purl.oclc.org/ooxml/officeDocument/relationships/customXml" Target="../ink/ink628.xml"/><Relationship Id="rId84" Type="http://purl.oclc.org/ooxml/officeDocument/relationships/customXml" Target="../ink/ink649.xml"/><Relationship Id="rId138" Type="http://purl.oclc.org/ooxml/officeDocument/relationships/customXml" Target="../ink/ink676.xml"/><Relationship Id="rId191" Type="http://purl.oclc.org/ooxml/officeDocument/relationships/customXml" Target="../ink/ink703.xml"/><Relationship Id="rId205" Type="http://purl.oclc.org/ooxml/officeDocument/relationships/image" Target="../media/image2800.png"/><Relationship Id="rId247" Type="http://purl.oclc.org/ooxml/officeDocument/relationships/image" Target="../media/image1191.png"/><Relationship Id="rId107" Type="http://purl.oclc.org/ooxml/officeDocument/relationships/image" Target="../media/image2320.png"/><Relationship Id="rId289" Type="http://purl.oclc.org/ooxml/officeDocument/relationships/image" Target="../media/image187.png"/><Relationship Id="rId11" Type="http://purl.oclc.org/ooxml/officeDocument/relationships/image" Target="../media/image1841.png"/><Relationship Id="rId53" Type="http://purl.oclc.org/ooxml/officeDocument/relationships/image" Target="../media/image2050.png"/><Relationship Id="rId149" Type="http://purl.oclc.org/ooxml/officeDocument/relationships/image" Target="../media/image2530.png"/><Relationship Id="rId314" Type="http://purl.oclc.org/ooxml/officeDocument/relationships/customXml" Target="../ink/ink760.xml"/><Relationship Id="rId95" Type="http://purl.oclc.org/ooxml/officeDocument/relationships/image" Target="../media/image2260.png"/><Relationship Id="rId160" Type="http://purl.oclc.org/ooxml/officeDocument/relationships/customXml" Target="../ink/ink687.xml"/><Relationship Id="rId258" Type="http://purl.oclc.org/ooxml/officeDocument/relationships/customXml" Target="../ink/ink732.xml"/><Relationship Id="rId22" Type="http://purl.oclc.org/ooxml/officeDocument/relationships/customXml" Target="../ink/ink618.xml"/><Relationship Id="rId64" Type="http://purl.oclc.org/ooxml/officeDocument/relationships/customXml" Target="../ink/ink639.xml"/><Relationship Id="rId118" Type="http://purl.oclc.org/ooxml/officeDocument/relationships/customXml" Target="../ink/ink666.xml"/><Relationship Id="rId171" Type="http://purl.oclc.org/ooxml/officeDocument/relationships/image" Target="../media/image2640.png"/><Relationship Id="rId227" Type="http://purl.oclc.org/ooxml/officeDocument/relationships/image" Target="../media/image1090.png"/><Relationship Id="rId269" Type="http://purl.oclc.org/ooxml/officeDocument/relationships/image" Target="../media/image1772.png"/><Relationship Id="rId33" Type="http://purl.oclc.org/ooxml/officeDocument/relationships/image" Target="../media/image1950.png"/><Relationship Id="rId129" Type="http://purl.oclc.org/ooxml/officeDocument/relationships/image" Target="../media/image2430.png"/><Relationship Id="rId280" Type="http://purl.oclc.org/ooxml/officeDocument/relationships/customXml" Target="../ink/ink743.xml"/><Relationship Id="rId75" Type="http://purl.oclc.org/ooxml/officeDocument/relationships/image" Target="../media/image2160.png"/><Relationship Id="rId140" Type="http://purl.oclc.org/ooxml/officeDocument/relationships/customXml" Target="../ink/ink677.xml"/><Relationship Id="rId182" Type="http://purl.oclc.org/ooxml/officeDocument/relationships/customXml" Target="../ink/ink698.xml"/><Relationship Id="rId6" Type="http://purl.oclc.org/ooxml/officeDocument/relationships/customXml" Target="../ink/ink610.xml"/><Relationship Id="rId238" Type="http://purl.oclc.org/ooxml/officeDocument/relationships/customXml" Target="../ink/ink722.xml"/><Relationship Id="rId291" Type="http://purl.oclc.org/ooxml/officeDocument/relationships/image" Target="../media/image188.png"/><Relationship Id="rId305" Type="http://purl.oclc.org/ooxml/officeDocument/relationships/image" Target="../media/image196.png"/></Relationships>
</file>

<file path=ppt/slides/_rels/slide2.xml.rels><?xml version="1.0" encoding="UTF-8" standalone="yes"?>
<Relationships xmlns="http://schemas.openxmlformats.org/package/2006/relationships"><Relationship Id="rId13" Type="http://purl.oclc.org/ooxml/officeDocument/relationships/image" Target="../media/image6.png"/><Relationship Id="rId18" Type="http://purl.oclc.org/ooxml/officeDocument/relationships/customXml" Target="../ink/ink9.xml"/><Relationship Id="rId26" Type="http://purl.oclc.org/ooxml/officeDocument/relationships/customXml" Target="../ink/ink13.xml"/><Relationship Id="rId21" Type="http://purl.oclc.org/ooxml/officeDocument/relationships/image" Target="../media/image10.png"/><Relationship Id="rId34" Type="http://purl.oclc.org/ooxml/officeDocument/relationships/customXml" Target="../ink/ink17.xml"/><Relationship Id="rId7" Type="http://purl.oclc.org/ooxml/officeDocument/relationships/image" Target="../media/image3.png"/><Relationship Id="rId12" Type="http://purl.oclc.org/ooxml/officeDocument/relationships/customXml" Target="../ink/ink6.xml"/><Relationship Id="rId17" Type="http://purl.oclc.org/ooxml/officeDocument/relationships/image" Target="../media/image8.png"/><Relationship Id="rId25" Type="http://purl.oclc.org/ooxml/officeDocument/relationships/image" Target="../media/image12.png"/><Relationship Id="rId33" Type="http://purl.oclc.org/ooxml/officeDocument/relationships/image" Target="../media/image16.png"/><Relationship Id="rId2" Type="http://purl.oclc.org/ooxml/officeDocument/relationships/customXml" Target="../ink/ink1.xml"/><Relationship Id="rId16" Type="http://purl.oclc.org/ooxml/officeDocument/relationships/customXml" Target="../ink/ink8.xml"/><Relationship Id="rId20" Type="http://purl.oclc.org/ooxml/officeDocument/relationships/customXml" Target="../ink/ink10.xml"/><Relationship Id="rId29" Type="http://purl.oclc.org/ooxml/officeDocument/relationships/image" Target="../media/image14.png"/><Relationship Id="rId1" Type="http://purl.oclc.org/ooxml/officeDocument/relationships/slideLayout" Target="../slideLayouts/slideLayout2.xml"/><Relationship Id="rId6" Type="http://purl.oclc.org/ooxml/officeDocument/relationships/customXml" Target="../ink/ink3.xml"/><Relationship Id="rId11" Type="http://purl.oclc.org/ooxml/officeDocument/relationships/image" Target="../media/image5.png"/><Relationship Id="rId24" Type="http://purl.oclc.org/ooxml/officeDocument/relationships/customXml" Target="../ink/ink12.xml"/><Relationship Id="rId32" Type="http://purl.oclc.org/ooxml/officeDocument/relationships/customXml" Target="../ink/ink16.xml"/><Relationship Id="rId37" Type="http://purl.oclc.org/ooxml/officeDocument/relationships/image" Target="../media/image18.png"/><Relationship Id="rId5" Type="http://purl.oclc.org/ooxml/officeDocument/relationships/image" Target="../media/image2.png"/><Relationship Id="rId15" Type="http://purl.oclc.org/ooxml/officeDocument/relationships/image" Target="../media/image7.png"/><Relationship Id="rId23" Type="http://purl.oclc.org/ooxml/officeDocument/relationships/image" Target="../media/image11.png"/><Relationship Id="rId28" Type="http://purl.oclc.org/ooxml/officeDocument/relationships/customXml" Target="../ink/ink14.xml"/><Relationship Id="rId36" Type="http://purl.oclc.org/ooxml/officeDocument/relationships/customXml" Target="../ink/ink18.xml"/><Relationship Id="rId10" Type="http://purl.oclc.org/ooxml/officeDocument/relationships/customXml" Target="../ink/ink5.xml"/><Relationship Id="rId19" Type="http://purl.oclc.org/ooxml/officeDocument/relationships/image" Target="../media/image9.png"/><Relationship Id="rId31" Type="http://purl.oclc.org/ooxml/officeDocument/relationships/image" Target="../media/image15.png"/><Relationship Id="rId4" Type="http://purl.oclc.org/ooxml/officeDocument/relationships/customXml" Target="../ink/ink2.xml"/><Relationship Id="rId9" Type="http://purl.oclc.org/ooxml/officeDocument/relationships/image" Target="../media/image4.png"/><Relationship Id="rId14" Type="http://purl.oclc.org/ooxml/officeDocument/relationships/customXml" Target="../ink/ink7.xml"/><Relationship Id="rId22" Type="http://purl.oclc.org/ooxml/officeDocument/relationships/customXml" Target="../ink/ink11.xml"/><Relationship Id="rId27" Type="http://purl.oclc.org/ooxml/officeDocument/relationships/image" Target="../media/image13.png"/><Relationship Id="rId30" Type="http://purl.oclc.org/ooxml/officeDocument/relationships/customXml" Target="../ink/ink15.xml"/><Relationship Id="rId35" Type="http://purl.oclc.org/ooxml/officeDocument/relationships/image" Target="../media/image17.png"/><Relationship Id="rId8" Type="http://purl.oclc.org/ooxml/officeDocument/relationships/customXml" Target="../ink/ink4.xml"/><Relationship Id="rId3" Type="http://purl.oclc.org/ooxml/officeDocument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purl.oclc.org/ooxml/officeDocument/relationships/image" Target="../media/image205.png"/><Relationship Id="rId1" Type="http://purl.oclc.org/ooxml/officeDocument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17" Type="http://purl.oclc.org/ooxml/officeDocument/relationships/customXml" Target="../ink/ink820.xml"/><Relationship Id="rId21" Type="http://purl.oclc.org/ooxml/officeDocument/relationships/customXml" Target="../ink/ink772.xml"/><Relationship Id="rId42" Type="http://purl.oclc.org/ooxml/officeDocument/relationships/image" Target="../media/image247.png"/><Relationship Id="rId63" Type="http://purl.oclc.org/ooxml/officeDocument/relationships/customXml" Target="../ink/ink793.xml"/><Relationship Id="rId84" Type="http://purl.oclc.org/ooxml/officeDocument/relationships/image" Target="../media/image271.png"/><Relationship Id="rId138" Type="http://purl.oclc.org/ooxml/officeDocument/relationships/image" Target="../media/image301.png"/><Relationship Id="rId107" Type="http://purl.oclc.org/ooxml/officeDocument/relationships/customXml" Target="../ink/ink815.xml"/><Relationship Id="rId11" Type="http://purl.oclc.org/ooxml/officeDocument/relationships/customXml" Target="../ink/ink767.xml"/><Relationship Id="rId32" Type="http://purl.oclc.org/ooxml/officeDocument/relationships/image" Target="../media/image242.png"/><Relationship Id="rId37" Type="http://purl.oclc.org/ooxml/officeDocument/relationships/customXml" Target="../ink/ink780.xml"/><Relationship Id="rId53" Type="http://purl.oclc.org/ooxml/officeDocument/relationships/customXml" Target="../ink/ink788.xml"/><Relationship Id="rId58" Type="http://purl.oclc.org/ooxml/officeDocument/relationships/image" Target="../media/image256.png"/><Relationship Id="rId74" Type="http://purl.oclc.org/ooxml/officeDocument/relationships/image" Target="../media/image265.png"/><Relationship Id="rId79" Type="http://purl.oclc.org/ooxml/officeDocument/relationships/customXml" Target="../ink/ink801.xml"/><Relationship Id="rId102" Type="http://purl.oclc.org/ooxml/officeDocument/relationships/image" Target="../media/image281.png"/><Relationship Id="rId123" Type="http://purl.oclc.org/ooxml/officeDocument/relationships/customXml" Target="../ink/ink823.xml"/><Relationship Id="rId128" Type="http://purl.oclc.org/ooxml/officeDocument/relationships/image" Target="../media/image295.png"/><Relationship Id="rId144" Type="http://purl.oclc.org/ooxml/officeDocument/relationships/image" Target="../media/image304.png"/><Relationship Id="rId5" Type="http://purl.oclc.org/ooxml/officeDocument/relationships/customXml" Target="../ink/ink764.xml"/><Relationship Id="rId90" Type="http://purl.oclc.org/ooxml/officeDocument/relationships/image" Target="../media/image274.png"/><Relationship Id="rId95" Type="http://purl.oclc.org/ooxml/officeDocument/relationships/customXml" Target="../ink/ink809.xml"/><Relationship Id="rId22" Type="http://purl.oclc.org/ooxml/officeDocument/relationships/image" Target="../media/image217.png"/><Relationship Id="rId27" Type="http://purl.oclc.org/ooxml/officeDocument/relationships/customXml" Target="../ink/ink775.xml"/><Relationship Id="rId43" Type="http://purl.oclc.org/ooxml/officeDocument/relationships/customXml" Target="../ink/ink783.xml"/><Relationship Id="rId48" Type="http://purl.oclc.org/ooxml/officeDocument/relationships/image" Target="../media/image251.png"/><Relationship Id="rId64" Type="http://purl.oclc.org/ooxml/officeDocument/relationships/image" Target="../media/image259.png"/><Relationship Id="rId69" Type="http://purl.oclc.org/ooxml/officeDocument/relationships/customXml" Target="../ink/ink796.xml"/><Relationship Id="rId113" Type="http://purl.oclc.org/ooxml/officeDocument/relationships/customXml" Target="../ink/ink818.xml"/><Relationship Id="rId118" Type="http://purl.oclc.org/ooxml/officeDocument/relationships/image" Target="../media/image289.png"/><Relationship Id="rId134" Type="http://purl.oclc.org/ooxml/officeDocument/relationships/image" Target="../media/image298.png"/><Relationship Id="rId139" Type="http://purl.oclc.org/ooxml/officeDocument/relationships/customXml" Target="../ink/ink831.xml"/><Relationship Id="rId80" Type="http://purl.oclc.org/ooxml/officeDocument/relationships/image" Target="../media/image268.png"/><Relationship Id="rId85" Type="http://purl.oclc.org/ooxml/officeDocument/relationships/customXml" Target="../ink/ink804.xml"/><Relationship Id="rId12" Type="http://purl.oclc.org/ooxml/officeDocument/relationships/image" Target="../media/image212.png"/><Relationship Id="rId17" Type="http://purl.oclc.org/ooxml/officeDocument/relationships/customXml" Target="../ink/ink770.xml"/><Relationship Id="rId33" Type="http://purl.oclc.org/ooxml/officeDocument/relationships/customXml" Target="../ink/ink778.xml"/><Relationship Id="rId38" Type="http://purl.oclc.org/ooxml/officeDocument/relationships/image" Target="../media/image245.png"/><Relationship Id="rId59" Type="http://purl.oclc.org/ooxml/officeDocument/relationships/customXml" Target="../ink/ink791.xml"/><Relationship Id="rId103" Type="http://purl.oclc.org/ooxml/officeDocument/relationships/customXml" Target="../ink/ink813.xml"/><Relationship Id="rId108" Type="http://purl.oclc.org/ooxml/officeDocument/relationships/image" Target="../media/image284.png"/><Relationship Id="rId124" Type="http://purl.oclc.org/ooxml/officeDocument/relationships/image" Target="../media/image293.png"/><Relationship Id="rId129" Type="http://purl.oclc.org/ooxml/officeDocument/relationships/customXml" Target="../ink/ink826.xml"/><Relationship Id="rId54" Type="http://purl.oclc.org/ooxml/officeDocument/relationships/image" Target="../media/image254.png"/><Relationship Id="rId70" Type="http://purl.oclc.org/ooxml/officeDocument/relationships/image" Target="../media/image263.png"/><Relationship Id="rId75" Type="http://purl.oclc.org/ooxml/officeDocument/relationships/customXml" Target="../ink/ink799.xml"/><Relationship Id="rId91" Type="http://purl.oclc.org/ooxml/officeDocument/relationships/customXml" Target="../ink/ink807.xml"/><Relationship Id="rId96" Type="http://purl.oclc.org/ooxml/officeDocument/relationships/image" Target="../media/image277.png"/><Relationship Id="rId140" Type="http://purl.oclc.org/ooxml/officeDocument/relationships/image" Target="../media/image302.png"/><Relationship Id="rId1" Type="http://purl.oclc.org/ooxml/officeDocument/relationships/slideLayout" Target="../slideLayouts/slideLayout2.xml"/><Relationship Id="rId6" Type="http://purl.oclc.org/ooxml/officeDocument/relationships/image" Target="../media/image208.png"/><Relationship Id="rId23" Type="http://purl.oclc.org/ooxml/officeDocument/relationships/customXml" Target="../ink/ink773.xml"/><Relationship Id="rId28" Type="http://purl.oclc.org/ooxml/officeDocument/relationships/image" Target="../media/image239.png"/><Relationship Id="rId49" Type="http://purl.oclc.org/ooxml/officeDocument/relationships/customXml" Target="../ink/ink786.xml"/><Relationship Id="rId114" Type="http://purl.oclc.org/ooxml/officeDocument/relationships/image" Target="../media/image287.png"/><Relationship Id="rId119" Type="http://purl.oclc.org/ooxml/officeDocument/relationships/customXml" Target="../ink/ink821.xml"/><Relationship Id="rId44" Type="http://purl.oclc.org/ooxml/officeDocument/relationships/image" Target="../media/image248.png"/><Relationship Id="rId60" Type="http://purl.oclc.org/ooxml/officeDocument/relationships/image" Target="../media/image257.png"/><Relationship Id="rId65" Type="http://purl.oclc.org/ooxml/officeDocument/relationships/customXml" Target="../ink/ink794.xml"/><Relationship Id="rId81" Type="http://purl.oclc.org/ooxml/officeDocument/relationships/customXml" Target="../ink/ink802.xml"/><Relationship Id="rId86" Type="http://purl.oclc.org/ooxml/officeDocument/relationships/image" Target="../media/image272.png"/><Relationship Id="rId130" Type="http://purl.oclc.org/ooxml/officeDocument/relationships/image" Target="../media/image296.png"/><Relationship Id="rId135" Type="http://purl.oclc.org/ooxml/officeDocument/relationships/customXml" Target="../ink/ink829.xml"/><Relationship Id="rId13" Type="http://purl.oclc.org/ooxml/officeDocument/relationships/customXml" Target="../ink/ink768.xml"/><Relationship Id="rId18" Type="http://purl.oclc.org/ooxml/officeDocument/relationships/image" Target="../media/image215.png"/><Relationship Id="rId39" Type="http://purl.oclc.org/ooxml/officeDocument/relationships/customXml" Target="../ink/ink781.xml"/><Relationship Id="rId109" Type="http://purl.oclc.org/ooxml/officeDocument/relationships/customXml" Target="../ink/ink816.xml"/><Relationship Id="rId34" Type="http://purl.oclc.org/ooxml/officeDocument/relationships/image" Target="../media/image243.png"/><Relationship Id="rId50" Type="http://purl.oclc.org/ooxml/officeDocument/relationships/image" Target="../media/image252.png"/><Relationship Id="rId55" Type="http://purl.oclc.org/ooxml/officeDocument/relationships/customXml" Target="../ink/ink789.xml"/><Relationship Id="rId76" Type="http://purl.oclc.org/ooxml/officeDocument/relationships/image" Target="../media/image266.png"/><Relationship Id="rId97" Type="http://purl.oclc.org/ooxml/officeDocument/relationships/customXml" Target="../ink/ink810.xml"/><Relationship Id="rId104" Type="http://purl.oclc.org/ooxml/officeDocument/relationships/image" Target="../media/image282.png"/><Relationship Id="rId120" Type="http://purl.oclc.org/ooxml/officeDocument/relationships/image" Target="../media/image291.png"/><Relationship Id="rId125" Type="http://purl.oclc.org/ooxml/officeDocument/relationships/customXml" Target="../ink/ink824.xml"/><Relationship Id="rId141" Type="http://purl.oclc.org/ooxml/officeDocument/relationships/customXml" Target="../ink/ink832.xml"/><Relationship Id="rId7" Type="http://purl.oclc.org/ooxml/officeDocument/relationships/customXml" Target="../ink/ink765.xml"/><Relationship Id="rId71" Type="http://purl.oclc.org/ooxml/officeDocument/relationships/customXml" Target="../ink/ink797.xml"/><Relationship Id="rId92" Type="http://purl.oclc.org/ooxml/officeDocument/relationships/image" Target="../media/image275.png"/><Relationship Id="rId2" Type="http://purl.oclc.org/ooxml/officeDocument/relationships/image" Target="../media/image206.png"/><Relationship Id="rId29" Type="http://purl.oclc.org/ooxml/officeDocument/relationships/customXml" Target="../ink/ink776.xml"/><Relationship Id="rId24" Type="http://purl.oclc.org/ooxml/officeDocument/relationships/image" Target="../media/image218.png"/><Relationship Id="rId40" Type="http://purl.oclc.org/ooxml/officeDocument/relationships/image" Target="../media/image246.png"/><Relationship Id="rId45" Type="http://purl.oclc.org/ooxml/officeDocument/relationships/customXml" Target="../ink/ink784.xml"/><Relationship Id="rId66" Type="http://purl.oclc.org/ooxml/officeDocument/relationships/image" Target="../media/image261.png"/><Relationship Id="rId87" Type="http://purl.oclc.org/ooxml/officeDocument/relationships/customXml" Target="../ink/ink805.xml"/><Relationship Id="rId110" Type="http://purl.oclc.org/ooxml/officeDocument/relationships/image" Target="../media/image285.png"/><Relationship Id="rId115" Type="http://purl.oclc.org/ooxml/officeDocument/relationships/customXml" Target="../ink/ink819.xml"/><Relationship Id="rId131" Type="http://purl.oclc.org/ooxml/officeDocument/relationships/customXml" Target="../ink/ink827.xml"/><Relationship Id="rId136" Type="http://purl.oclc.org/ooxml/officeDocument/relationships/image" Target="../media/image299.png"/><Relationship Id="rId61" Type="http://purl.oclc.org/ooxml/officeDocument/relationships/customXml" Target="../ink/ink792.xml"/><Relationship Id="rId82" Type="http://purl.oclc.org/ooxml/officeDocument/relationships/image" Target="../media/image269.png"/><Relationship Id="rId19" Type="http://purl.oclc.org/ooxml/officeDocument/relationships/customXml" Target="../ink/ink771.xml"/><Relationship Id="rId14" Type="http://purl.oclc.org/ooxml/officeDocument/relationships/image" Target="../media/image213.png"/><Relationship Id="rId30" Type="http://purl.oclc.org/ooxml/officeDocument/relationships/image" Target="../media/image241.png"/><Relationship Id="rId35" Type="http://purl.oclc.org/ooxml/officeDocument/relationships/customXml" Target="../ink/ink779.xml"/><Relationship Id="rId56" Type="http://purl.oclc.org/ooxml/officeDocument/relationships/image" Target="../media/image255.png"/><Relationship Id="rId77" Type="http://purl.oclc.org/ooxml/officeDocument/relationships/customXml" Target="../ink/ink800.xml"/><Relationship Id="rId100" Type="http://purl.oclc.org/ooxml/officeDocument/relationships/image" Target="../media/image279.png"/><Relationship Id="rId105" Type="http://purl.oclc.org/ooxml/officeDocument/relationships/customXml" Target="../ink/ink814.xml"/><Relationship Id="rId126" Type="http://purl.oclc.org/ooxml/officeDocument/relationships/image" Target="../media/image294.png"/><Relationship Id="rId8" Type="http://purl.oclc.org/ooxml/officeDocument/relationships/image" Target="../media/image209.png"/><Relationship Id="rId51" Type="http://purl.oclc.org/ooxml/officeDocument/relationships/customXml" Target="../ink/ink787.xml"/><Relationship Id="rId72" Type="http://purl.oclc.org/ooxml/officeDocument/relationships/image" Target="../media/image264.png"/><Relationship Id="rId93" Type="http://purl.oclc.org/ooxml/officeDocument/relationships/customXml" Target="../ink/ink808.xml"/><Relationship Id="rId98" Type="http://purl.oclc.org/ooxml/officeDocument/relationships/image" Target="../media/image278.png"/><Relationship Id="rId121" Type="http://purl.oclc.org/ooxml/officeDocument/relationships/customXml" Target="../ink/ink822.xml"/><Relationship Id="rId142" Type="http://purl.oclc.org/ooxml/officeDocument/relationships/image" Target="../media/image303.png"/><Relationship Id="rId3" Type="http://purl.oclc.org/ooxml/officeDocument/relationships/customXml" Target="../ink/ink763.xml"/><Relationship Id="rId25" Type="http://purl.oclc.org/ooxml/officeDocument/relationships/customXml" Target="../ink/ink774.xml"/><Relationship Id="rId46" Type="http://purl.oclc.org/ooxml/officeDocument/relationships/image" Target="../media/image249.png"/><Relationship Id="rId67" Type="http://purl.oclc.org/ooxml/officeDocument/relationships/customXml" Target="../ink/ink795.xml"/><Relationship Id="rId116" Type="http://purl.oclc.org/ooxml/officeDocument/relationships/image" Target="../media/image288.png"/><Relationship Id="rId137" Type="http://purl.oclc.org/ooxml/officeDocument/relationships/customXml" Target="../ink/ink830.xml"/><Relationship Id="rId20" Type="http://purl.oclc.org/ooxml/officeDocument/relationships/image" Target="../media/image216.png"/><Relationship Id="rId41" Type="http://purl.oclc.org/ooxml/officeDocument/relationships/customXml" Target="../ink/ink782.xml"/><Relationship Id="rId62" Type="http://purl.oclc.org/ooxml/officeDocument/relationships/image" Target="../media/image258.png"/><Relationship Id="rId83" Type="http://purl.oclc.org/ooxml/officeDocument/relationships/customXml" Target="../ink/ink803.xml"/><Relationship Id="rId88" Type="http://purl.oclc.org/ooxml/officeDocument/relationships/image" Target="../media/image273.png"/><Relationship Id="rId111" Type="http://purl.oclc.org/ooxml/officeDocument/relationships/customXml" Target="../ink/ink817.xml"/><Relationship Id="rId132" Type="http://purl.oclc.org/ooxml/officeDocument/relationships/image" Target="../media/image297.png"/><Relationship Id="rId15" Type="http://purl.oclc.org/ooxml/officeDocument/relationships/customXml" Target="../ink/ink769.xml"/><Relationship Id="rId36" Type="http://purl.oclc.org/ooxml/officeDocument/relationships/image" Target="../media/image244.png"/><Relationship Id="rId57" Type="http://purl.oclc.org/ooxml/officeDocument/relationships/customXml" Target="../ink/ink790.xml"/><Relationship Id="rId106" Type="http://purl.oclc.org/ooxml/officeDocument/relationships/image" Target="../media/image283.png"/><Relationship Id="rId127" Type="http://purl.oclc.org/ooxml/officeDocument/relationships/customXml" Target="../ink/ink825.xml"/><Relationship Id="rId10" Type="http://purl.oclc.org/ooxml/officeDocument/relationships/image" Target="../media/image211.png"/><Relationship Id="rId31" Type="http://purl.oclc.org/ooxml/officeDocument/relationships/customXml" Target="../ink/ink777.xml"/><Relationship Id="rId52" Type="http://purl.oclc.org/ooxml/officeDocument/relationships/image" Target="../media/image253.png"/><Relationship Id="rId73" Type="http://purl.oclc.org/ooxml/officeDocument/relationships/customXml" Target="../ink/ink798.xml"/><Relationship Id="rId78" Type="http://purl.oclc.org/ooxml/officeDocument/relationships/image" Target="../media/image267.png"/><Relationship Id="rId94" Type="http://purl.oclc.org/ooxml/officeDocument/relationships/image" Target="../media/image276.png"/><Relationship Id="rId99" Type="http://purl.oclc.org/ooxml/officeDocument/relationships/customXml" Target="../ink/ink811.xml"/><Relationship Id="rId101" Type="http://purl.oclc.org/ooxml/officeDocument/relationships/customXml" Target="../ink/ink812.xml"/><Relationship Id="rId122" Type="http://purl.oclc.org/ooxml/officeDocument/relationships/image" Target="../media/image292.png"/><Relationship Id="rId143" Type="http://purl.oclc.org/ooxml/officeDocument/relationships/customXml" Target="../ink/ink833.xml"/><Relationship Id="rId4" Type="http://purl.oclc.org/ooxml/officeDocument/relationships/image" Target="../media/image207.png"/><Relationship Id="rId9" Type="http://purl.oclc.org/ooxml/officeDocument/relationships/customXml" Target="../ink/ink766.xml"/><Relationship Id="rId26" Type="http://purl.oclc.org/ooxml/officeDocument/relationships/image" Target="../media/image219.png"/><Relationship Id="rId47" Type="http://purl.oclc.org/ooxml/officeDocument/relationships/customXml" Target="../ink/ink785.xml"/><Relationship Id="rId68" Type="http://purl.oclc.org/ooxml/officeDocument/relationships/image" Target="../media/image262.png"/><Relationship Id="rId89" Type="http://purl.oclc.org/ooxml/officeDocument/relationships/customXml" Target="../ink/ink806.xml"/><Relationship Id="rId112" Type="http://purl.oclc.org/ooxml/officeDocument/relationships/image" Target="../media/image286.png"/><Relationship Id="rId133" Type="http://purl.oclc.org/ooxml/officeDocument/relationships/customXml" Target="../ink/ink828.xml"/><Relationship Id="rId16" Type="http://purl.oclc.org/ooxml/officeDocument/relationships/image" Target="../media/image214.png"/></Relationships>
</file>

<file path=ppt/slides/_rels/slide22.xml.rels><?xml version="1.0" encoding="UTF-8" standalone="yes"?>
<Relationships xmlns="http://schemas.openxmlformats.org/package/2006/relationships"><Relationship Id="rId8" Type="http://purl.oclc.org/ooxml/officeDocument/relationships/image" Target="../media/image1972.png"/><Relationship Id="rId13" Type="http://purl.oclc.org/ooxml/officeDocument/relationships/customXml" Target="../ink/ink838.xml"/><Relationship Id="rId3" Type="http://purl.oclc.org/ooxml/officeDocument/relationships/image" Target="../media/image306.png"/><Relationship Id="rId7" Type="http://purl.oclc.org/ooxml/officeDocument/relationships/customXml" Target="../ink/ink835.xml"/><Relationship Id="rId12" Type="http://purl.oclc.org/ooxml/officeDocument/relationships/image" Target="../media/image1992.png"/><Relationship Id="rId2" Type="http://purl.oclc.org/ooxml/officeDocument/relationships/image" Target="../media/image305.png"/><Relationship Id="rId16" Type="http://purl.oclc.org/ooxml/officeDocument/relationships/image" Target="../media/image2022.png"/><Relationship Id="rId1" Type="http://purl.oclc.org/ooxml/officeDocument/relationships/slideLayout" Target="../slideLayouts/slideLayout7.xml"/><Relationship Id="rId6" Type="http://purl.oclc.org/ooxml/officeDocument/relationships/image" Target="../media/image1962.png"/><Relationship Id="rId11" Type="http://purl.oclc.org/ooxml/officeDocument/relationships/customXml" Target="../ink/ink837.xml"/><Relationship Id="rId5" Type="http://purl.oclc.org/ooxml/officeDocument/relationships/customXml" Target="../ink/ink834.xml"/><Relationship Id="rId15" Type="http://purl.oclc.org/ooxml/officeDocument/relationships/customXml" Target="../ink/ink839.xml"/><Relationship Id="rId10" Type="http://purl.oclc.org/ooxml/officeDocument/relationships/image" Target="../media/image1982.png"/><Relationship Id="rId4" Type="http://purl.oclc.org/ooxml/officeDocument/relationships/image" Target="../media/image307.png"/><Relationship Id="rId9" Type="http://purl.oclc.org/ooxml/officeDocument/relationships/customXml" Target="../ink/ink836.xml"/><Relationship Id="rId14" Type="http://purl.oclc.org/ooxml/officeDocument/relationships/image" Target="../media/image2012.png"/></Relationships>
</file>

<file path=ppt/slides/_rels/slide23.xml.rels><?xml version="1.0" encoding="UTF-8" standalone="yes"?>
<Relationships xmlns="http://schemas.openxmlformats.org/package/2006/relationships"><Relationship Id="rId117" Type="http://purl.oclc.org/ooxml/officeDocument/relationships/image" Target="../media/image3420.png"/><Relationship Id="rId21" Type="http://purl.oclc.org/ooxml/officeDocument/relationships/customXml" Target="../ink/ink849.xml"/><Relationship Id="rId42" Type="http://purl.oclc.org/ooxml/officeDocument/relationships/image" Target="../media/image3050.png"/><Relationship Id="rId63" Type="http://purl.oclc.org/ooxml/officeDocument/relationships/customXml" Target="../ink/ink870.xml"/><Relationship Id="rId84" Type="http://purl.oclc.org/ooxml/officeDocument/relationships/customXml" Target="../ink/ink881.xml"/><Relationship Id="rId138" Type="http://purl.oclc.org/ooxml/officeDocument/relationships/customXml" Target="../ink/ink908.xml"/><Relationship Id="rId107" Type="http://purl.oclc.org/ooxml/officeDocument/relationships/image" Target="../media/image3370.png"/><Relationship Id="rId11" Type="http://purl.oclc.org/ooxml/officeDocument/relationships/customXml" Target="../ink/ink844.xml"/><Relationship Id="rId32" Type="http://purl.oclc.org/ooxml/officeDocument/relationships/image" Target="../media/image3010.png"/><Relationship Id="rId53" Type="http://purl.oclc.org/ooxml/officeDocument/relationships/customXml" Target="../ink/ink865.xml"/><Relationship Id="rId74" Type="http://purl.oclc.org/ooxml/officeDocument/relationships/customXml" Target="../ink/ink876.xml"/><Relationship Id="rId128" Type="http://purl.oclc.org/ooxml/officeDocument/relationships/customXml" Target="../ink/ink903.xml"/><Relationship Id="rId5" Type="http://purl.oclc.org/ooxml/officeDocument/relationships/customXml" Target="../ink/ink841.xml"/><Relationship Id="rId90" Type="http://purl.oclc.org/ooxml/officeDocument/relationships/customXml" Target="../ink/ink884.xml"/><Relationship Id="rId95" Type="http://purl.oclc.org/ooxml/officeDocument/relationships/image" Target="../media/image3310.png"/><Relationship Id="rId22" Type="http://purl.oclc.org/ooxml/officeDocument/relationships/image" Target="../media/image2960.png"/><Relationship Id="rId27" Type="http://purl.oclc.org/ooxml/officeDocument/relationships/customXml" Target="../ink/ink852.xml"/><Relationship Id="rId43" Type="http://purl.oclc.org/ooxml/officeDocument/relationships/customXml" Target="../ink/ink860.xml"/><Relationship Id="rId48" Type="http://purl.oclc.org/ooxml/officeDocument/relationships/image" Target="../media/image3080.png"/><Relationship Id="rId64" Type="http://purl.oclc.org/ooxml/officeDocument/relationships/image" Target="../media/image3160.png"/><Relationship Id="rId69" Type="http://purl.oclc.org/ooxml/officeDocument/relationships/image" Target="../media/image3180.png"/><Relationship Id="rId113" Type="http://purl.oclc.org/ooxml/officeDocument/relationships/image" Target="../media/image3400.png"/><Relationship Id="rId118" Type="http://purl.oclc.org/ooxml/officeDocument/relationships/customXml" Target="../ink/ink898.xml"/><Relationship Id="rId134" Type="http://purl.oclc.org/ooxml/officeDocument/relationships/customXml" Target="../ink/ink906.xml"/><Relationship Id="rId139" Type="http://purl.oclc.org/ooxml/officeDocument/relationships/image" Target="../media/image3530.png"/><Relationship Id="rId80" Type="http://purl.oclc.org/ooxml/officeDocument/relationships/customXml" Target="../ink/ink879.xml"/><Relationship Id="rId85" Type="http://purl.oclc.org/ooxml/officeDocument/relationships/image" Target="../media/image3260.png"/><Relationship Id="rId12" Type="http://purl.oclc.org/ooxml/officeDocument/relationships/image" Target="../media/image2910.png"/><Relationship Id="rId17" Type="http://purl.oclc.org/ooxml/officeDocument/relationships/customXml" Target="../ink/ink847.xml"/><Relationship Id="rId33" Type="http://purl.oclc.org/ooxml/officeDocument/relationships/customXml" Target="../ink/ink855.xml"/><Relationship Id="rId38" Type="http://purl.oclc.org/ooxml/officeDocument/relationships/image" Target="../media/image3030.png"/><Relationship Id="rId59" Type="http://purl.oclc.org/ooxml/officeDocument/relationships/customXml" Target="../ink/ink868.xml"/><Relationship Id="rId103" Type="http://purl.oclc.org/ooxml/officeDocument/relationships/image" Target="../media/image3350.png"/><Relationship Id="rId108" Type="http://purl.oclc.org/ooxml/officeDocument/relationships/customXml" Target="../ink/ink893.xml"/><Relationship Id="rId124" Type="http://purl.oclc.org/ooxml/officeDocument/relationships/customXml" Target="../ink/ink901.xml"/><Relationship Id="rId129" Type="http://purl.oclc.org/ooxml/officeDocument/relationships/image" Target="../media/image3480.png"/><Relationship Id="rId54" Type="http://purl.oclc.org/ooxml/officeDocument/relationships/image" Target="../media/image3110.png"/><Relationship Id="rId70" Type="http://purl.oclc.org/ooxml/officeDocument/relationships/customXml" Target="../ink/ink874.xml"/><Relationship Id="rId75" Type="http://purl.oclc.org/ooxml/officeDocument/relationships/image" Target="../media/image3210.png"/><Relationship Id="rId91" Type="http://purl.oclc.org/ooxml/officeDocument/relationships/image" Target="../media/image3290.png"/><Relationship Id="rId96" Type="http://purl.oclc.org/ooxml/officeDocument/relationships/customXml" Target="../ink/ink887.xml"/><Relationship Id="rId140" Type="http://purl.oclc.org/ooxml/officeDocument/relationships/customXml" Target="../ink/ink909.xml"/><Relationship Id="rId145" Type="http://purl.oclc.org/ooxml/officeDocument/relationships/image" Target="../media/image3560.png"/><Relationship Id="rId1" Type="http://purl.oclc.org/ooxml/officeDocument/relationships/slideLayout" Target="../slideLayouts/slideLayout7.xml"/><Relationship Id="rId6" Type="http://purl.oclc.org/ooxml/officeDocument/relationships/image" Target="../media/image2880.png"/><Relationship Id="rId23" Type="http://purl.oclc.org/ooxml/officeDocument/relationships/customXml" Target="../ink/ink850.xml"/><Relationship Id="rId28" Type="http://purl.oclc.org/ooxml/officeDocument/relationships/image" Target="../media/image2990.png"/><Relationship Id="rId49" Type="http://purl.oclc.org/ooxml/officeDocument/relationships/customXml" Target="../ink/ink863.xml"/><Relationship Id="rId114" Type="http://purl.oclc.org/ooxml/officeDocument/relationships/customXml" Target="../ink/ink896.xml"/><Relationship Id="rId119" Type="http://purl.oclc.org/ooxml/officeDocument/relationships/image" Target="../media/image3430.png"/><Relationship Id="rId44" Type="http://purl.oclc.org/ooxml/officeDocument/relationships/image" Target="../media/image3060.png"/><Relationship Id="rId60" Type="http://purl.oclc.org/ooxml/officeDocument/relationships/image" Target="../media/image3140.png"/><Relationship Id="rId65" Type="http://purl.oclc.org/ooxml/officeDocument/relationships/customXml" Target="../ink/ink871.xml"/><Relationship Id="rId81" Type="http://purl.oclc.org/ooxml/officeDocument/relationships/image" Target="../media/image3240.png"/><Relationship Id="rId86" Type="http://purl.oclc.org/ooxml/officeDocument/relationships/customXml" Target="../ink/ink882.xml"/><Relationship Id="rId130" Type="http://purl.oclc.org/ooxml/officeDocument/relationships/customXml" Target="../ink/ink904.xml"/><Relationship Id="rId135" Type="http://purl.oclc.org/ooxml/officeDocument/relationships/image" Target="../media/image3510.png"/><Relationship Id="rId13" Type="http://purl.oclc.org/ooxml/officeDocument/relationships/customXml" Target="../ink/ink845.xml"/><Relationship Id="rId18" Type="http://purl.oclc.org/ooxml/officeDocument/relationships/image" Target="../media/image2940.png"/><Relationship Id="rId39" Type="http://purl.oclc.org/ooxml/officeDocument/relationships/customXml" Target="../ink/ink858.xml"/><Relationship Id="rId109" Type="http://purl.oclc.org/ooxml/officeDocument/relationships/image" Target="../media/image3380.png"/><Relationship Id="rId34" Type="http://purl.oclc.org/ooxml/officeDocument/relationships/image" Target="../media/image2290.png"/><Relationship Id="rId50" Type="http://purl.oclc.org/ooxml/officeDocument/relationships/image" Target="../media/image3090.png"/><Relationship Id="rId55" Type="http://purl.oclc.org/ooxml/officeDocument/relationships/customXml" Target="../ink/ink866.xml"/><Relationship Id="rId76" Type="http://purl.oclc.org/ooxml/officeDocument/relationships/customXml" Target="../ink/ink877.xml"/><Relationship Id="rId97" Type="http://purl.oclc.org/ooxml/officeDocument/relationships/image" Target="../media/image3320.png"/><Relationship Id="rId104" Type="http://purl.oclc.org/ooxml/officeDocument/relationships/customXml" Target="../ink/ink891.xml"/><Relationship Id="rId120" Type="http://purl.oclc.org/ooxml/officeDocument/relationships/customXml" Target="../ink/ink899.xml"/><Relationship Id="rId125" Type="http://purl.oclc.org/ooxml/officeDocument/relationships/image" Target="../media/image3460.png"/><Relationship Id="rId141" Type="http://purl.oclc.org/ooxml/officeDocument/relationships/image" Target="../media/image3540.png"/><Relationship Id="rId146" Type="http://purl.oclc.org/ooxml/officeDocument/relationships/customXml" Target="../ink/ink912.xml"/><Relationship Id="rId7" Type="http://purl.oclc.org/ooxml/officeDocument/relationships/customXml" Target="../ink/ink842.xml"/><Relationship Id="rId71" Type="http://purl.oclc.org/ooxml/officeDocument/relationships/image" Target="../media/image3190.png"/><Relationship Id="rId92" Type="http://purl.oclc.org/ooxml/officeDocument/relationships/customXml" Target="../ink/ink885.xml"/><Relationship Id="rId2" Type="http://purl.oclc.org/ooxml/officeDocument/relationships/image" Target="../media/image308.png"/><Relationship Id="rId29" Type="http://purl.oclc.org/ooxml/officeDocument/relationships/customXml" Target="../ink/ink853.xml"/><Relationship Id="rId24" Type="http://purl.oclc.org/ooxml/officeDocument/relationships/image" Target="../media/image2970.png"/><Relationship Id="rId40" Type="http://purl.oclc.org/ooxml/officeDocument/relationships/image" Target="../media/image3040.png"/><Relationship Id="rId45" Type="http://purl.oclc.org/ooxml/officeDocument/relationships/customXml" Target="../ink/ink861.xml"/><Relationship Id="rId66" Type="http://purl.oclc.org/ooxml/officeDocument/relationships/image" Target="../media/image3170.png"/><Relationship Id="rId87" Type="http://purl.oclc.org/ooxml/officeDocument/relationships/image" Target="../media/image3270.png"/><Relationship Id="rId110" Type="http://purl.oclc.org/ooxml/officeDocument/relationships/customXml" Target="../ink/ink894.xml"/><Relationship Id="rId115" Type="http://purl.oclc.org/ooxml/officeDocument/relationships/image" Target="../media/image3410.png"/><Relationship Id="rId131" Type="http://purl.oclc.org/ooxml/officeDocument/relationships/image" Target="../media/image3490.png"/><Relationship Id="rId136" Type="http://purl.oclc.org/ooxml/officeDocument/relationships/customXml" Target="../ink/ink907.xml"/><Relationship Id="rId61" Type="http://purl.oclc.org/ooxml/officeDocument/relationships/customXml" Target="../ink/ink869.xml"/><Relationship Id="rId82" Type="http://purl.oclc.org/ooxml/officeDocument/relationships/customXml" Target="../ink/ink880.xml"/><Relationship Id="rId19" Type="http://purl.oclc.org/ooxml/officeDocument/relationships/customXml" Target="../ink/ink848.xml"/><Relationship Id="rId14" Type="http://purl.oclc.org/ooxml/officeDocument/relationships/image" Target="../media/image2920.png"/><Relationship Id="rId30" Type="http://purl.oclc.org/ooxml/officeDocument/relationships/image" Target="../media/image3000.png"/><Relationship Id="rId35" Type="http://purl.oclc.org/ooxml/officeDocument/relationships/customXml" Target="../ink/ink856.xml"/><Relationship Id="rId56" Type="http://purl.oclc.org/ooxml/officeDocument/relationships/image" Target="../media/image3120.png"/><Relationship Id="rId77" Type="http://purl.oclc.org/ooxml/officeDocument/relationships/image" Target="../media/image3220.png"/><Relationship Id="rId100" Type="http://purl.oclc.org/ooxml/officeDocument/relationships/customXml" Target="../ink/ink889.xml"/><Relationship Id="rId105" Type="http://purl.oclc.org/ooxml/officeDocument/relationships/image" Target="../media/image3360.png"/><Relationship Id="rId126" Type="http://purl.oclc.org/ooxml/officeDocument/relationships/customXml" Target="../ink/ink902.xml"/><Relationship Id="rId147" Type="http://purl.oclc.org/ooxml/officeDocument/relationships/image" Target="../media/image3570.png"/><Relationship Id="rId8" Type="http://purl.oclc.org/ooxml/officeDocument/relationships/image" Target="../media/image2890.png"/><Relationship Id="rId51" Type="http://purl.oclc.org/ooxml/officeDocument/relationships/customXml" Target="../ink/ink864.xml"/><Relationship Id="rId72" Type="http://purl.oclc.org/ooxml/officeDocument/relationships/customXml" Target="../ink/ink875.xml"/><Relationship Id="rId93" Type="http://purl.oclc.org/ooxml/officeDocument/relationships/image" Target="../media/image3300.png"/><Relationship Id="rId98" Type="http://purl.oclc.org/ooxml/officeDocument/relationships/customXml" Target="../ink/ink888.xml"/><Relationship Id="rId121" Type="http://purl.oclc.org/ooxml/officeDocument/relationships/image" Target="../media/image3440.png"/><Relationship Id="rId142" Type="http://purl.oclc.org/ooxml/officeDocument/relationships/customXml" Target="../ink/ink910.xml"/><Relationship Id="rId3" Type="http://purl.oclc.org/ooxml/officeDocument/relationships/customXml" Target="../ink/ink840.xml"/><Relationship Id="rId25" Type="http://purl.oclc.org/ooxml/officeDocument/relationships/customXml" Target="../ink/ink851.xml"/><Relationship Id="rId46" Type="http://purl.oclc.org/ooxml/officeDocument/relationships/image" Target="../media/image3070.png"/><Relationship Id="rId67" Type="http://purl.oclc.org/ooxml/officeDocument/relationships/customXml" Target="../ink/ink872.xml"/><Relationship Id="rId116" Type="http://purl.oclc.org/ooxml/officeDocument/relationships/customXml" Target="../ink/ink897.xml"/><Relationship Id="rId137" Type="http://purl.oclc.org/ooxml/officeDocument/relationships/image" Target="../media/image3520.png"/><Relationship Id="rId20" Type="http://purl.oclc.org/ooxml/officeDocument/relationships/image" Target="../media/image2950.png"/><Relationship Id="rId41" Type="http://purl.oclc.org/ooxml/officeDocument/relationships/customXml" Target="../ink/ink859.xml"/><Relationship Id="rId62" Type="http://purl.oclc.org/ooxml/officeDocument/relationships/image" Target="../media/image3150.png"/><Relationship Id="rId83" Type="http://purl.oclc.org/ooxml/officeDocument/relationships/image" Target="../media/image3250.png"/><Relationship Id="rId88" Type="http://purl.oclc.org/ooxml/officeDocument/relationships/customXml" Target="../ink/ink883.xml"/><Relationship Id="rId111" Type="http://purl.oclc.org/ooxml/officeDocument/relationships/image" Target="../media/image3390.png"/><Relationship Id="rId132" Type="http://purl.oclc.org/ooxml/officeDocument/relationships/customXml" Target="../ink/ink905.xml"/><Relationship Id="rId15" Type="http://purl.oclc.org/ooxml/officeDocument/relationships/customXml" Target="../ink/ink846.xml"/><Relationship Id="rId36" Type="http://purl.oclc.org/ooxml/officeDocument/relationships/image" Target="../media/image3020.png"/><Relationship Id="rId57" Type="http://purl.oclc.org/ooxml/officeDocument/relationships/customXml" Target="../ink/ink867.xml"/><Relationship Id="rId106" Type="http://purl.oclc.org/ooxml/officeDocument/relationships/customXml" Target="../ink/ink892.xml"/><Relationship Id="rId127" Type="http://purl.oclc.org/ooxml/officeDocument/relationships/image" Target="../media/image3470.png"/><Relationship Id="rId10" Type="http://purl.oclc.org/ooxml/officeDocument/relationships/image" Target="../media/image2900.png"/><Relationship Id="rId31" Type="http://purl.oclc.org/ooxml/officeDocument/relationships/customXml" Target="../ink/ink854.xml"/><Relationship Id="rId52" Type="http://purl.oclc.org/ooxml/officeDocument/relationships/image" Target="../media/image3102.png"/><Relationship Id="rId73" Type="http://purl.oclc.org/ooxml/officeDocument/relationships/image" Target="../media/image3200.png"/><Relationship Id="rId78" Type="http://purl.oclc.org/ooxml/officeDocument/relationships/customXml" Target="../ink/ink878.xml"/><Relationship Id="rId94" Type="http://purl.oclc.org/ooxml/officeDocument/relationships/customXml" Target="../ink/ink886.xml"/><Relationship Id="rId99" Type="http://purl.oclc.org/ooxml/officeDocument/relationships/image" Target="../media/image3330.png"/><Relationship Id="rId101" Type="http://purl.oclc.org/ooxml/officeDocument/relationships/image" Target="../media/image3340.png"/><Relationship Id="rId122" Type="http://purl.oclc.org/ooxml/officeDocument/relationships/customXml" Target="../ink/ink900.xml"/><Relationship Id="rId143" Type="http://purl.oclc.org/ooxml/officeDocument/relationships/image" Target="../media/image3550.png"/><Relationship Id="rId4" Type="http://purl.oclc.org/ooxml/officeDocument/relationships/image" Target="../media/image2870.png"/><Relationship Id="rId9" Type="http://purl.oclc.org/ooxml/officeDocument/relationships/customXml" Target="../ink/ink843.xml"/><Relationship Id="rId26" Type="http://purl.oclc.org/ooxml/officeDocument/relationships/image" Target="../media/image2980.png"/><Relationship Id="rId47" Type="http://purl.oclc.org/ooxml/officeDocument/relationships/customXml" Target="../ink/ink862.xml"/><Relationship Id="rId68" Type="http://purl.oclc.org/ooxml/officeDocument/relationships/customXml" Target="../ink/ink873.xml"/><Relationship Id="rId89" Type="http://purl.oclc.org/ooxml/officeDocument/relationships/image" Target="../media/image3280.png"/><Relationship Id="rId112" Type="http://purl.oclc.org/ooxml/officeDocument/relationships/customXml" Target="../ink/ink895.xml"/><Relationship Id="rId133" Type="http://purl.oclc.org/ooxml/officeDocument/relationships/image" Target="../media/image3500.png"/><Relationship Id="rId16" Type="http://purl.oclc.org/ooxml/officeDocument/relationships/image" Target="../media/image2930.png"/><Relationship Id="rId37" Type="http://purl.oclc.org/ooxml/officeDocument/relationships/customXml" Target="../ink/ink857.xml"/><Relationship Id="rId58" Type="http://purl.oclc.org/ooxml/officeDocument/relationships/image" Target="../media/image3130.png"/><Relationship Id="rId79" Type="http://purl.oclc.org/ooxml/officeDocument/relationships/image" Target="../media/image3230.png"/><Relationship Id="rId102" Type="http://purl.oclc.org/ooxml/officeDocument/relationships/customXml" Target="../ink/ink890.xml"/><Relationship Id="rId123" Type="http://purl.oclc.org/ooxml/officeDocument/relationships/image" Target="../media/image3450.png"/><Relationship Id="rId144" Type="http://purl.oclc.org/ooxml/officeDocument/relationships/customXml" Target="../ink/ink911.xml"/></Relationships>
</file>

<file path=ppt/slides/_rels/slide24.xml.rels><?xml version="1.0" encoding="UTF-8" standalone="yes"?>
<Relationships xmlns="http://schemas.openxmlformats.org/package/2006/relationships"><Relationship Id="rId117" Type="http://purl.oclc.org/ooxml/officeDocument/relationships/customXml" Target="../ink/ink970.xml"/><Relationship Id="rId21" Type="http://purl.oclc.org/ooxml/officeDocument/relationships/customXml" Target="../ink/ink922.xml"/><Relationship Id="rId42" Type="http://purl.oclc.org/ooxml/officeDocument/relationships/image" Target="../media/image1820.png"/><Relationship Id="rId47" Type="http://purl.oclc.org/ooxml/officeDocument/relationships/customXml" Target="../ink/ink935.xml"/><Relationship Id="rId63" Type="http://purl.oclc.org/ooxml/officeDocument/relationships/customXml" Target="../ink/ink943.xml"/><Relationship Id="rId68" Type="http://purl.oclc.org/ooxml/officeDocument/relationships/image" Target="../media/image2092.png"/><Relationship Id="rId84" Type="http://purl.oclc.org/ooxml/officeDocument/relationships/image" Target="../media/image2181.png"/><Relationship Id="rId89" Type="http://purl.oclc.org/ooxml/officeDocument/relationships/customXml" Target="../ink/ink956.xml"/><Relationship Id="rId112" Type="http://purl.oclc.org/ooxml/officeDocument/relationships/image" Target="../media/image2532.png"/><Relationship Id="rId16" Type="http://purl.oclc.org/ooxml/officeDocument/relationships/image" Target="../media/image1690.png"/><Relationship Id="rId107" Type="http://purl.oclc.org/ooxml/officeDocument/relationships/customXml" Target="../ink/ink965.xml"/><Relationship Id="rId11" Type="http://purl.oclc.org/ooxml/officeDocument/relationships/customXml" Target="../ink/ink917.xml"/><Relationship Id="rId32" Type="http://purl.oclc.org/ooxml/officeDocument/relationships/image" Target="../media/image1770.png"/><Relationship Id="rId37" Type="http://purl.oclc.org/ooxml/officeDocument/relationships/customXml" Target="../ink/ink930.xml"/><Relationship Id="rId53" Type="http://purl.oclc.org/ooxml/officeDocument/relationships/customXml" Target="../ink/ink938.xml"/><Relationship Id="rId58" Type="http://purl.oclc.org/ooxml/officeDocument/relationships/image" Target="../media/image1900.png"/><Relationship Id="rId74" Type="http://purl.oclc.org/ooxml/officeDocument/relationships/image" Target="../media/image2132.png"/><Relationship Id="rId79" Type="http://purl.oclc.org/ooxml/officeDocument/relationships/customXml" Target="../ink/ink951.xml"/><Relationship Id="rId102" Type="http://purl.oclc.org/ooxml/officeDocument/relationships/image" Target="../media/image2472.png"/><Relationship Id="rId123" Type="http://purl.oclc.org/ooxml/officeDocument/relationships/customXml" Target="../ink/ink973.xml"/><Relationship Id="rId128" Type="http://purl.oclc.org/ooxml/officeDocument/relationships/image" Target="../media/image2622.png"/><Relationship Id="rId5" Type="http://purl.oclc.org/ooxml/officeDocument/relationships/customXml" Target="../ink/ink914.xml"/><Relationship Id="rId90" Type="http://purl.oclc.org/ooxml/officeDocument/relationships/image" Target="../media/image2412.png"/><Relationship Id="rId95" Type="http://purl.oclc.org/ooxml/officeDocument/relationships/customXml" Target="../ink/ink959.xml"/><Relationship Id="rId22" Type="http://purl.oclc.org/ooxml/officeDocument/relationships/image" Target="../media/image1720.png"/><Relationship Id="rId27" Type="http://purl.oclc.org/ooxml/officeDocument/relationships/customXml" Target="../ink/ink925.xml"/><Relationship Id="rId43" Type="http://purl.oclc.org/ooxml/officeDocument/relationships/customXml" Target="../ink/ink933.xml"/><Relationship Id="rId48" Type="http://purl.oclc.org/ooxml/officeDocument/relationships/image" Target="../media/image1850.png"/><Relationship Id="rId64" Type="http://purl.oclc.org/ooxml/officeDocument/relationships/image" Target="../media/image2072.png"/><Relationship Id="rId69" Type="http://purl.oclc.org/ooxml/officeDocument/relationships/customXml" Target="../ink/ink946.xml"/><Relationship Id="rId113" Type="http://purl.oclc.org/ooxml/officeDocument/relationships/customXml" Target="../ink/ink968.xml"/><Relationship Id="rId118" Type="http://purl.oclc.org/ooxml/officeDocument/relationships/image" Target="../media/image2562.png"/><Relationship Id="rId80" Type="http://purl.oclc.org/ooxml/officeDocument/relationships/image" Target="../media/image2161.png"/><Relationship Id="rId85" Type="http://purl.oclc.org/ooxml/officeDocument/relationships/customXml" Target="../ink/ink954.xml"/><Relationship Id="rId12" Type="http://purl.oclc.org/ooxml/officeDocument/relationships/image" Target="../media/image1670.png"/><Relationship Id="rId17" Type="http://purl.oclc.org/ooxml/officeDocument/relationships/customXml" Target="../ink/ink920.xml"/><Relationship Id="rId33" Type="http://purl.oclc.org/ooxml/officeDocument/relationships/customXml" Target="../ink/ink928.xml"/><Relationship Id="rId38" Type="http://purl.oclc.org/ooxml/officeDocument/relationships/image" Target="../media/image1800.png"/><Relationship Id="rId59" Type="http://purl.oclc.org/ooxml/officeDocument/relationships/customXml" Target="../ink/ink941.xml"/><Relationship Id="rId103" Type="http://purl.oclc.org/ooxml/officeDocument/relationships/customXml" Target="../ink/ink963.xml"/><Relationship Id="rId108" Type="http://purl.oclc.org/ooxml/officeDocument/relationships/image" Target="../media/image2512.png"/><Relationship Id="rId124" Type="http://purl.oclc.org/ooxml/officeDocument/relationships/image" Target="../media/image2592.png"/><Relationship Id="rId129" Type="http://purl.oclc.org/ooxml/officeDocument/relationships/customXml" Target="../ink/ink976.xml"/><Relationship Id="rId54" Type="http://purl.oclc.org/ooxml/officeDocument/relationships/image" Target="../media/image1880.png"/><Relationship Id="rId70" Type="http://purl.oclc.org/ooxml/officeDocument/relationships/image" Target="../media/image2112.png"/><Relationship Id="rId75" Type="http://purl.oclc.org/ooxml/officeDocument/relationships/customXml" Target="../ink/ink949.xml"/><Relationship Id="rId91" Type="http://purl.oclc.org/ooxml/officeDocument/relationships/customXml" Target="../ink/ink957.xml"/><Relationship Id="rId96" Type="http://purl.oclc.org/ooxml/officeDocument/relationships/image" Target="../media/image2442.png"/><Relationship Id="rId1" Type="http://purl.oclc.org/ooxml/officeDocument/relationships/slideLayout" Target="../slideLayouts/slideLayout7.xml"/><Relationship Id="rId6" Type="http://purl.oclc.org/ooxml/officeDocument/relationships/image" Target="../media/image1640.png"/><Relationship Id="rId23" Type="http://purl.oclc.org/ooxml/officeDocument/relationships/customXml" Target="../ink/ink923.xml"/><Relationship Id="rId28" Type="http://purl.oclc.org/ooxml/officeDocument/relationships/image" Target="../media/image1750.png"/><Relationship Id="rId49" Type="http://purl.oclc.org/ooxml/officeDocument/relationships/customXml" Target="../ink/ink936.xml"/><Relationship Id="rId114" Type="http://purl.oclc.org/ooxml/officeDocument/relationships/image" Target="../media/image2542.png"/><Relationship Id="rId119" Type="http://purl.oclc.org/ooxml/officeDocument/relationships/customXml" Target="../ink/ink971.xml"/><Relationship Id="rId44" Type="http://purl.oclc.org/ooxml/officeDocument/relationships/image" Target="../media/image1830.png"/><Relationship Id="rId60" Type="http://purl.oclc.org/ooxml/officeDocument/relationships/image" Target="../media/image2052.png"/><Relationship Id="rId65" Type="http://purl.oclc.org/ooxml/officeDocument/relationships/customXml" Target="../ink/ink944.xml"/><Relationship Id="rId81" Type="http://purl.oclc.org/ooxml/officeDocument/relationships/customXml" Target="../ink/ink952.xml"/><Relationship Id="rId86" Type="http://purl.oclc.org/ooxml/officeDocument/relationships/image" Target="../media/image2191.png"/><Relationship Id="rId130" Type="http://purl.oclc.org/ooxml/officeDocument/relationships/image" Target="../media/image2632.png"/><Relationship Id="rId13" Type="http://purl.oclc.org/ooxml/officeDocument/relationships/customXml" Target="../ink/ink918.xml"/><Relationship Id="rId18" Type="http://purl.oclc.org/ooxml/officeDocument/relationships/image" Target="../media/image1700.png"/><Relationship Id="rId39" Type="http://purl.oclc.org/ooxml/officeDocument/relationships/customXml" Target="../ink/ink931.xml"/><Relationship Id="rId109" Type="http://purl.oclc.org/ooxml/officeDocument/relationships/customXml" Target="../ink/ink966.xml"/><Relationship Id="rId34" Type="http://purl.oclc.org/ooxml/officeDocument/relationships/image" Target="../media/image1780.png"/><Relationship Id="rId50" Type="http://purl.oclc.org/ooxml/officeDocument/relationships/image" Target="../media/image1860.png"/><Relationship Id="rId55" Type="http://purl.oclc.org/ooxml/officeDocument/relationships/customXml" Target="../ink/ink939.xml"/><Relationship Id="rId76" Type="http://purl.oclc.org/ooxml/officeDocument/relationships/image" Target="../media/image2142.png"/><Relationship Id="rId97" Type="http://purl.oclc.org/ooxml/officeDocument/relationships/customXml" Target="../ink/ink960.xml"/><Relationship Id="rId104" Type="http://purl.oclc.org/ooxml/officeDocument/relationships/image" Target="../media/image2482.png"/><Relationship Id="rId120" Type="http://purl.oclc.org/ooxml/officeDocument/relationships/image" Target="../media/image2572.png"/><Relationship Id="rId125" Type="http://purl.oclc.org/ooxml/officeDocument/relationships/customXml" Target="../ink/ink974.xml"/><Relationship Id="rId7" Type="http://purl.oclc.org/ooxml/officeDocument/relationships/customXml" Target="../ink/ink915.xml"/><Relationship Id="rId71" Type="http://purl.oclc.org/ooxml/officeDocument/relationships/customXml" Target="../ink/ink947.xml"/><Relationship Id="rId92" Type="http://purl.oclc.org/ooxml/officeDocument/relationships/image" Target="../media/image2422.png"/><Relationship Id="rId2" Type="http://purl.oclc.org/ooxml/officeDocument/relationships/image" Target="../media/image309.png"/><Relationship Id="rId29" Type="http://purl.oclc.org/ooxml/officeDocument/relationships/customXml" Target="../ink/ink926.xml"/><Relationship Id="rId24" Type="http://purl.oclc.org/ooxml/officeDocument/relationships/image" Target="../media/image1730.png"/><Relationship Id="rId40" Type="http://purl.oclc.org/ooxml/officeDocument/relationships/image" Target="../media/image1810.png"/><Relationship Id="rId45" Type="http://purl.oclc.org/ooxml/officeDocument/relationships/customXml" Target="../ink/ink934.xml"/><Relationship Id="rId66" Type="http://purl.oclc.org/ooxml/officeDocument/relationships/image" Target="../media/image2082.png"/><Relationship Id="rId87" Type="http://purl.oclc.org/ooxml/officeDocument/relationships/customXml" Target="../ink/ink955.xml"/><Relationship Id="rId110" Type="http://purl.oclc.org/ooxml/officeDocument/relationships/image" Target="../media/image2522.png"/><Relationship Id="rId115" Type="http://purl.oclc.org/ooxml/officeDocument/relationships/customXml" Target="../ink/ink969.xml"/><Relationship Id="rId131" Type="http://purl.oclc.org/ooxml/officeDocument/relationships/customXml" Target="../ink/ink977.xml"/><Relationship Id="rId61" Type="http://purl.oclc.org/ooxml/officeDocument/relationships/customXml" Target="../ink/ink942.xml"/><Relationship Id="rId82" Type="http://purl.oclc.org/ooxml/officeDocument/relationships/image" Target="../media/image2171.png"/><Relationship Id="rId19" Type="http://purl.oclc.org/ooxml/officeDocument/relationships/customXml" Target="../ink/ink921.xml"/><Relationship Id="rId14" Type="http://purl.oclc.org/ooxml/officeDocument/relationships/image" Target="../media/image1680.png"/><Relationship Id="rId30" Type="http://purl.oclc.org/ooxml/officeDocument/relationships/image" Target="../media/image1760.png"/><Relationship Id="rId35" Type="http://purl.oclc.org/ooxml/officeDocument/relationships/customXml" Target="../ink/ink929.xml"/><Relationship Id="rId56" Type="http://purl.oclc.org/ooxml/officeDocument/relationships/image" Target="../media/image1890.png"/><Relationship Id="rId77" Type="http://purl.oclc.org/ooxml/officeDocument/relationships/customXml" Target="../ink/ink950.xml"/><Relationship Id="rId100" Type="http://purl.oclc.org/ooxml/officeDocument/relationships/image" Target="../media/image2462.png"/><Relationship Id="rId105" Type="http://purl.oclc.org/ooxml/officeDocument/relationships/customXml" Target="../ink/ink964.xml"/><Relationship Id="rId126" Type="http://purl.oclc.org/ooxml/officeDocument/relationships/image" Target="../media/image2612.png"/><Relationship Id="rId8" Type="http://purl.oclc.org/ooxml/officeDocument/relationships/image" Target="../media/image1650.png"/><Relationship Id="rId51" Type="http://purl.oclc.org/ooxml/officeDocument/relationships/customXml" Target="../ink/ink937.xml"/><Relationship Id="rId72" Type="http://purl.oclc.org/ooxml/officeDocument/relationships/image" Target="../media/image2122.png"/><Relationship Id="rId93" Type="http://purl.oclc.org/ooxml/officeDocument/relationships/customXml" Target="../ink/ink958.xml"/><Relationship Id="rId98" Type="http://purl.oclc.org/ooxml/officeDocument/relationships/image" Target="../media/image2452.png"/><Relationship Id="rId121" Type="http://purl.oclc.org/ooxml/officeDocument/relationships/customXml" Target="../ink/ink972.xml"/><Relationship Id="rId3" Type="http://purl.oclc.org/ooxml/officeDocument/relationships/customXml" Target="../ink/ink913.xml"/><Relationship Id="rId25" Type="http://purl.oclc.org/ooxml/officeDocument/relationships/customXml" Target="../ink/ink924.xml"/><Relationship Id="rId46" Type="http://purl.oclc.org/ooxml/officeDocument/relationships/image" Target="../media/image1840.png"/><Relationship Id="rId67" Type="http://purl.oclc.org/ooxml/officeDocument/relationships/customXml" Target="../ink/ink945.xml"/><Relationship Id="rId116" Type="http://purl.oclc.org/ooxml/officeDocument/relationships/image" Target="../media/image2552.png"/><Relationship Id="rId20" Type="http://purl.oclc.org/ooxml/officeDocument/relationships/image" Target="../media/image1710.png"/><Relationship Id="rId41" Type="http://purl.oclc.org/ooxml/officeDocument/relationships/customXml" Target="../ink/ink932.xml"/><Relationship Id="rId62" Type="http://purl.oclc.org/ooxml/officeDocument/relationships/image" Target="../media/image2062.png"/><Relationship Id="rId83" Type="http://purl.oclc.org/ooxml/officeDocument/relationships/customXml" Target="../ink/ink953.xml"/><Relationship Id="rId88" Type="http://purl.oclc.org/ooxml/officeDocument/relationships/image" Target="../media/image2391.png"/><Relationship Id="rId111" Type="http://purl.oclc.org/ooxml/officeDocument/relationships/customXml" Target="../ink/ink967.xml"/><Relationship Id="rId132" Type="http://purl.oclc.org/ooxml/officeDocument/relationships/image" Target="../media/image2642.png"/><Relationship Id="rId15" Type="http://purl.oclc.org/ooxml/officeDocument/relationships/customXml" Target="../ink/ink919.xml"/><Relationship Id="rId36" Type="http://purl.oclc.org/ooxml/officeDocument/relationships/image" Target="../media/image1790.png"/><Relationship Id="rId57" Type="http://purl.oclc.org/ooxml/officeDocument/relationships/customXml" Target="../ink/ink940.xml"/><Relationship Id="rId106" Type="http://purl.oclc.org/ooxml/officeDocument/relationships/image" Target="../media/image2492.png"/><Relationship Id="rId127" Type="http://purl.oclc.org/ooxml/officeDocument/relationships/customXml" Target="../ink/ink975.xml"/><Relationship Id="rId10" Type="http://purl.oclc.org/ooxml/officeDocument/relationships/image" Target="../media/image1660.png"/><Relationship Id="rId31" Type="http://purl.oclc.org/ooxml/officeDocument/relationships/customXml" Target="../ink/ink927.xml"/><Relationship Id="rId52" Type="http://purl.oclc.org/ooxml/officeDocument/relationships/image" Target="../media/image1870.png"/><Relationship Id="rId73" Type="http://purl.oclc.org/ooxml/officeDocument/relationships/customXml" Target="../ink/ink948.xml"/><Relationship Id="rId78" Type="http://purl.oclc.org/ooxml/officeDocument/relationships/image" Target="../media/image2152.png"/><Relationship Id="rId94" Type="http://purl.oclc.org/ooxml/officeDocument/relationships/image" Target="../media/image2432.png"/><Relationship Id="rId99" Type="http://purl.oclc.org/ooxml/officeDocument/relationships/customXml" Target="../ink/ink961.xml"/><Relationship Id="rId101" Type="http://purl.oclc.org/ooxml/officeDocument/relationships/customXml" Target="../ink/ink962.xml"/><Relationship Id="rId122" Type="http://purl.oclc.org/ooxml/officeDocument/relationships/image" Target="../media/image2582.png"/><Relationship Id="rId4" Type="http://purl.oclc.org/ooxml/officeDocument/relationships/image" Target="../media/image1630.png"/><Relationship Id="rId9" Type="http://purl.oclc.org/ooxml/officeDocument/relationships/customXml" Target="../ink/ink916.xml"/><Relationship Id="rId26" Type="http://purl.oclc.org/ooxml/officeDocument/relationships/image" Target="../media/image1740.png"/></Relationships>
</file>

<file path=ppt/slides/_rels/slide25.xml.rels><?xml version="1.0" encoding="UTF-8" standalone="yes"?>
<Relationships xmlns="http://schemas.openxmlformats.org/package/2006/relationships"><Relationship Id="rId26" Type="http://purl.oclc.org/ooxml/officeDocument/relationships/customXml" Target="../ink/ink990.xml"/><Relationship Id="rId117" Type="http://purl.oclc.org/ooxml/officeDocument/relationships/image" Target="../media/image366.png"/><Relationship Id="rId21" Type="http://purl.oclc.org/ooxml/officeDocument/relationships/image" Target="../media/image2501.png"/><Relationship Id="rId42" Type="http://purl.oclc.org/ooxml/officeDocument/relationships/customXml" Target="../ink/ink998.xml"/><Relationship Id="rId47" Type="http://purl.oclc.org/ooxml/officeDocument/relationships/image" Target="../media/image2631.png"/><Relationship Id="rId63" Type="http://purl.oclc.org/ooxml/officeDocument/relationships/image" Target="../media/image339.png"/><Relationship Id="rId68" Type="http://purl.oclc.org/ooxml/officeDocument/relationships/customXml" Target="../ink/ink1011.xml"/><Relationship Id="rId84" Type="http://purl.oclc.org/ooxml/officeDocument/relationships/customXml" Target="../ink/ink1019.xml"/><Relationship Id="rId89" Type="http://purl.oclc.org/ooxml/officeDocument/relationships/image" Target="../media/image352.png"/><Relationship Id="rId112" Type="http://purl.oclc.org/ooxml/officeDocument/relationships/customXml" Target="../ink/ink1033.xml"/><Relationship Id="rId16" Type="http://purl.oclc.org/ooxml/officeDocument/relationships/customXml" Target="../ink/ink985.xml"/><Relationship Id="rId107" Type="http://purl.oclc.org/ooxml/officeDocument/relationships/image" Target="../media/image361.png"/><Relationship Id="rId11" Type="http://purl.oclc.org/ooxml/officeDocument/relationships/image" Target="../media/image2451.png"/><Relationship Id="rId32" Type="http://purl.oclc.org/ooxml/officeDocument/relationships/customXml" Target="../ink/ink993.xml"/><Relationship Id="rId37" Type="http://purl.oclc.org/ooxml/officeDocument/relationships/image" Target="../media/image2581.png"/><Relationship Id="rId53" Type="http://purl.oclc.org/ooxml/officeDocument/relationships/image" Target="../media/image334.png"/><Relationship Id="rId58" Type="http://purl.oclc.org/ooxml/officeDocument/relationships/customXml" Target="../ink/ink1006.xml"/><Relationship Id="rId74" Type="http://purl.oclc.org/ooxml/officeDocument/relationships/customXml" Target="../ink/ink1014.xml"/><Relationship Id="rId79" Type="http://purl.oclc.org/ooxml/officeDocument/relationships/image" Target="../media/image347.png"/><Relationship Id="rId102" Type="http://purl.oclc.org/ooxml/officeDocument/relationships/customXml" Target="../ink/ink1028.xml"/><Relationship Id="rId123" Type="http://purl.oclc.org/ooxml/officeDocument/relationships/image" Target="../media/image369.png"/><Relationship Id="rId5" Type="http://purl.oclc.org/ooxml/officeDocument/relationships/image" Target="../media/image2421.png"/><Relationship Id="rId90" Type="http://purl.oclc.org/ooxml/officeDocument/relationships/customXml" Target="../ink/ink1022.xml"/><Relationship Id="rId95" Type="http://purl.oclc.org/ooxml/officeDocument/relationships/image" Target="../media/image355.png"/><Relationship Id="rId22" Type="http://purl.oclc.org/ooxml/officeDocument/relationships/customXml" Target="../ink/ink988.xml"/><Relationship Id="rId27" Type="http://purl.oclc.org/ooxml/officeDocument/relationships/image" Target="../media/image2531.png"/><Relationship Id="rId43" Type="http://purl.oclc.org/ooxml/officeDocument/relationships/image" Target="../media/image2611.png"/><Relationship Id="rId48" Type="http://purl.oclc.org/ooxml/officeDocument/relationships/customXml" Target="../ink/ink1001.xml"/><Relationship Id="rId64" Type="http://purl.oclc.org/ooxml/officeDocument/relationships/customXml" Target="../ink/ink1009.xml"/><Relationship Id="rId69" Type="http://purl.oclc.org/ooxml/officeDocument/relationships/image" Target="../media/image342.png"/><Relationship Id="rId113" Type="http://purl.oclc.org/ooxml/officeDocument/relationships/image" Target="../media/image364.png"/><Relationship Id="rId118" Type="http://purl.oclc.org/ooxml/officeDocument/relationships/customXml" Target="../ink/ink1036.xml"/><Relationship Id="rId80" Type="http://purl.oclc.org/ooxml/officeDocument/relationships/customXml" Target="../ink/ink1017.xml"/><Relationship Id="rId85" Type="http://purl.oclc.org/ooxml/officeDocument/relationships/image" Target="../media/image350.png"/><Relationship Id="rId12" Type="http://purl.oclc.org/ooxml/officeDocument/relationships/customXml" Target="../ink/ink983.xml"/><Relationship Id="rId17" Type="http://purl.oclc.org/ooxml/officeDocument/relationships/image" Target="../media/image2481.png"/><Relationship Id="rId33" Type="http://purl.oclc.org/ooxml/officeDocument/relationships/image" Target="../media/image2561.png"/><Relationship Id="rId38" Type="http://purl.oclc.org/ooxml/officeDocument/relationships/customXml" Target="../ink/ink996.xml"/><Relationship Id="rId59" Type="http://purl.oclc.org/ooxml/officeDocument/relationships/image" Target="../media/image337.png"/><Relationship Id="rId103" Type="http://purl.oclc.org/ooxml/officeDocument/relationships/image" Target="../media/image359.png"/><Relationship Id="rId108" Type="http://purl.oclc.org/ooxml/officeDocument/relationships/customXml" Target="../ink/ink1031.xml"/><Relationship Id="rId124" Type="http://purl.oclc.org/ooxml/officeDocument/relationships/customXml" Target="../ink/ink1039.xml"/><Relationship Id="rId54" Type="http://purl.oclc.org/ooxml/officeDocument/relationships/customXml" Target="../ink/ink1004.xml"/><Relationship Id="rId70" Type="http://purl.oclc.org/ooxml/officeDocument/relationships/customXml" Target="../ink/ink1012.xml"/><Relationship Id="rId75" Type="http://purl.oclc.org/ooxml/officeDocument/relationships/image" Target="../media/image345.png"/><Relationship Id="rId91" Type="http://purl.oclc.org/ooxml/officeDocument/relationships/image" Target="../media/image353.png"/><Relationship Id="rId96" Type="http://purl.oclc.org/ooxml/officeDocument/relationships/customXml" Target="../ink/ink1025.xml"/><Relationship Id="rId1" Type="http://purl.oclc.org/ooxml/officeDocument/relationships/slideLayout" Target="../slideLayouts/slideLayout2.xml"/><Relationship Id="rId6" Type="http://purl.oclc.org/ooxml/officeDocument/relationships/customXml" Target="../ink/ink980.xml"/><Relationship Id="rId23" Type="http://purl.oclc.org/ooxml/officeDocument/relationships/image" Target="../media/image2511.png"/><Relationship Id="rId28" Type="http://purl.oclc.org/ooxml/officeDocument/relationships/customXml" Target="../ink/ink991.xml"/><Relationship Id="rId49" Type="http://purl.oclc.org/ooxml/officeDocument/relationships/image" Target="../media/image2641.png"/><Relationship Id="rId114" Type="http://purl.oclc.org/ooxml/officeDocument/relationships/customXml" Target="../ink/ink1034.xml"/><Relationship Id="rId119" Type="http://purl.oclc.org/ooxml/officeDocument/relationships/image" Target="../media/image367.png"/><Relationship Id="rId44" Type="http://purl.oclc.org/ooxml/officeDocument/relationships/customXml" Target="../ink/ink999.xml"/><Relationship Id="rId60" Type="http://purl.oclc.org/ooxml/officeDocument/relationships/customXml" Target="../ink/ink1007.xml"/><Relationship Id="rId65" Type="http://purl.oclc.org/ooxml/officeDocument/relationships/image" Target="../media/image340.png"/><Relationship Id="rId81" Type="http://purl.oclc.org/ooxml/officeDocument/relationships/image" Target="../media/image348.png"/><Relationship Id="rId86" Type="http://purl.oclc.org/ooxml/officeDocument/relationships/customXml" Target="../ink/ink1020.xml"/><Relationship Id="rId13" Type="http://purl.oclc.org/ooxml/officeDocument/relationships/image" Target="../media/image2461.png"/><Relationship Id="rId18" Type="http://purl.oclc.org/ooxml/officeDocument/relationships/customXml" Target="../ink/ink986.xml"/><Relationship Id="rId39" Type="http://purl.oclc.org/ooxml/officeDocument/relationships/image" Target="../media/image2591.png"/><Relationship Id="rId109" Type="http://purl.oclc.org/ooxml/officeDocument/relationships/image" Target="../media/image362.png"/><Relationship Id="rId34" Type="http://purl.oclc.org/ooxml/officeDocument/relationships/customXml" Target="../ink/ink994.xml"/><Relationship Id="rId50" Type="http://purl.oclc.org/ooxml/officeDocument/relationships/customXml" Target="../ink/ink1002.xml"/><Relationship Id="rId55" Type="http://purl.oclc.org/ooxml/officeDocument/relationships/image" Target="../media/image335.png"/><Relationship Id="rId76" Type="http://purl.oclc.org/ooxml/officeDocument/relationships/customXml" Target="../ink/ink1015.xml"/><Relationship Id="rId97" Type="http://purl.oclc.org/ooxml/officeDocument/relationships/image" Target="../media/image356.png"/><Relationship Id="rId104" Type="http://purl.oclc.org/ooxml/officeDocument/relationships/customXml" Target="../ink/ink1029.xml"/><Relationship Id="rId120" Type="http://purl.oclc.org/ooxml/officeDocument/relationships/customXml" Target="../ink/ink1037.xml"/><Relationship Id="rId125" Type="http://purl.oclc.org/ooxml/officeDocument/relationships/image" Target="../media/image370.png"/><Relationship Id="rId7" Type="http://purl.oclc.org/ooxml/officeDocument/relationships/image" Target="../media/image2431.png"/><Relationship Id="rId71" Type="http://purl.oclc.org/ooxml/officeDocument/relationships/image" Target="../media/image343.png"/><Relationship Id="rId92" Type="http://purl.oclc.org/ooxml/officeDocument/relationships/customXml" Target="../ink/ink1023.xml"/><Relationship Id="rId2" Type="http://purl.oclc.org/ooxml/officeDocument/relationships/customXml" Target="../ink/ink978.xml"/><Relationship Id="rId29" Type="http://purl.oclc.org/ooxml/officeDocument/relationships/image" Target="../media/image2541.png"/><Relationship Id="rId24" Type="http://purl.oclc.org/ooxml/officeDocument/relationships/customXml" Target="../ink/ink989.xml"/><Relationship Id="rId40" Type="http://purl.oclc.org/ooxml/officeDocument/relationships/customXml" Target="../ink/ink997.xml"/><Relationship Id="rId45" Type="http://purl.oclc.org/ooxml/officeDocument/relationships/image" Target="../media/image2621.png"/><Relationship Id="rId66" Type="http://purl.oclc.org/ooxml/officeDocument/relationships/customXml" Target="../ink/ink1010.xml"/><Relationship Id="rId87" Type="http://purl.oclc.org/ooxml/officeDocument/relationships/image" Target="../media/image351.png"/><Relationship Id="rId110" Type="http://purl.oclc.org/ooxml/officeDocument/relationships/customXml" Target="../ink/ink1032.xml"/><Relationship Id="rId115" Type="http://purl.oclc.org/ooxml/officeDocument/relationships/image" Target="../media/image365.png"/><Relationship Id="rId61" Type="http://purl.oclc.org/ooxml/officeDocument/relationships/image" Target="../media/image338.png"/><Relationship Id="rId82" Type="http://purl.oclc.org/ooxml/officeDocument/relationships/customXml" Target="../ink/ink1018.xml"/><Relationship Id="rId19" Type="http://purl.oclc.org/ooxml/officeDocument/relationships/image" Target="../media/image2491.png"/><Relationship Id="rId14" Type="http://purl.oclc.org/ooxml/officeDocument/relationships/customXml" Target="../ink/ink984.xml"/><Relationship Id="rId30" Type="http://purl.oclc.org/ooxml/officeDocument/relationships/customXml" Target="../ink/ink992.xml"/><Relationship Id="rId35" Type="http://purl.oclc.org/ooxml/officeDocument/relationships/image" Target="../media/image2571.png"/><Relationship Id="rId56" Type="http://purl.oclc.org/ooxml/officeDocument/relationships/customXml" Target="../ink/ink1005.xml"/><Relationship Id="rId77" Type="http://purl.oclc.org/ooxml/officeDocument/relationships/image" Target="../media/image346.png"/><Relationship Id="rId100" Type="http://purl.oclc.org/ooxml/officeDocument/relationships/customXml" Target="../ink/ink1027.xml"/><Relationship Id="rId105" Type="http://purl.oclc.org/ooxml/officeDocument/relationships/image" Target="../media/image360.png"/><Relationship Id="rId8" Type="http://purl.oclc.org/ooxml/officeDocument/relationships/customXml" Target="../ink/ink981.xml"/><Relationship Id="rId51" Type="http://purl.oclc.org/ooxml/officeDocument/relationships/image" Target="../media/image2651.png"/><Relationship Id="rId72" Type="http://purl.oclc.org/ooxml/officeDocument/relationships/customXml" Target="../ink/ink1013.xml"/><Relationship Id="rId93" Type="http://purl.oclc.org/ooxml/officeDocument/relationships/image" Target="../media/image354.png"/><Relationship Id="rId98" Type="http://purl.oclc.org/ooxml/officeDocument/relationships/customXml" Target="../ink/ink1026.xml"/><Relationship Id="rId121" Type="http://purl.oclc.org/ooxml/officeDocument/relationships/image" Target="../media/image368.png"/><Relationship Id="rId3" Type="http://purl.oclc.org/ooxml/officeDocument/relationships/image" Target="../media/image2411.png"/><Relationship Id="rId25" Type="http://purl.oclc.org/ooxml/officeDocument/relationships/image" Target="../media/image2521.png"/><Relationship Id="rId46" Type="http://purl.oclc.org/ooxml/officeDocument/relationships/customXml" Target="../ink/ink1000.xml"/><Relationship Id="rId67" Type="http://purl.oclc.org/ooxml/officeDocument/relationships/image" Target="../media/image341.png"/><Relationship Id="rId116" Type="http://purl.oclc.org/ooxml/officeDocument/relationships/customXml" Target="../ink/ink1035.xml"/><Relationship Id="rId20" Type="http://purl.oclc.org/ooxml/officeDocument/relationships/customXml" Target="../ink/ink987.xml"/><Relationship Id="rId41" Type="http://purl.oclc.org/ooxml/officeDocument/relationships/image" Target="../media/image2601.png"/><Relationship Id="rId62" Type="http://purl.oclc.org/ooxml/officeDocument/relationships/customXml" Target="../ink/ink1008.xml"/><Relationship Id="rId83" Type="http://purl.oclc.org/ooxml/officeDocument/relationships/image" Target="../media/image349.png"/><Relationship Id="rId88" Type="http://purl.oclc.org/ooxml/officeDocument/relationships/customXml" Target="../ink/ink1021.xml"/><Relationship Id="rId111" Type="http://purl.oclc.org/ooxml/officeDocument/relationships/image" Target="../media/image363.png"/><Relationship Id="rId15" Type="http://purl.oclc.org/ooxml/officeDocument/relationships/image" Target="../media/image2471.png"/><Relationship Id="rId36" Type="http://purl.oclc.org/ooxml/officeDocument/relationships/customXml" Target="../ink/ink995.xml"/><Relationship Id="rId57" Type="http://purl.oclc.org/ooxml/officeDocument/relationships/image" Target="../media/image336.png"/><Relationship Id="rId106" Type="http://purl.oclc.org/ooxml/officeDocument/relationships/customXml" Target="../ink/ink1030.xml"/><Relationship Id="rId10" Type="http://purl.oclc.org/ooxml/officeDocument/relationships/customXml" Target="../ink/ink982.xml"/><Relationship Id="rId31" Type="http://purl.oclc.org/ooxml/officeDocument/relationships/image" Target="../media/image2551.png"/><Relationship Id="rId52" Type="http://purl.oclc.org/ooxml/officeDocument/relationships/customXml" Target="../ink/ink1003.xml"/><Relationship Id="rId73" Type="http://purl.oclc.org/ooxml/officeDocument/relationships/image" Target="../media/image344.png"/><Relationship Id="rId78" Type="http://purl.oclc.org/ooxml/officeDocument/relationships/customXml" Target="../ink/ink1016.xml"/><Relationship Id="rId94" Type="http://purl.oclc.org/ooxml/officeDocument/relationships/customXml" Target="../ink/ink1024.xml"/><Relationship Id="rId99" Type="http://purl.oclc.org/ooxml/officeDocument/relationships/image" Target="../media/image357.png"/><Relationship Id="rId101" Type="http://purl.oclc.org/ooxml/officeDocument/relationships/image" Target="../media/image358.png"/><Relationship Id="rId122" Type="http://purl.oclc.org/ooxml/officeDocument/relationships/customXml" Target="../ink/ink1038.xml"/><Relationship Id="rId4" Type="http://purl.oclc.org/ooxml/officeDocument/relationships/customXml" Target="../ink/ink979.xml"/><Relationship Id="rId9" Type="http://purl.oclc.org/ooxml/officeDocument/relationships/image" Target="../media/image2441.png"/></Relationships>
</file>

<file path=ppt/slides/_rels/slide26.xml.rels><?xml version="1.0" encoding="UTF-8" standalone="yes"?>
<Relationships xmlns="http://schemas.openxmlformats.org/package/2006/relationships"><Relationship Id="rId117" Type="http://purl.oclc.org/ooxml/officeDocument/relationships/image" Target="../media/image385.png"/><Relationship Id="rId21" Type="http://purl.oclc.org/ooxml/officeDocument/relationships/image" Target="../media/image585.png"/><Relationship Id="rId63" Type="http://purl.oclc.org/ooxml/officeDocument/relationships/image" Target="../media/image606.png"/><Relationship Id="rId159" Type="http://purl.oclc.org/ooxml/officeDocument/relationships/image" Target="../media/image653.png"/><Relationship Id="rId170" Type="http://purl.oclc.org/ooxml/officeDocument/relationships/customXml" Target="../ink/ink1124.xml"/><Relationship Id="rId226" Type="http://purl.oclc.org/ooxml/officeDocument/relationships/customXml" Target="../ink/ink1146.xml"/><Relationship Id="rId107" Type="http://purl.oclc.org/ooxml/officeDocument/relationships/image" Target="../media/image627.png"/><Relationship Id="rId268" Type="http://purl.oclc.org/ooxml/officeDocument/relationships/customXml" Target="../ink/ink1167.xml"/><Relationship Id="rId11" Type="http://purl.oclc.org/ooxml/officeDocument/relationships/image" Target="../media/image580.png"/><Relationship Id="rId32" Type="http://purl.oclc.org/ooxml/officeDocument/relationships/customXml" Target="../ink/ink1055.xml"/><Relationship Id="rId53" Type="http://purl.oclc.org/ooxml/officeDocument/relationships/image" Target="../media/image601.png"/><Relationship Id="rId74" Type="http://purl.oclc.org/ooxml/officeDocument/relationships/customXml" Target="../ink/ink1076.xml"/><Relationship Id="rId128" Type="http://purl.oclc.org/ooxml/officeDocument/relationships/customXml" Target="../ink/ink1103.xml"/><Relationship Id="rId149" Type="http://purl.oclc.org/ooxml/officeDocument/relationships/image" Target="../media/image648.png"/><Relationship Id="rId5" Type="http://purl.oclc.org/ooxml/officeDocument/relationships/image" Target="../media/image372.png"/><Relationship Id="rId95" Type="http://purl.oclc.org/ooxml/officeDocument/relationships/image" Target="../media/image381.png"/><Relationship Id="rId160" Type="http://purl.oclc.org/ooxml/officeDocument/relationships/customXml" Target="../ink/ink1119.xml"/><Relationship Id="rId181" Type="http://purl.oclc.org/ooxml/officeDocument/relationships/image" Target="../media/image390.png"/><Relationship Id="rId237" Type="http://purl.oclc.org/ooxml/officeDocument/relationships/image" Target="../media/image692.png"/><Relationship Id="rId258" Type="http://purl.oclc.org/ooxml/officeDocument/relationships/customXml" Target="../ink/ink1162.xml"/><Relationship Id="rId279" Type="http://purl.oclc.org/ooxml/officeDocument/relationships/image" Target="../media/image713.png"/><Relationship Id="rId22" Type="http://purl.oclc.org/ooxml/officeDocument/relationships/customXml" Target="../ink/ink1050.xml"/><Relationship Id="rId43" Type="http://purl.oclc.org/ooxml/officeDocument/relationships/image" Target="../media/image596.png"/><Relationship Id="rId64" Type="http://purl.oclc.org/ooxml/officeDocument/relationships/customXml" Target="../ink/ink1071.xml"/><Relationship Id="rId118" Type="http://purl.oclc.org/ooxml/officeDocument/relationships/customXml" Target="../ink/ink1098.xml"/><Relationship Id="rId139" Type="http://purl.oclc.org/ooxml/officeDocument/relationships/image" Target="../media/image643.png"/><Relationship Id="rId85" Type="http://purl.oclc.org/ooxml/officeDocument/relationships/image" Target="../media/image617.png"/><Relationship Id="rId150" Type="http://purl.oclc.org/ooxml/officeDocument/relationships/customXml" Target="../ink/ink1114.xml"/><Relationship Id="rId171" Type="http://purl.oclc.org/ooxml/officeDocument/relationships/image" Target="../media/image659.png"/><Relationship Id="rId192" Type="http://purl.oclc.org/ooxml/officeDocument/relationships/customXml" Target="../ink/ink1135.xml"/><Relationship Id="rId227" Type="http://purl.oclc.org/ooxml/officeDocument/relationships/image" Target="../media/image687.png"/><Relationship Id="rId248" Type="http://purl.oclc.org/ooxml/officeDocument/relationships/customXml" Target="../ink/ink1157.xml"/><Relationship Id="rId269" Type="http://purl.oclc.org/ooxml/officeDocument/relationships/image" Target="../media/image707.png"/><Relationship Id="rId12" Type="http://purl.oclc.org/ooxml/officeDocument/relationships/customXml" Target="../ink/ink1045.xml"/><Relationship Id="rId33" Type="http://purl.oclc.org/ooxml/officeDocument/relationships/image" Target="../media/image591.png"/><Relationship Id="rId108" Type="http://purl.oclc.org/ooxml/officeDocument/relationships/customXml" Target="../ink/ink1093.xml"/><Relationship Id="rId129" Type="http://purl.oclc.org/ooxml/officeDocument/relationships/image" Target="../media/image638.png"/><Relationship Id="rId54" Type="http://purl.oclc.org/ooxml/officeDocument/relationships/customXml" Target="../ink/ink1066.xml"/><Relationship Id="rId75" Type="http://purl.oclc.org/ooxml/officeDocument/relationships/image" Target="../media/image612.png"/><Relationship Id="rId96" Type="http://purl.oclc.org/ooxml/officeDocument/relationships/customXml" Target="../ink/ink1087.xml"/><Relationship Id="rId140" Type="http://purl.oclc.org/ooxml/officeDocument/relationships/customXml" Target="../ink/ink1109.xml"/><Relationship Id="rId161" Type="http://purl.oclc.org/ooxml/officeDocument/relationships/image" Target="../media/image654.png"/><Relationship Id="rId182" Type="http://purl.oclc.org/ooxml/officeDocument/relationships/customXml" Target="../ink/ink1130.xml"/><Relationship Id="rId217" Type="http://purl.oclc.org/ooxml/officeDocument/relationships/image" Target="../media/image682.png"/><Relationship Id="rId6" Type="http://purl.oclc.org/ooxml/officeDocument/relationships/customXml" Target="../ink/ink1042.xml"/><Relationship Id="rId238" Type="http://purl.oclc.org/ooxml/officeDocument/relationships/customXml" Target="../ink/ink1152.xml"/><Relationship Id="rId259" Type="http://purl.oclc.org/ooxml/officeDocument/relationships/image" Target="../media/image702.png"/><Relationship Id="rId23" Type="http://purl.oclc.org/ooxml/officeDocument/relationships/image" Target="../media/image586.png"/><Relationship Id="rId119" Type="http://purl.oclc.org/ooxml/officeDocument/relationships/image" Target="../media/image386.png"/><Relationship Id="rId270" Type="http://purl.oclc.org/ooxml/officeDocument/relationships/customXml" Target="../ink/ink1168.xml"/><Relationship Id="rId44" Type="http://purl.oclc.org/ooxml/officeDocument/relationships/customXml" Target="../ink/ink1061.xml"/><Relationship Id="rId65" Type="http://purl.oclc.org/ooxml/officeDocument/relationships/image" Target="../media/image607.png"/><Relationship Id="rId86" Type="http://purl.oclc.org/ooxml/officeDocument/relationships/customXml" Target="../ink/ink1082.xml"/><Relationship Id="rId130" Type="http://purl.oclc.org/ooxml/officeDocument/relationships/customXml" Target="../ink/ink1104.xml"/><Relationship Id="rId151" Type="http://purl.oclc.org/ooxml/officeDocument/relationships/image" Target="../media/image649.png"/><Relationship Id="rId172" Type="http://purl.oclc.org/ooxml/officeDocument/relationships/customXml" Target="../ink/ink1125.xml"/><Relationship Id="rId193" Type="http://purl.oclc.org/ooxml/officeDocument/relationships/image" Target="../media/image670.png"/><Relationship Id="rId228" Type="http://purl.oclc.org/ooxml/officeDocument/relationships/customXml" Target="../ink/ink1147.xml"/><Relationship Id="rId249" Type="http://purl.oclc.org/ooxml/officeDocument/relationships/image" Target="../media/image698.png"/><Relationship Id="rId13" Type="http://purl.oclc.org/ooxml/officeDocument/relationships/image" Target="../media/image581.png"/><Relationship Id="rId109" Type="http://purl.oclc.org/ooxml/officeDocument/relationships/image" Target="../media/image628.png"/><Relationship Id="rId260" Type="http://purl.oclc.org/ooxml/officeDocument/relationships/customXml" Target="../ink/ink1163.xml"/><Relationship Id="rId34" Type="http://purl.oclc.org/ooxml/officeDocument/relationships/customXml" Target="../ink/ink1056.xml"/><Relationship Id="rId55" Type="http://purl.oclc.org/ooxml/officeDocument/relationships/image" Target="../media/image602.png"/><Relationship Id="rId76" Type="http://purl.oclc.org/ooxml/officeDocument/relationships/customXml" Target="../ink/ink1077.xml"/><Relationship Id="rId97" Type="http://purl.oclc.org/ooxml/officeDocument/relationships/image" Target="../media/image622.png"/><Relationship Id="rId120" Type="http://purl.oclc.org/ooxml/officeDocument/relationships/customXml" Target="../ink/ink1099.xml"/><Relationship Id="rId141" Type="http://purl.oclc.org/ooxml/officeDocument/relationships/image" Target="../media/image644.png"/><Relationship Id="rId7" Type="http://purl.oclc.org/ooxml/officeDocument/relationships/image" Target="../media/image578.png"/><Relationship Id="rId162" Type="http://purl.oclc.org/ooxml/officeDocument/relationships/customXml" Target="../ink/ink1120.xml"/><Relationship Id="rId183" Type="http://purl.oclc.org/ooxml/officeDocument/relationships/image" Target="../media/image665.png"/><Relationship Id="rId218" Type="http://purl.oclc.org/ooxml/officeDocument/relationships/customXml" Target="../ink/ink1142.xml"/><Relationship Id="rId239" Type="http://purl.oclc.org/ooxml/officeDocument/relationships/image" Target="../media/image693.png"/><Relationship Id="rId250" Type="http://purl.oclc.org/ooxml/officeDocument/relationships/customXml" Target="../ink/ink1158.xml"/><Relationship Id="rId271" Type="http://purl.oclc.org/ooxml/officeDocument/relationships/image" Target="../media/image708.png"/><Relationship Id="rId24" Type="http://purl.oclc.org/ooxml/officeDocument/relationships/customXml" Target="../ink/ink1051.xml"/><Relationship Id="rId45" Type="http://purl.oclc.org/ooxml/officeDocument/relationships/image" Target="../media/image597.png"/><Relationship Id="rId66" Type="http://purl.oclc.org/ooxml/officeDocument/relationships/customXml" Target="../ink/ink1072.xml"/><Relationship Id="rId87" Type="http://purl.oclc.org/ooxml/officeDocument/relationships/image" Target="../media/image379.png"/><Relationship Id="rId110" Type="http://purl.oclc.org/ooxml/officeDocument/relationships/customXml" Target="../ink/ink1094.xml"/><Relationship Id="rId131" Type="http://purl.oclc.org/ooxml/officeDocument/relationships/image" Target="../media/image639.png"/><Relationship Id="rId152" Type="http://purl.oclc.org/ooxml/officeDocument/relationships/customXml" Target="../ink/ink1115.xml"/><Relationship Id="rId173" Type="http://purl.oclc.org/ooxml/officeDocument/relationships/image" Target="../media/image660.png"/><Relationship Id="rId194" Type="http://purl.oclc.org/ooxml/officeDocument/relationships/customXml" Target="../ink/ink1136.xml"/><Relationship Id="rId229" Type="http://purl.oclc.org/ooxml/officeDocument/relationships/image" Target="../media/image688.png"/><Relationship Id="rId240" Type="http://purl.oclc.org/ooxml/officeDocument/relationships/customXml" Target="../ink/ink1153.xml"/><Relationship Id="rId261" Type="http://purl.oclc.org/ooxml/officeDocument/relationships/image" Target="../media/image703.png"/><Relationship Id="rId14" Type="http://purl.oclc.org/ooxml/officeDocument/relationships/customXml" Target="../ink/ink1046.xml"/><Relationship Id="rId35" Type="http://purl.oclc.org/ooxml/officeDocument/relationships/image" Target="../media/image592.png"/><Relationship Id="rId56" Type="http://purl.oclc.org/ooxml/officeDocument/relationships/customXml" Target="../ink/ink1067.xml"/><Relationship Id="rId77" Type="http://purl.oclc.org/ooxml/officeDocument/relationships/image" Target="../media/image613.png"/><Relationship Id="rId100" Type="http://purl.oclc.org/ooxml/officeDocument/relationships/customXml" Target="../ink/ink1089.xml"/><Relationship Id="rId8" Type="http://purl.oclc.org/ooxml/officeDocument/relationships/customXml" Target="../ink/ink1043.xml"/><Relationship Id="rId98" Type="http://purl.oclc.org/ooxml/officeDocument/relationships/customXml" Target="../ink/ink1088.xml"/><Relationship Id="rId121" Type="http://purl.oclc.org/ooxml/officeDocument/relationships/image" Target="../media/image634.png"/><Relationship Id="rId142" Type="http://purl.oclc.org/ooxml/officeDocument/relationships/customXml" Target="../ink/ink1110.xml"/><Relationship Id="rId163" Type="http://purl.oclc.org/ooxml/officeDocument/relationships/image" Target="../media/image389.png"/><Relationship Id="rId184" Type="http://purl.oclc.org/ooxml/officeDocument/relationships/customXml" Target="../ink/ink1131.xml"/><Relationship Id="rId219" Type="http://purl.oclc.org/ooxml/officeDocument/relationships/image" Target="../media/image683.png"/><Relationship Id="rId230" Type="http://purl.oclc.org/ooxml/officeDocument/relationships/customXml" Target="../ink/ink1148.xml"/><Relationship Id="rId251" Type="http://purl.oclc.org/ooxml/officeDocument/relationships/image" Target="../media/image2820.png"/><Relationship Id="rId25" Type="http://purl.oclc.org/ooxml/officeDocument/relationships/image" Target="../media/image587.png"/><Relationship Id="rId46" Type="http://purl.oclc.org/ooxml/officeDocument/relationships/customXml" Target="../ink/ink1062.xml"/><Relationship Id="rId67" Type="http://purl.oclc.org/ooxml/officeDocument/relationships/image" Target="../media/image608.png"/><Relationship Id="rId272" Type="http://purl.oclc.org/ooxml/officeDocument/relationships/customXml" Target="../ink/ink1169.xml"/><Relationship Id="rId88" Type="http://purl.oclc.org/ooxml/officeDocument/relationships/customXml" Target="../ink/ink1083.xml"/><Relationship Id="rId111" Type="http://purl.oclc.org/ooxml/officeDocument/relationships/image" Target="../media/image382.png"/><Relationship Id="rId132" Type="http://purl.oclc.org/ooxml/officeDocument/relationships/customXml" Target="../ink/ink1105.xml"/><Relationship Id="rId153" Type="http://purl.oclc.org/ooxml/officeDocument/relationships/image" Target="../media/image650.png"/><Relationship Id="rId174" Type="http://purl.oclc.org/ooxml/officeDocument/relationships/customXml" Target="../ink/ink1126.xml"/><Relationship Id="rId195" Type="http://purl.oclc.org/ooxml/officeDocument/relationships/image" Target="../media/image671.png"/><Relationship Id="rId220" Type="http://purl.oclc.org/ooxml/officeDocument/relationships/customXml" Target="../ink/ink1143.xml"/><Relationship Id="rId241" Type="http://purl.oclc.org/ooxml/officeDocument/relationships/image" Target="../media/image694.png"/><Relationship Id="rId15" Type="http://purl.oclc.org/ooxml/officeDocument/relationships/image" Target="../media/image373.png"/><Relationship Id="rId36" Type="http://purl.oclc.org/ooxml/officeDocument/relationships/customXml" Target="../ink/ink1057.xml"/><Relationship Id="rId57" Type="http://purl.oclc.org/ooxml/officeDocument/relationships/image" Target="../media/image376.png"/><Relationship Id="rId262" Type="http://purl.oclc.org/ooxml/officeDocument/relationships/customXml" Target="../ink/ink1164.xml"/><Relationship Id="rId78" Type="http://purl.oclc.org/ooxml/officeDocument/relationships/customXml" Target="../ink/ink1078.xml"/><Relationship Id="rId99" Type="http://purl.oclc.org/ooxml/officeDocument/relationships/image" Target="../media/image623.png"/><Relationship Id="rId101" Type="http://purl.oclc.org/ooxml/officeDocument/relationships/image" Target="../media/image624.png"/><Relationship Id="rId122" Type="http://purl.oclc.org/ooxml/officeDocument/relationships/customXml" Target="../ink/ink1100.xml"/><Relationship Id="rId143" Type="http://purl.oclc.org/ooxml/officeDocument/relationships/image" Target="../media/image645.png"/><Relationship Id="rId164" Type="http://purl.oclc.org/ooxml/officeDocument/relationships/customXml" Target="../ink/ink1121.xml"/><Relationship Id="rId185" Type="http://purl.oclc.org/ooxml/officeDocument/relationships/image" Target="../media/image666.png"/><Relationship Id="rId9" Type="http://purl.oclc.org/ooxml/officeDocument/relationships/image" Target="../media/image579.png"/><Relationship Id="rId26" Type="http://purl.oclc.org/ooxml/officeDocument/relationships/customXml" Target="../ink/ink1052.xml"/><Relationship Id="rId231" Type="http://purl.oclc.org/ooxml/officeDocument/relationships/image" Target="../media/image689.png"/><Relationship Id="rId252" Type="http://purl.oclc.org/ooxml/officeDocument/relationships/customXml" Target="../ink/ink1159.xml"/><Relationship Id="rId273" Type="http://purl.oclc.org/ooxml/officeDocument/relationships/image" Target="../media/image709.png"/><Relationship Id="rId47" Type="http://purl.oclc.org/ooxml/officeDocument/relationships/image" Target="../media/image598.png"/><Relationship Id="rId68" Type="http://purl.oclc.org/ooxml/officeDocument/relationships/customXml" Target="../ink/ink1073.xml"/><Relationship Id="rId89" Type="http://purl.oclc.org/ooxml/officeDocument/relationships/image" Target="../media/image619.png"/><Relationship Id="rId112" Type="http://purl.oclc.org/ooxml/officeDocument/relationships/customXml" Target="../ink/ink1095.xml"/><Relationship Id="rId133" Type="http://purl.oclc.org/ooxml/officeDocument/relationships/image" Target="../media/image387.png"/><Relationship Id="rId154" Type="http://purl.oclc.org/ooxml/officeDocument/relationships/customXml" Target="../ink/ink1116.xml"/><Relationship Id="rId175" Type="http://purl.oclc.org/ooxml/officeDocument/relationships/image" Target="../media/image661.png"/><Relationship Id="rId196" Type="http://purl.oclc.org/ooxml/officeDocument/relationships/customXml" Target="../ink/ink1137.xml"/><Relationship Id="rId200" Type="http://purl.oclc.org/ooxml/officeDocument/relationships/customXml" Target="../ink/ink1139.xml"/><Relationship Id="rId16" Type="http://purl.oclc.org/ooxml/officeDocument/relationships/customXml" Target="../ink/ink1047.xml"/><Relationship Id="rId221" Type="http://purl.oclc.org/ooxml/officeDocument/relationships/image" Target="../media/image684.png"/><Relationship Id="rId242" Type="http://purl.oclc.org/ooxml/officeDocument/relationships/customXml" Target="../ink/ink1154.xml"/><Relationship Id="rId263" Type="http://purl.oclc.org/ooxml/officeDocument/relationships/image" Target="../media/image704.png"/><Relationship Id="rId37" Type="http://purl.oclc.org/ooxml/officeDocument/relationships/image" Target="../media/image593.png"/><Relationship Id="rId58" Type="http://purl.oclc.org/ooxml/officeDocument/relationships/customXml" Target="../ink/ink1068.xml"/><Relationship Id="rId79" Type="http://purl.oclc.org/ooxml/officeDocument/relationships/image" Target="../media/image614.png"/><Relationship Id="rId102" Type="http://purl.oclc.org/ooxml/officeDocument/relationships/customXml" Target="../ink/ink1090.xml"/><Relationship Id="rId123" Type="http://purl.oclc.org/ooxml/officeDocument/relationships/image" Target="../media/image635.png"/><Relationship Id="rId144" Type="http://purl.oclc.org/ooxml/officeDocument/relationships/customXml" Target="../ink/ink1111.xml"/><Relationship Id="rId90" Type="http://purl.oclc.org/ooxml/officeDocument/relationships/customXml" Target="../ink/ink1084.xml"/><Relationship Id="rId165" Type="http://purl.oclc.org/ooxml/officeDocument/relationships/image" Target="../media/image656.png"/><Relationship Id="rId186" Type="http://purl.oclc.org/ooxml/officeDocument/relationships/customXml" Target="../ink/ink1132.xml"/><Relationship Id="rId232" Type="http://purl.oclc.org/ooxml/officeDocument/relationships/customXml" Target="../ink/ink1149.xml"/><Relationship Id="rId253" Type="http://purl.oclc.org/ooxml/officeDocument/relationships/image" Target="../media/image391.png"/><Relationship Id="rId274" Type="http://purl.oclc.org/ooxml/officeDocument/relationships/customXml" Target="../ink/ink1170.xml"/><Relationship Id="rId27" Type="http://purl.oclc.org/ooxml/officeDocument/relationships/image" Target="../media/image588.png"/><Relationship Id="rId48" Type="http://purl.oclc.org/ooxml/officeDocument/relationships/customXml" Target="../ink/ink1063.xml"/><Relationship Id="rId69" Type="http://purl.oclc.org/ooxml/officeDocument/relationships/image" Target="../media/image609.png"/><Relationship Id="rId113" Type="http://purl.oclc.org/ooxml/officeDocument/relationships/image" Target="../media/image383.png"/><Relationship Id="rId134" Type="http://purl.oclc.org/ooxml/officeDocument/relationships/customXml" Target="../ink/ink1106.xml"/><Relationship Id="rId80" Type="http://purl.oclc.org/ooxml/officeDocument/relationships/customXml" Target="../ink/ink1079.xml"/><Relationship Id="rId155" Type="http://purl.oclc.org/ooxml/officeDocument/relationships/image" Target="../media/image651.png"/><Relationship Id="rId176" Type="http://purl.oclc.org/ooxml/officeDocument/relationships/customXml" Target="../ink/ink1127.xml"/><Relationship Id="rId197" Type="http://purl.oclc.org/ooxml/officeDocument/relationships/image" Target="../media/image672.png"/><Relationship Id="rId201" Type="http://purl.oclc.org/ooxml/officeDocument/relationships/image" Target="../media/image674.png"/><Relationship Id="rId222" Type="http://purl.oclc.org/ooxml/officeDocument/relationships/customXml" Target="../ink/ink1144.xml"/><Relationship Id="rId243" Type="http://purl.oclc.org/ooxml/officeDocument/relationships/image" Target="../media/image695.png"/><Relationship Id="rId264" Type="http://purl.oclc.org/ooxml/officeDocument/relationships/customXml" Target="../ink/ink1165.xml"/><Relationship Id="rId17" Type="http://purl.oclc.org/ooxml/officeDocument/relationships/image" Target="../media/image374.png"/><Relationship Id="rId38" Type="http://purl.oclc.org/ooxml/officeDocument/relationships/customXml" Target="../ink/ink1058.xml"/><Relationship Id="rId59" Type="http://purl.oclc.org/ooxml/officeDocument/relationships/image" Target="../media/image604.png"/><Relationship Id="rId103" Type="http://purl.oclc.org/ooxml/officeDocument/relationships/image" Target="../media/image625.png"/><Relationship Id="rId124" Type="http://purl.oclc.org/ooxml/officeDocument/relationships/customXml" Target="../ink/ink1101.xml"/><Relationship Id="rId70" Type="http://purl.oclc.org/ooxml/officeDocument/relationships/customXml" Target="../ink/ink1074.xml"/><Relationship Id="rId91" Type="http://purl.oclc.org/ooxml/officeDocument/relationships/image" Target="../media/image620.png"/><Relationship Id="rId145" Type="http://purl.oclc.org/ooxml/officeDocument/relationships/image" Target="../media/image646.png"/><Relationship Id="rId166" Type="http://purl.oclc.org/ooxml/officeDocument/relationships/customXml" Target="../ink/ink1122.xml"/><Relationship Id="rId187" Type="http://purl.oclc.org/ooxml/officeDocument/relationships/image" Target="../media/image667.png"/><Relationship Id="rId1" Type="http://purl.oclc.org/ooxml/officeDocument/relationships/slideLayout" Target="../slideLayouts/slideLayout7.xml"/><Relationship Id="rId233" Type="http://purl.oclc.org/ooxml/officeDocument/relationships/image" Target="../media/image690.png"/><Relationship Id="rId254" Type="http://purl.oclc.org/ooxml/officeDocument/relationships/customXml" Target="../ink/ink1160.xml"/><Relationship Id="rId28" Type="http://purl.oclc.org/ooxml/officeDocument/relationships/customXml" Target="../ink/ink1053.xml"/><Relationship Id="rId49" Type="http://purl.oclc.org/ooxml/officeDocument/relationships/image" Target="../media/image599.png"/><Relationship Id="rId114" Type="http://purl.oclc.org/ooxml/officeDocument/relationships/customXml" Target="../ink/ink1096.xml"/><Relationship Id="rId275" Type="http://purl.oclc.org/ooxml/officeDocument/relationships/image" Target="../media/image711.png"/><Relationship Id="rId60" Type="http://purl.oclc.org/ooxml/officeDocument/relationships/customXml" Target="../ink/ink1069.xml"/><Relationship Id="rId81" Type="http://purl.oclc.org/ooxml/officeDocument/relationships/image" Target="../media/image615.png"/><Relationship Id="rId135" Type="http://purl.oclc.org/ooxml/officeDocument/relationships/image" Target="../media/image388.png"/><Relationship Id="rId156" Type="http://purl.oclc.org/ooxml/officeDocument/relationships/customXml" Target="../ink/ink1117.xml"/><Relationship Id="rId177" Type="http://purl.oclc.org/ooxml/officeDocument/relationships/image" Target="../media/image662.png"/><Relationship Id="rId198" Type="http://purl.oclc.org/ooxml/officeDocument/relationships/customXml" Target="../ink/ink1138.xml"/><Relationship Id="rId202" Type="http://purl.oclc.org/ooxml/officeDocument/relationships/customXml" Target="../ink/ink1140.xml"/><Relationship Id="rId223" Type="http://purl.oclc.org/ooxml/officeDocument/relationships/image" Target="../media/image685.png"/><Relationship Id="rId244" Type="http://purl.oclc.org/ooxml/officeDocument/relationships/customXml" Target="../ink/ink1155.xml"/><Relationship Id="rId18" Type="http://purl.oclc.org/ooxml/officeDocument/relationships/customXml" Target="../ink/ink1048.xml"/><Relationship Id="rId39" Type="http://purl.oclc.org/ooxml/officeDocument/relationships/image" Target="../media/image594.png"/><Relationship Id="rId265" Type="http://purl.oclc.org/ooxml/officeDocument/relationships/image" Target="../media/image705.png"/><Relationship Id="rId50" Type="http://purl.oclc.org/ooxml/officeDocument/relationships/customXml" Target="../ink/ink1064.xml"/><Relationship Id="rId104" Type="http://purl.oclc.org/ooxml/officeDocument/relationships/customXml" Target="../ink/ink1091.xml"/><Relationship Id="rId125" Type="http://purl.oclc.org/ooxml/officeDocument/relationships/image" Target="../media/image636.png"/><Relationship Id="rId146" Type="http://purl.oclc.org/ooxml/officeDocument/relationships/customXml" Target="../ink/ink1112.xml"/><Relationship Id="rId167" Type="http://purl.oclc.org/ooxml/officeDocument/relationships/image" Target="../media/image657.png"/><Relationship Id="rId188" Type="http://purl.oclc.org/ooxml/officeDocument/relationships/customXml" Target="../ink/ink1133.xml"/><Relationship Id="rId71" Type="http://purl.oclc.org/ooxml/officeDocument/relationships/image" Target="../media/image377.png"/><Relationship Id="rId92" Type="http://purl.oclc.org/ooxml/officeDocument/relationships/customXml" Target="../ink/ink1085.xml"/><Relationship Id="rId234" Type="http://purl.oclc.org/ooxml/officeDocument/relationships/customXml" Target="../ink/ink1150.xml"/><Relationship Id="rId2" Type="http://purl.oclc.org/ooxml/officeDocument/relationships/customXml" Target="../ink/ink1040.xml"/><Relationship Id="rId29" Type="http://purl.oclc.org/ooxml/officeDocument/relationships/image" Target="../media/image589.png"/><Relationship Id="rId255" Type="http://purl.oclc.org/ooxml/officeDocument/relationships/image" Target="../media/image700.png"/><Relationship Id="rId276" Type="http://purl.oclc.org/ooxml/officeDocument/relationships/customXml" Target="../ink/ink1171.xml"/><Relationship Id="rId40" Type="http://purl.oclc.org/ooxml/officeDocument/relationships/customXml" Target="../ink/ink1059.xml"/><Relationship Id="rId115" Type="http://purl.oclc.org/ooxml/officeDocument/relationships/image" Target="../media/image384.png"/><Relationship Id="rId136" Type="http://purl.oclc.org/ooxml/officeDocument/relationships/customXml" Target="../ink/ink1107.xml"/><Relationship Id="rId157" Type="http://purl.oclc.org/ooxml/officeDocument/relationships/image" Target="../media/image652.png"/><Relationship Id="rId178" Type="http://purl.oclc.org/ooxml/officeDocument/relationships/customXml" Target="../ink/ink1128.xml"/><Relationship Id="rId61" Type="http://purl.oclc.org/ooxml/officeDocument/relationships/image" Target="../media/image605.png"/><Relationship Id="rId82" Type="http://purl.oclc.org/ooxml/officeDocument/relationships/customXml" Target="../ink/ink1080.xml"/><Relationship Id="rId199" Type="http://purl.oclc.org/ooxml/officeDocument/relationships/image" Target="../media/image673.png"/><Relationship Id="rId203" Type="http://purl.oclc.org/ooxml/officeDocument/relationships/image" Target="../media/image675.png"/><Relationship Id="rId19" Type="http://purl.oclc.org/ooxml/officeDocument/relationships/image" Target="../media/image375.png"/><Relationship Id="rId224" Type="http://purl.oclc.org/ooxml/officeDocument/relationships/customXml" Target="../ink/ink1145.xml"/><Relationship Id="rId245" Type="http://purl.oclc.org/ooxml/officeDocument/relationships/image" Target="../media/image696.png"/><Relationship Id="rId266" Type="http://purl.oclc.org/ooxml/officeDocument/relationships/customXml" Target="../ink/ink1166.xml"/><Relationship Id="rId30" Type="http://purl.oclc.org/ooxml/officeDocument/relationships/customXml" Target="../ink/ink1054.xml"/><Relationship Id="rId105" Type="http://purl.oclc.org/ooxml/officeDocument/relationships/image" Target="../media/image626.png"/><Relationship Id="rId126" Type="http://purl.oclc.org/ooxml/officeDocument/relationships/customXml" Target="../ink/ink1102.xml"/><Relationship Id="rId147" Type="http://purl.oclc.org/ooxml/officeDocument/relationships/image" Target="../media/image647.png"/><Relationship Id="rId168" Type="http://purl.oclc.org/ooxml/officeDocument/relationships/customXml" Target="../ink/ink1123.xml"/><Relationship Id="rId51" Type="http://purl.oclc.org/ooxml/officeDocument/relationships/image" Target="../media/image600.png"/><Relationship Id="rId72" Type="http://purl.oclc.org/ooxml/officeDocument/relationships/customXml" Target="../ink/ink1075.xml"/><Relationship Id="rId93" Type="http://purl.oclc.org/ooxml/officeDocument/relationships/image" Target="../media/image380.png"/><Relationship Id="rId189" Type="http://purl.oclc.org/ooxml/officeDocument/relationships/image" Target="../media/image668.png"/><Relationship Id="rId3" Type="http://purl.oclc.org/ooxml/officeDocument/relationships/image" Target="../media/image371.png"/><Relationship Id="rId235" Type="http://purl.oclc.org/ooxml/officeDocument/relationships/image" Target="../media/image691.png"/><Relationship Id="rId256" Type="http://purl.oclc.org/ooxml/officeDocument/relationships/customXml" Target="../ink/ink1161.xml"/><Relationship Id="rId277" Type="http://purl.oclc.org/ooxml/officeDocument/relationships/image" Target="../media/image712.png"/><Relationship Id="rId116" Type="http://purl.oclc.org/ooxml/officeDocument/relationships/customXml" Target="../ink/ink1097.xml"/><Relationship Id="rId137" Type="http://purl.oclc.org/ooxml/officeDocument/relationships/image" Target="../media/image642.png"/><Relationship Id="rId158" Type="http://purl.oclc.org/ooxml/officeDocument/relationships/customXml" Target="../ink/ink1118.xml"/><Relationship Id="rId20" Type="http://purl.oclc.org/ooxml/officeDocument/relationships/customXml" Target="../ink/ink1049.xml"/><Relationship Id="rId41" Type="http://purl.oclc.org/ooxml/officeDocument/relationships/image" Target="../media/image595.png"/><Relationship Id="rId62" Type="http://purl.oclc.org/ooxml/officeDocument/relationships/customXml" Target="../ink/ink1070.xml"/><Relationship Id="rId83" Type="http://purl.oclc.org/ooxml/officeDocument/relationships/image" Target="../media/image616.png"/><Relationship Id="rId179" Type="http://purl.oclc.org/ooxml/officeDocument/relationships/image" Target="../media/image663.png"/><Relationship Id="rId190" Type="http://purl.oclc.org/ooxml/officeDocument/relationships/customXml" Target="../ink/ink1134.xml"/><Relationship Id="rId204" Type="http://purl.oclc.org/ooxml/officeDocument/relationships/customXml" Target="../ink/ink1141.xml"/><Relationship Id="rId225" Type="http://purl.oclc.org/ooxml/officeDocument/relationships/image" Target="../media/image686.png"/><Relationship Id="rId246" Type="http://purl.oclc.org/ooxml/officeDocument/relationships/customXml" Target="../ink/ink1156.xml"/><Relationship Id="rId267" Type="http://purl.oclc.org/ooxml/officeDocument/relationships/image" Target="../media/image706.png"/><Relationship Id="rId106" Type="http://purl.oclc.org/ooxml/officeDocument/relationships/customXml" Target="../ink/ink1092.xml"/><Relationship Id="rId127" Type="http://purl.oclc.org/ooxml/officeDocument/relationships/image" Target="../media/image637.png"/><Relationship Id="rId10" Type="http://purl.oclc.org/ooxml/officeDocument/relationships/customXml" Target="../ink/ink1044.xml"/><Relationship Id="rId31" Type="http://purl.oclc.org/ooxml/officeDocument/relationships/image" Target="../media/image590.png"/><Relationship Id="rId52" Type="http://purl.oclc.org/ooxml/officeDocument/relationships/customXml" Target="../ink/ink1065.xml"/><Relationship Id="rId73" Type="http://purl.oclc.org/ooxml/officeDocument/relationships/image" Target="../media/image378.png"/><Relationship Id="rId94" Type="http://purl.oclc.org/ooxml/officeDocument/relationships/customXml" Target="../ink/ink1086.xml"/><Relationship Id="rId148" Type="http://purl.oclc.org/ooxml/officeDocument/relationships/customXml" Target="../ink/ink1113.xml"/><Relationship Id="rId169" Type="http://purl.oclc.org/ooxml/officeDocument/relationships/image" Target="../media/image658.png"/><Relationship Id="rId4" Type="http://purl.oclc.org/ooxml/officeDocument/relationships/customXml" Target="../ink/ink1041.xml"/><Relationship Id="rId180" Type="http://purl.oclc.org/ooxml/officeDocument/relationships/customXml" Target="../ink/ink1129.xml"/><Relationship Id="rId236" Type="http://purl.oclc.org/ooxml/officeDocument/relationships/customXml" Target="../ink/ink1151.xml"/><Relationship Id="rId257" Type="http://purl.oclc.org/ooxml/officeDocument/relationships/image" Target="../media/image701.png"/><Relationship Id="rId278" Type="http://purl.oclc.org/ooxml/officeDocument/relationships/customXml" Target="../ink/ink1172.xml"/><Relationship Id="rId42" Type="http://purl.oclc.org/ooxml/officeDocument/relationships/customXml" Target="../ink/ink1060.xml"/><Relationship Id="rId84" Type="http://purl.oclc.org/ooxml/officeDocument/relationships/customXml" Target="../ink/ink1081.xml"/><Relationship Id="rId138" Type="http://purl.oclc.org/ooxml/officeDocument/relationships/customXml" Target="../ink/ink1108.xml"/><Relationship Id="rId191" Type="http://purl.oclc.org/ooxml/officeDocument/relationships/image" Target="../media/image669.png"/><Relationship Id="rId247" Type="http://purl.oclc.org/ooxml/officeDocument/relationships/image" Target="../media/image697.png"/></Relationships>
</file>

<file path=ppt/slides/_rels/slide27.xml.rels><?xml version="1.0" encoding="UTF-8" standalone="yes"?>
<Relationships xmlns="http://schemas.openxmlformats.org/package/2006/relationships"><Relationship Id="rId8" Type="http://purl.oclc.org/ooxml/officeDocument/relationships/image" Target="../media/image530.png"/><Relationship Id="rId13" Type="http://purl.oclc.org/ooxml/officeDocument/relationships/customXml" Target="../ink/ink1178.xml"/><Relationship Id="rId18" Type="http://purl.oclc.org/ooxml/officeDocument/relationships/image" Target="../media/image535.png"/><Relationship Id="rId3" Type="http://purl.oclc.org/ooxml/officeDocument/relationships/customXml" Target="../ink/ink1173.xml"/><Relationship Id="rId7" Type="http://purl.oclc.org/ooxml/officeDocument/relationships/customXml" Target="../ink/ink1175.xml"/><Relationship Id="rId12" Type="http://purl.oclc.org/ooxml/officeDocument/relationships/image" Target="../media/image532.png"/><Relationship Id="rId17" Type="http://purl.oclc.org/ooxml/officeDocument/relationships/customXml" Target="../ink/ink1180.xml"/><Relationship Id="rId2" Type="http://purl.oclc.org/ooxml/officeDocument/relationships/image" Target="../media/image312.png"/><Relationship Id="rId16" Type="http://purl.oclc.org/ooxml/officeDocument/relationships/image" Target="../media/image534.png"/><Relationship Id="rId20" Type="http://purl.oclc.org/ooxml/officeDocument/relationships/image" Target="../media/image536.png"/><Relationship Id="rId1" Type="http://purl.oclc.org/ooxml/officeDocument/relationships/slideLayout" Target="../slideLayouts/slideLayout7.xml"/><Relationship Id="rId6" Type="http://purl.oclc.org/ooxml/officeDocument/relationships/image" Target="../media/image529.png"/><Relationship Id="rId11" Type="http://purl.oclc.org/ooxml/officeDocument/relationships/customXml" Target="../ink/ink1177.xml"/><Relationship Id="rId5" Type="http://purl.oclc.org/ooxml/officeDocument/relationships/customXml" Target="../ink/ink1174.xml"/><Relationship Id="rId15" Type="http://purl.oclc.org/ooxml/officeDocument/relationships/customXml" Target="../ink/ink1179.xml"/><Relationship Id="rId10" Type="http://purl.oclc.org/ooxml/officeDocument/relationships/image" Target="../media/image531.png"/><Relationship Id="rId19" Type="http://purl.oclc.org/ooxml/officeDocument/relationships/customXml" Target="../ink/ink1181.xml"/><Relationship Id="rId4" Type="http://purl.oclc.org/ooxml/officeDocument/relationships/image" Target="../media/image528.png"/><Relationship Id="rId9" Type="http://purl.oclc.org/ooxml/officeDocument/relationships/customXml" Target="../ink/ink1176.xml"/><Relationship Id="rId14" Type="http://purl.oclc.org/ooxml/officeDocument/relationships/image" Target="../media/image533.png"/></Relationships>
</file>

<file path=ppt/slides/_rels/slide28.xml.rels><?xml version="1.0" encoding="UTF-8" standalone="yes"?>
<Relationships xmlns="http://schemas.openxmlformats.org/package/2006/relationships"><Relationship Id="rId2" Type="http://purl.oclc.org/ooxml/officeDocument/relationships/image" Target="../media/image313.png"/><Relationship Id="rId1" Type="http://purl.oclc.org/ooxml/officeDocument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purl.oclc.org/ooxml/officeDocument/relationships/image" Target="../media/image314.jpeg"/><Relationship Id="rId1" Type="http://purl.oclc.org/ooxml/officeDocument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purl.oclc.org/ooxml/officeDocument/relationships/image" Target="../media/image19.png"/><Relationship Id="rId1" Type="http://purl.oclc.org/ooxml/officeDocument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purl.oclc.org/ooxml/officeDocument/relationships/image" Target="../media/image4900.emf"/><Relationship Id="rId3" Type="http://purl.oclc.org/ooxml/officeDocument/relationships/customXml" Target="../ink/ink1182.xml"/><Relationship Id="rId7" Type="http://purl.oclc.org/ooxml/officeDocument/relationships/customXml" Target="../ink/ink1184.xml"/><Relationship Id="rId12" Type="http://purl.oclc.org/ooxml/officeDocument/relationships/image" Target="../media/image5120.emf"/><Relationship Id="rId2" Type="http://purl.oclc.org/ooxml/officeDocument/relationships/notesSlide" Target="../notesSlides/notesSlide2.xml"/><Relationship Id="rId1" Type="http://purl.oclc.org/ooxml/officeDocument/relationships/slideLayout" Target="../slideLayouts/slideLayout7.xml"/><Relationship Id="rId6" Type="http://purl.oclc.org/ooxml/officeDocument/relationships/image" Target="../media/image4820.emf"/><Relationship Id="rId11" Type="http://purl.oclc.org/ooxml/officeDocument/relationships/customXml" Target="../ink/ink1186.xml"/><Relationship Id="rId5" Type="http://purl.oclc.org/ooxml/officeDocument/relationships/customXml" Target="../ink/ink1183.xml"/><Relationship Id="rId10" Type="http://purl.oclc.org/ooxml/officeDocument/relationships/image" Target="../media/image5000.emf"/><Relationship Id="rId4" Type="http://purl.oclc.org/ooxml/officeDocument/relationships/image" Target="../media/image4620.emf"/><Relationship Id="rId9" Type="http://purl.oclc.org/ooxml/officeDocument/relationships/customXml" Target="../ink/ink1185.xml"/></Relationships>
</file>

<file path=ppt/slides/_rels/slide3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purl.oclc.org/ooxml/officeDocument/relationships/customXml" Target="../ink/ink1187.xml"/><Relationship Id="rId34" Type="http://purl.oclc.org/ooxml/officeDocument/relationships/image" Target="../media/image6150.png"/><Relationship Id="rId104" Type="http://purl.oclc.org/ooxml/officeDocument/relationships/image" Target="../media/image735.png"/><Relationship Id="rId17" Type="http://purl.oclc.org/ooxml/officeDocument/relationships/customXml" Target="../ink/ink1190.xml"/><Relationship Id="rId67" Type="http://purl.oclc.org/ooxml/officeDocument/relationships/customXml" Target="../ink/ink1194.xml"/><Relationship Id="rId103" Type="http://purl.oclc.org/ooxml/officeDocument/relationships/customXml" Target="../ink/ink1196.xml"/><Relationship Id="rId2" Type="http://purl.oclc.org/ooxml/officeDocument/relationships/notesSlide" Target="../notesSlides/notesSlide3.xml"/><Relationship Id="rId16" Type="http://purl.oclc.org/ooxml/officeDocument/relationships/customXml" Target="../ink/ink1189.xml"/><Relationship Id="rId1" Type="http://purl.oclc.org/ooxml/officeDocument/relationships/slideLayout" Target="../slideLayouts/slideLayout2.xml"/><Relationship Id="rId37" Type="http://purl.oclc.org/ooxml/officeDocument/relationships/customXml" Target="../ink/ink1192.xml"/><Relationship Id="rId66" Type="http://purl.oclc.org/ooxml/officeDocument/relationships/image" Target="../media/image716.png"/><Relationship Id="rId102" Type="http://purl.oclc.org/ooxml/officeDocument/relationships/image" Target="../media/image734.png"/><Relationship Id="rId15" Type="http://purl.oclc.org/ooxml/officeDocument/relationships/customXml" Target="../ink/ink1188.xml"/><Relationship Id="rId36" Type="http://purl.oclc.org/ooxml/officeDocument/relationships/image" Target="../media/image6180.png"/><Relationship Id="rId65" Type="http://purl.oclc.org/ooxml/officeDocument/relationships/customXml" Target="../ink/ink1193.xml"/><Relationship Id="rId101" Type="http://purl.oclc.org/ooxml/officeDocument/relationships/customXml" Target="../ink/ink1195.xml"/><Relationship Id="rId14" Type="http://purl.oclc.org/ooxml/officeDocument/relationships/image" Target="../media/image6060.png"/><Relationship Id="rId35" Type="http://purl.oclc.org/ooxml/officeDocument/relationships/customXml" Target="../ink/ink1191.xml"/><Relationship Id="rId64" Type="http://purl.oclc.org/ooxml/officeDocument/relationships/image" Target="../media/image715.png"/><Relationship Id="rId100" Type="http://purl.oclc.org/ooxml/officeDocument/relationships/image" Target="../media/image733.png"/></Relationships>
</file>

<file path=ppt/slides/_rels/slide33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4.xml"/><Relationship Id="rId1" Type="http://purl.oclc.org/ooxml/officeDocument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3" Type="http://purl.oclc.org/ooxml/officeDocument/relationships/image" Target="../media/image470.emf"/><Relationship Id="rId26" Type="http://purl.oclc.org/ooxml/officeDocument/relationships/image" Target="../media/image540.emf"/><Relationship Id="rId3" Type="http://purl.oclc.org/ooxml/officeDocument/relationships/image" Target="../media/image420.emf"/><Relationship Id="rId34" Type="http://purl.oclc.org/ooxml/officeDocument/relationships/image" Target="../media/image580.emf"/><Relationship Id="rId42" Type="http://purl.oclc.org/ooxml/officeDocument/relationships/image" Target="../media/image480.emf"/><Relationship Id="rId12" Type="http://purl.oclc.org/ooxml/officeDocument/relationships/customXml" Target="../ink/ink1200.xml"/><Relationship Id="rId33" Type="http://purl.oclc.org/ooxml/officeDocument/relationships/customXml" Target="../ink/ink1206.xml"/><Relationship Id="rId46" Type="http://purl.oclc.org/ooxml/officeDocument/relationships/image" Target="../media/image137.emf"/><Relationship Id="rId2" Type="http://purl.oclc.org/ooxml/officeDocument/relationships/customXml" Target="../ink/ink1197.xml"/><Relationship Id="rId29" Type="http://purl.oclc.org/ooxml/officeDocument/relationships/customXml" Target="../ink/ink1204.xml"/><Relationship Id="rId41" Type="http://purl.oclc.org/ooxml/officeDocument/relationships/customXml" Target="../ink/ink1209.xml"/><Relationship Id="rId1" Type="http://purl.oclc.org/ooxml/officeDocument/relationships/slideLayout" Target="../slideLayouts/slideLayout2.xml"/><Relationship Id="rId6" Type="http://purl.oclc.org/ooxml/officeDocument/relationships/customXml" Target="../ink/ink1199.xml"/><Relationship Id="rId11" Type="http://purl.oclc.org/ooxml/officeDocument/relationships/image" Target="../media/image460.emf"/><Relationship Id="rId32" Type="http://purl.oclc.org/ooxml/officeDocument/relationships/image" Target="../media/image570.emf"/><Relationship Id="rId37" Type="http://purl.oclc.org/ooxml/officeDocument/relationships/customXml" Target="../ink/ink1208.xml"/><Relationship Id="rId40" Type="http://purl.oclc.org/ooxml/officeDocument/relationships/image" Target="../media/image461.emf"/><Relationship Id="rId45" Type="http://purl.oclc.org/ooxml/officeDocument/relationships/customXml" Target="../ink/ink1211.xml"/><Relationship Id="rId5" Type="http://purl.oclc.org/ooxml/officeDocument/relationships/image" Target="../media/image430.emf"/><Relationship Id="rId15" Type="http://purl.oclc.org/ooxml/officeDocument/relationships/customXml" Target="../ink/ink1201.xml"/><Relationship Id="rId23" Type="http://purl.oclc.org/ooxml/officeDocument/relationships/customXml" Target="../ink/ink1202.xml"/><Relationship Id="rId28" Type="http://purl.oclc.org/ooxml/officeDocument/relationships/image" Target="../media/image550.emf"/><Relationship Id="rId36" Type="http://purl.oclc.org/ooxml/officeDocument/relationships/image" Target="../media/image590.emf"/><Relationship Id="rId31" Type="http://purl.oclc.org/ooxml/officeDocument/relationships/customXml" Target="../ink/ink1205.xml"/><Relationship Id="rId44" Type="http://purl.oclc.org/ooxml/officeDocument/relationships/image" Target="../media/image136.emf"/><Relationship Id="rId4" Type="http://purl.oclc.org/ooxml/officeDocument/relationships/customXml" Target="../ink/ink1198.xml"/><Relationship Id="rId14" Type="http://purl.oclc.org/ooxml/officeDocument/relationships/image" Target="../media/image315.png"/><Relationship Id="rId22" Type="http://purl.oclc.org/ooxml/officeDocument/relationships/image" Target="../media/image520.emf"/><Relationship Id="rId27" Type="http://purl.oclc.org/ooxml/officeDocument/relationships/customXml" Target="../ink/ink1203.xml"/><Relationship Id="rId30" Type="http://purl.oclc.org/ooxml/officeDocument/relationships/image" Target="../media/image561.emf"/><Relationship Id="rId35" Type="http://purl.oclc.org/ooxml/officeDocument/relationships/customXml" Target="../ink/ink1207.xml"/><Relationship Id="rId43" Type="http://purl.oclc.org/ooxml/officeDocument/relationships/customXml" Target="../ink/ink1210.xml"/></Relationships>
</file>

<file path=ppt/slides/_rels/slide35.xml.rels><?xml version="1.0" encoding="UTF-8" standalone="yes"?>
<Relationships xmlns="http://schemas.openxmlformats.org/package/2006/relationships"><Relationship Id="rId8" Type="http://purl.oclc.org/ooxml/officeDocument/relationships/image" Target="../media/image226.emf"/><Relationship Id="rId3" Type="http://purl.oclc.org/ooxml/officeDocument/relationships/customXml" Target="../ink/ink1212.xml"/><Relationship Id="rId12" Type="http://purl.oclc.org/ooxml/officeDocument/relationships/image" Target="../media/image187.emf"/><Relationship Id="rId2" Type="http://purl.oclc.org/ooxml/officeDocument/relationships/image" Target="../media/image316.png"/><Relationship Id="rId1" Type="http://purl.oclc.org/ooxml/officeDocument/relationships/slideLayout" Target="../slideLayouts/slideLayout7.xml"/><Relationship Id="rId11" Type="http://purl.oclc.org/ooxml/officeDocument/relationships/customXml" Target="../ink/ink1215.xml"/><Relationship Id="rId5" Type="http://purl.oclc.org/ooxml/officeDocument/relationships/customXml" Target="../ink/ink1213.xml"/><Relationship Id="rId10" Type="http://purl.oclc.org/ooxml/officeDocument/relationships/image" Target="../media/image186.emf"/><Relationship Id="rId4" Type="http://purl.oclc.org/ooxml/officeDocument/relationships/image" Target="../media/image224.emf"/><Relationship Id="rId9" Type="http://purl.oclc.org/ooxml/officeDocument/relationships/customXml" Target="../ink/ink1214.xml"/></Relationships>
</file>

<file path=ppt/slides/_rels/slide36.xml.rels><?xml version="1.0" encoding="UTF-8" standalone="yes"?>
<Relationships xmlns="http://schemas.openxmlformats.org/package/2006/relationships"><Relationship Id="rId2" Type="http://purl.oclc.org/ooxml/officeDocument/relationships/image" Target="../media/image317.png"/><Relationship Id="rId1" Type="http://purl.oclc.org/ooxml/officeDocument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purl.oclc.org/ooxml/officeDocument/relationships/image" Target="../media/image260.emf"/><Relationship Id="rId3" Type="http://purl.oclc.org/ooxml/officeDocument/relationships/customXml" Target="../ink/ink1216.xml"/><Relationship Id="rId7" Type="http://purl.oclc.org/ooxml/officeDocument/relationships/customXml" Target="../ink/ink1218.xml"/><Relationship Id="rId2" Type="http://purl.oclc.org/ooxml/officeDocument/relationships/image" Target="../media/image318.png"/><Relationship Id="rId1" Type="http://purl.oclc.org/ooxml/officeDocument/relationships/slideLayout" Target="../slideLayouts/slideLayout7.xml"/><Relationship Id="rId6" Type="http://purl.oclc.org/ooxml/officeDocument/relationships/image" Target="../media/image250.emf"/><Relationship Id="rId5" Type="http://purl.oclc.org/ooxml/officeDocument/relationships/customXml" Target="../ink/ink1217.xml"/><Relationship Id="rId10" Type="http://purl.oclc.org/ooxml/officeDocument/relationships/image" Target="../media/image310.emf"/><Relationship Id="rId4" Type="http://purl.oclc.org/ooxml/officeDocument/relationships/image" Target="../media/image240.emf"/><Relationship Id="rId9" Type="http://purl.oclc.org/ooxml/officeDocument/relationships/customXml" Target="../ink/ink1219.xml"/></Relationships>
</file>

<file path=ppt/slides/_rels/slide38.xml.rels><?xml version="1.0" encoding="UTF-8" standalone="yes"?>
<Relationships xmlns="http://schemas.openxmlformats.org/package/2006/relationships"><Relationship Id="rId2" Type="http://purl.oclc.org/ooxml/officeDocument/relationships/image" Target="../media/image319.png"/><Relationship Id="rId1" Type="http://purl.oclc.org/ooxml/officeDocument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3" Type="http://purl.oclc.org/ooxml/officeDocument/relationships/customXml" Target="../ink/ink1222.xml"/><Relationship Id="rId18" Type="http://purl.oclc.org/ooxml/officeDocument/relationships/image" Target="../media/image622.emf"/><Relationship Id="rId3" Type="http://purl.oclc.org/ooxml/officeDocument/relationships/customXml" Target="../ink/ink1220.xml"/><Relationship Id="rId21" Type="http://purl.oclc.org/ooxml/officeDocument/relationships/customXml" Target="../ink/ink1226.xml"/><Relationship Id="rId7" Type="http://purl.oclc.org/ooxml/officeDocument/relationships/customXml" Target="../ink/ink1221.xml"/><Relationship Id="rId12" Type="http://purl.oclc.org/ooxml/officeDocument/relationships/image" Target="../media/image1040.emf"/><Relationship Id="rId17" Type="http://purl.oclc.org/ooxml/officeDocument/relationships/customXml" Target="../ink/ink1224.xml"/><Relationship Id="rId2" Type="http://purl.oclc.org/ooxml/officeDocument/relationships/image" Target="../media/image321.png"/><Relationship Id="rId16" Type="http://purl.oclc.org/ooxml/officeDocument/relationships/image" Target="../media/image614.emf"/><Relationship Id="rId20" Type="http://purl.oclc.org/ooxml/officeDocument/relationships/image" Target="../media/image75.emf"/><Relationship Id="rId1" Type="http://purl.oclc.org/ooxml/officeDocument/relationships/slideLayout" Target="../slideLayouts/slideLayout7.xml"/><Relationship Id="rId6" Type="http://purl.oclc.org/ooxml/officeDocument/relationships/image" Target="../media/image571.emf"/><Relationship Id="rId15" Type="http://purl.oclc.org/ooxml/officeDocument/relationships/customXml" Target="../ink/ink1223.xml"/><Relationship Id="rId19" Type="http://purl.oclc.org/ooxml/officeDocument/relationships/customXml" Target="../ink/ink1225.xml"/><Relationship Id="rId14" Type="http://purl.oclc.org/ooxml/officeDocument/relationships/image" Target="../media/image575.emf"/><Relationship Id="rId22" Type="http://purl.oclc.org/ooxml/officeDocument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8" Type="http://purl.oclc.org/ooxml/officeDocument/relationships/image" Target="../media/image22.png"/><Relationship Id="rId13" Type="http://purl.oclc.org/ooxml/officeDocument/relationships/customXml" Target="../ink/ink24.xml"/><Relationship Id="rId18" Type="http://purl.oclc.org/ooxml/officeDocument/relationships/image" Target="../media/image27.png"/><Relationship Id="rId3" Type="http://purl.oclc.org/ooxml/officeDocument/relationships/customXml" Target="../ink/ink19.xml"/><Relationship Id="rId7" Type="http://purl.oclc.org/ooxml/officeDocument/relationships/customXml" Target="../ink/ink21.xml"/><Relationship Id="rId12" Type="http://purl.oclc.org/ooxml/officeDocument/relationships/image" Target="../media/image24.png"/><Relationship Id="rId17" Type="http://purl.oclc.org/ooxml/officeDocument/relationships/customXml" Target="../ink/ink26.xml"/><Relationship Id="rId2" Type="http://purl.oclc.org/ooxml/officeDocument/relationships/image" Target="../media/image20.png"/><Relationship Id="rId16" Type="http://purl.oclc.org/ooxml/officeDocument/relationships/image" Target="../media/image26.png"/><Relationship Id="rId20" Type="http://purl.oclc.org/ooxml/officeDocument/relationships/image" Target="../media/image28.png"/><Relationship Id="rId1" Type="http://purl.oclc.org/ooxml/officeDocument/relationships/slideLayout" Target="../slideLayouts/slideLayout7.xml"/><Relationship Id="rId6" Type="http://purl.oclc.org/ooxml/officeDocument/relationships/image" Target="../media/image21.png"/><Relationship Id="rId11" Type="http://purl.oclc.org/ooxml/officeDocument/relationships/customXml" Target="../ink/ink23.xml"/><Relationship Id="rId5" Type="http://purl.oclc.org/ooxml/officeDocument/relationships/customXml" Target="../ink/ink20.xml"/><Relationship Id="rId15" Type="http://purl.oclc.org/ooxml/officeDocument/relationships/customXml" Target="../ink/ink25.xml"/><Relationship Id="rId10" Type="http://purl.oclc.org/ooxml/officeDocument/relationships/image" Target="../media/image23.png"/><Relationship Id="rId19" Type="http://purl.oclc.org/ooxml/officeDocument/relationships/customXml" Target="../ink/ink27.xml"/><Relationship Id="rId4" Type="http://purl.oclc.org/ooxml/officeDocument/relationships/image" Target="../media/image310.png"/><Relationship Id="rId9" Type="http://purl.oclc.org/ooxml/officeDocument/relationships/customXml" Target="../ink/ink22.xml"/><Relationship Id="rId14" Type="http://purl.oclc.org/ooxml/officeDocument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purl.oclc.org/ooxml/officeDocument/relationships/image" Target="../media/image322.png"/><Relationship Id="rId1" Type="http://purl.oclc.org/ooxml/officeDocument/relationships/slideLayout" Target="../slideLayouts/slideLayout7.xml"/><Relationship Id="rId4" Type="http://purl.oclc.org/ooxml/officeDocument/relationships/image" Target="../media/image323.png"/></Relationships>
</file>

<file path=ppt/slides/_rels/slide41.xml.rels><?xml version="1.0" encoding="UTF-8" standalone="yes"?>
<Relationships xmlns="http://schemas.openxmlformats.org/package/2006/relationships"><Relationship Id="rId2" Type="http://purl.oclc.org/ooxml/officeDocument/relationships/image" Target="../media/image324.png"/><Relationship Id="rId1" Type="http://purl.oclc.org/ooxml/officeDocument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purl.oclc.org/ooxml/officeDocument/relationships/image" Target="../media/image326.png"/><Relationship Id="rId2" Type="http://purl.oclc.org/ooxml/officeDocument/relationships/image" Target="../media/image325.png"/><Relationship Id="rId1" Type="http://purl.oclc.org/ooxml/officeDocument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purl.oclc.org/ooxml/officeDocument/relationships/image" Target="../media/image327.png"/><Relationship Id="rId1" Type="http://purl.oclc.org/ooxml/officeDocument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purl.oclc.org/ooxml/officeDocument/relationships/image" Target="../media/image328.png"/><Relationship Id="rId2" Type="http://purl.oclc.org/ooxml/officeDocument/relationships/notesSlide" Target="../notesSlides/notesSlide5.xml"/><Relationship Id="rId1" Type="http://purl.oclc.org/ooxml/officeDocument/relationships/slideLayout" Target="../slideLayouts/slideLayout7.xml"/><Relationship Id="rId6" Type="http://purl.oclc.org/ooxml/officeDocument/relationships/image" Target="../media/image1140.emf"/><Relationship Id="rId5" Type="http://purl.oclc.org/ooxml/officeDocument/relationships/customXml" Target="../ink/ink1227.xml"/><Relationship Id="rId4" Type="http://purl.oclc.org/ooxml/officeDocument/relationships/image" Target="../media/image329.png"/></Relationships>
</file>

<file path=ppt/slides/_rels/slide46.xml.rels><?xml version="1.0" encoding="UTF-8" standalone="yes"?>
<Relationships xmlns="http://schemas.openxmlformats.org/package/2006/relationships"><Relationship Id="rId2" Type="http://purl.oclc.org/ooxml/officeDocument/relationships/image" Target="../media/image331.png"/><Relationship Id="rId1" Type="http://purl.oclc.org/ooxml/officeDocument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purl.oclc.org/ooxml/officeDocument/relationships/image" Target="../media/image332.png"/><Relationship Id="rId1" Type="http://purl.oclc.org/ooxml/officeDocument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purl.oclc.org/ooxml/officeDocument/relationships/image" Target="../media/image333.png"/><Relationship Id="rId1" Type="http://purl.oclc.org/ooxml/officeDocument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3" Type="http://purl.oclc.org/ooxml/officeDocument/relationships/image" Target="../media/image1420.emf"/><Relationship Id="rId26" Type="http://purl.oclc.org/ooxml/officeDocument/relationships/customXml" Target="../ink/ink1236.xml"/><Relationship Id="rId39" Type="http://purl.oclc.org/ooxml/officeDocument/relationships/image" Target="../media/image1170.emf"/><Relationship Id="rId3" Type="http://purl.oclc.org/ooxml/officeDocument/relationships/image" Target="../media/image394.png"/><Relationship Id="rId21" Type="http://purl.oclc.org/ooxml/officeDocument/relationships/image" Target="../media/image183.emf"/><Relationship Id="rId34" Type="http://purl.oclc.org/ooxml/officeDocument/relationships/customXml" Target="../ink/ink1240.xml"/><Relationship Id="rId7" Type="http://purl.oclc.org/ooxml/officeDocument/relationships/image" Target="../media/image1100.emf"/><Relationship Id="rId25" Type="http://purl.oclc.org/ooxml/officeDocument/relationships/image" Target="../media/image200.emf"/><Relationship Id="rId33" Type="http://purl.oclc.org/ooxml/officeDocument/relationships/image" Target="../media/image1141.emf"/><Relationship Id="rId38" Type="http://purl.oclc.org/ooxml/officeDocument/relationships/customXml" Target="../ink/ink1242.xml"/><Relationship Id="rId2" Type="http://purl.oclc.org/ooxml/officeDocument/relationships/image" Target="../media/image393.png"/><Relationship Id="rId20" Type="http://purl.oclc.org/ooxml/officeDocument/relationships/customXml" Target="../ink/ink1233.xml"/><Relationship Id="rId29" Type="http://purl.oclc.org/ooxml/officeDocument/relationships/image" Target="../media/image221.emf"/><Relationship Id="rId41" Type="http://purl.oclc.org/ooxml/officeDocument/relationships/image" Target="../media/image1180.emf"/><Relationship Id="rId1" Type="http://purl.oclc.org/ooxml/officeDocument/relationships/slideLayout" Target="../slideLayouts/slideLayout7.xml"/><Relationship Id="rId6" Type="http://purl.oclc.org/ooxml/officeDocument/relationships/customXml" Target="../ink/ink1229.xml"/><Relationship Id="rId24" Type="http://purl.oclc.org/ooxml/officeDocument/relationships/customXml" Target="../ink/ink1235.xml"/><Relationship Id="rId32" Type="http://purl.oclc.org/ooxml/officeDocument/relationships/customXml" Target="../ink/ink1239.xml"/><Relationship Id="rId37" Type="http://purl.oclc.org/ooxml/officeDocument/relationships/image" Target="../media/image1160.emf"/><Relationship Id="rId40" Type="http://purl.oclc.org/ooxml/officeDocument/relationships/customXml" Target="../ink/ink1243.xml"/><Relationship Id="rId5" Type="http://purl.oclc.org/ooxml/officeDocument/relationships/image" Target="../media/image1070.emf"/><Relationship Id="rId23" Type="http://purl.oclc.org/ooxml/officeDocument/relationships/image" Target="../media/image192.emf"/><Relationship Id="rId28" Type="http://purl.oclc.org/ooxml/officeDocument/relationships/customXml" Target="../ink/ink1237.xml"/><Relationship Id="rId36" Type="http://purl.oclc.org/ooxml/officeDocument/relationships/customXml" Target="../ink/ink1241.xml"/><Relationship Id="rId10" Type="http://purl.oclc.org/ooxml/officeDocument/relationships/customXml" Target="../ink/ink1231.xml"/><Relationship Id="rId19" Type="http://purl.oclc.org/ooxml/officeDocument/relationships/image" Target="../media/image172.emf"/><Relationship Id="rId31" Type="http://purl.oclc.org/ooxml/officeDocument/relationships/image" Target="../media/image1130.emf"/><Relationship Id="rId4" Type="http://purl.oclc.org/ooxml/officeDocument/relationships/customXml" Target="../ink/ink1228.xml"/><Relationship Id="rId9" Type="http://purl.oclc.org/ooxml/officeDocument/relationships/image" Target="../media/image1200.emf"/><Relationship Id="rId14" Type="http://purl.oclc.org/ooxml/officeDocument/relationships/customXml" Target="../ink/ink1232.xml"/><Relationship Id="rId22" Type="http://purl.oclc.org/ooxml/officeDocument/relationships/customXml" Target="../ink/ink1234.xml"/><Relationship Id="rId27" Type="http://purl.oclc.org/ooxml/officeDocument/relationships/image" Target="../media/image212.emf"/><Relationship Id="rId30" Type="http://purl.oclc.org/ooxml/officeDocument/relationships/customXml" Target="../ink/ink1238.xml"/><Relationship Id="rId35" Type="http://purl.oclc.org/ooxml/officeDocument/relationships/image" Target="../media/image1150.emf"/><Relationship Id="rId8" Type="http://purl.oclc.org/ooxml/officeDocument/relationships/customXml" Target="../ink/ink1230.xml"/></Relationships>
</file>

<file path=ppt/slides/_rels/slide5.xml.rels><?xml version="1.0" encoding="UTF-8" standalone="yes"?>
<Relationships xmlns="http://schemas.openxmlformats.org/package/2006/relationships"><Relationship Id="rId26" Type="http://purl.oclc.org/ooxml/officeDocument/relationships/customXml" Target="../ink/ink40.xml"/><Relationship Id="rId21" Type="http://purl.oclc.org/ooxml/officeDocument/relationships/image" Target="../media/image30.png"/><Relationship Id="rId42" Type="http://purl.oclc.org/ooxml/officeDocument/relationships/customXml" Target="../ink/ink48.xml"/><Relationship Id="rId47" Type="http://purl.oclc.org/ooxml/officeDocument/relationships/image" Target="../media/image42.png"/><Relationship Id="rId63" Type="http://purl.oclc.org/ooxml/officeDocument/relationships/image" Target="../media/image50.png"/><Relationship Id="rId68" Type="http://purl.oclc.org/ooxml/officeDocument/relationships/customXml" Target="../ink/ink61.xml"/><Relationship Id="rId7" Type="http://purl.oclc.org/ooxml/officeDocument/relationships/image" Target="../media/image2311.png"/><Relationship Id="rId71" Type="http://purl.oclc.org/ooxml/officeDocument/relationships/image" Target="../media/image54.png"/><Relationship Id="rId2" Type="http://purl.oclc.org/ooxml/officeDocument/relationships/customXml" Target="../ink/ink28.xml"/><Relationship Id="rId16" Type="http://purl.oclc.org/ooxml/officeDocument/relationships/customXml" Target="../ink/ink35.xml"/><Relationship Id="rId29" Type="http://purl.oclc.org/ooxml/officeDocument/relationships/image" Target="../media/image34.png"/><Relationship Id="rId11" Type="http://purl.oclc.org/ooxml/officeDocument/relationships/image" Target="../media/image2513.png"/><Relationship Id="rId24" Type="http://purl.oclc.org/ooxml/officeDocument/relationships/customXml" Target="../ink/ink39.xml"/><Relationship Id="rId32" Type="http://purl.oclc.org/ooxml/officeDocument/relationships/customXml" Target="../ink/ink43.xml"/><Relationship Id="rId37" Type="http://purl.oclc.org/ooxml/officeDocument/relationships/image" Target="../media/image2.png"/><Relationship Id="rId40" Type="http://purl.oclc.org/ooxml/officeDocument/relationships/customXml" Target="../ink/ink47.xml"/><Relationship Id="rId45" Type="http://purl.oclc.org/ooxml/officeDocument/relationships/image" Target="../media/image41.png"/><Relationship Id="rId53" Type="http://purl.oclc.org/ooxml/officeDocument/relationships/image" Target="../media/image45.png"/><Relationship Id="rId58" Type="http://purl.oclc.org/ooxml/officeDocument/relationships/customXml" Target="../ink/ink56.xml"/><Relationship Id="rId66" Type="http://purl.oclc.org/ooxml/officeDocument/relationships/customXml" Target="../ink/ink60.xml"/><Relationship Id="rId5" Type="http://purl.oclc.org/ooxml/officeDocument/relationships/image" Target="../media/image2212.png"/><Relationship Id="rId61" Type="http://purl.oclc.org/ooxml/officeDocument/relationships/image" Target="../media/image49.png"/><Relationship Id="rId19" Type="http://purl.oclc.org/ooxml/officeDocument/relationships/image" Target="../media/image29.png"/><Relationship Id="rId14" Type="http://purl.oclc.org/ooxml/officeDocument/relationships/customXml" Target="../ink/ink34.xml"/><Relationship Id="rId22" Type="http://purl.oclc.org/ooxml/officeDocument/relationships/customXml" Target="../ink/ink38.xml"/><Relationship Id="rId27" Type="http://purl.oclc.org/ooxml/officeDocument/relationships/image" Target="../media/image33.png"/><Relationship Id="rId30" Type="http://purl.oclc.org/ooxml/officeDocument/relationships/customXml" Target="../ink/ink42.xml"/><Relationship Id="rId35" Type="http://purl.oclc.org/ooxml/officeDocument/relationships/image" Target="../media/image37.png"/><Relationship Id="rId43" Type="http://purl.oclc.org/ooxml/officeDocument/relationships/image" Target="../media/image40.png"/><Relationship Id="rId48" Type="http://purl.oclc.org/ooxml/officeDocument/relationships/customXml" Target="../ink/ink51.xml"/><Relationship Id="rId56" Type="http://purl.oclc.org/ooxml/officeDocument/relationships/customXml" Target="../ink/ink55.xml"/><Relationship Id="rId64" Type="http://purl.oclc.org/ooxml/officeDocument/relationships/customXml" Target="../ink/ink59.xml"/><Relationship Id="rId69" Type="http://purl.oclc.org/ooxml/officeDocument/relationships/image" Target="../media/image53.png"/><Relationship Id="rId8" Type="http://purl.oclc.org/ooxml/officeDocument/relationships/customXml" Target="../ink/ink31.xml"/><Relationship Id="rId51" Type="http://purl.oclc.org/ooxml/officeDocument/relationships/image" Target="../media/image44.png"/><Relationship Id="rId3" Type="http://purl.oclc.org/ooxml/officeDocument/relationships/image" Target="../media/image2113.png"/><Relationship Id="rId12" Type="http://purl.oclc.org/ooxml/officeDocument/relationships/customXml" Target="../ink/ink33.xml"/><Relationship Id="rId17" Type="http://purl.oclc.org/ooxml/officeDocument/relationships/image" Target="../media/image2810.png"/><Relationship Id="rId25" Type="http://purl.oclc.org/ooxml/officeDocument/relationships/image" Target="../media/image32.png"/><Relationship Id="rId33" Type="http://purl.oclc.org/ooxml/officeDocument/relationships/image" Target="../media/image36.png"/><Relationship Id="rId38" Type="http://purl.oclc.org/ooxml/officeDocument/relationships/customXml" Target="../ink/ink46.xml"/><Relationship Id="rId46" Type="http://purl.oclc.org/ooxml/officeDocument/relationships/customXml" Target="../ink/ink50.xml"/><Relationship Id="rId59" Type="http://purl.oclc.org/ooxml/officeDocument/relationships/image" Target="../media/image48.png"/><Relationship Id="rId67" Type="http://purl.oclc.org/ooxml/officeDocument/relationships/image" Target="../media/image52.png"/><Relationship Id="rId20" Type="http://purl.oclc.org/ooxml/officeDocument/relationships/customXml" Target="../ink/ink37.xml"/><Relationship Id="rId41" Type="http://purl.oclc.org/ooxml/officeDocument/relationships/image" Target="../media/image39.png"/><Relationship Id="rId54" Type="http://purl.oclc.org/ooxml/officeDocument/relationships/customXml" Target="../ink/ink54.xml"/><Relationship Id="rId62" Type="http://purl.oclc.org/ooxml/officeDocument/relationships/customXml" Target="../ink/ink58.xml"/><Relationship Id="rId70" Type="http://purl.oclc.org/ooxml/officeDocument/relationships/customXml" Target="../ink/ink62.xml"/><Relationship Id="rId1" Type="http://purl.oclc.org/ooxml/officeDocument/relationships/slideLayout" Target="../slideLayouts/slideLayout2.xml"/><Relationship Id="rId6" Type="http://purl.oclc.org/ooxml/officeDocument/relationships/customXml" Target="../ink/ink30.xml"/><Relationship Id="rId15" Type="http://purl.oclc.org/ooxml/officeDocument/relationships/image" Target="../media/image2711.png"/><Relationship Id="rId23" Type="http://purl.oclc.org/ooxml/officeDocument/relationships/image" Target="../media/image31.png"/><Relationship Id="rId28" Type="http://purl.oclc.org/ooxml/officeDocument/relationships/customXml" Target="../ink/ink41.xml"/><Relationship Id="rId36" Type="http://purl.oclc.org/ooxml/officeDocument/relationships/customXml" Target="../ink/ink45.xml"/><Relationship Id="rId49" Type="http://purl.oclc.org/ooxml/officeDocument/relationships/image" Target="../media/image43.png"/><Relationship Id="rId57" Type="http://purl.oclc.org/ooxml/officeDocument/relationships/image" Target="../media/image47.png"/><Relationship Id="rId10" Type="http://purl.oclc.org/ooxml/officeDocument/relationships/customXml" Target="../ink/ink32.xml"/><Relationship Id="rId31" Type="http://purl.oclc.org/ooxml/officeDocument/relationships/image" Target="../media/image35.png"/><Relationship Id="rId44" Type="http://purl.oclc.org/ooxml/officeDocument/relationships/customXml" Target="../ink/ink49.xml"/><Relationship Id="rId52" Type="http://purl.oclc.org/ooxml/officeDocument/relationships/customXml" Target="../ink/ink53.xml"/><Relationship Id="rId60" Type="http://purl.oclc.org/ooxml/officeDocument/relationships/customXml" Target="../ink/ink57.xml"/><Relationship Id="rId65" Type="http://purl.oclc.org/ooxml/officeDocument/relationships/image" Target="../media/image51.png"/><Relationship Id="rId4" Type="http://purl.oclc.org/ooxml/officeDocument/relationships/customXml" Target="../ink/ink29.xml"/><Relationship Id="rId9" Type="http://purl.oclc.org/ooxml/officeDocument/relationships/image" Target="../media/image2413.png"/><Relationship Id="rId13" Type="http://purl.oclc.org/ooxml/officeDocument/relationships/image" Target="../media/image2613.png"/><Relationship Id="rId18" Type="http://purl.oclc.org/ooxml/officeDocument/relationships/customXml" Target="../ink/ink36.xml"/><Relationship Id="rId39" Type="http://purl.oclc.org/ooxml/officeDocument/relationships/image" Target="../media/image38.png"/><Relationship Id="rId34" Type="http://purl.oclc.org/ooxml/officeDocument/relationships/customXml" Target="../ink/ink44.xml"/><Relationship Id="rId50" Type="http://purl.oclc.org/ooxml/officeDocument/relationships/customXml" Target="../ink/ink52.xml"/><Relationship Id="rId55" Type="http://purl.oclc.org/ooxml/officeDocument/relationships/image" Target="../media/image46.png"/></Relationships>
</file>

<file path=ppt/slides/_rels/slide50.xml.rels><?xml version="1.0" encoding="UTF-8" standalone="yes"?>
<Relationships xmlns="http://schemas.openxmlformats.org/package/2006/relationships"><Relationship Id="rId3" Type="http://purl.oclc.org/ooxml/officeDocument/relationships/image" Target="../media/image395.png"/><Relationship Id="rId2" Type="http://purl.oclc.org/ooxml/officeDocument/relationships/notesSlide" Target="../notesSlides/notesSlide6.xml"/><Relationship Id="rId1" Type="http://purl.oclc.org/ooxml/officeDocument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purl.oclc.org/ooxml/officeDocument/relationships/image" Target="../media/image538.png"/><Relationship Id="rId1" Type="http://purl.oclc.org/ooxml/officeDocument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purl.oclc.org/ooxml/officeDocument/relationships/image" Target="../media/image539.png"/><Relationship Id="rId1" Type="http://purl.oclc.org/ooxml/officeDocument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purl.oclc.org/ooxml/officeDocument/relationships/image" Target="../media/image540.png"/><Relationship Id="rId1" Type="http://purl.oclc.org/ooxml/officeDocument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purl.oclc.org/ooxml/officeDocument/relationships/customXml" Target="../ink/ink1244.xml"/><Relationship Id="rId2" Type="http://purl.oclc.org/ooxml/officeDocument/relationships/image" Target="../media/image541.png"/><Relationship Id="rId1" Type="http://purl.oclc.org/ooxml/officeDocument/relationships/slideLayout" Target="../slideLayouts/slideLayout7.xml"/><Relationship Id="rId4" Type="http://purl.oclc.org/ooxml/officeDocument/relationships/image" Target="../media/image36.emf"/></Relationships>
</file>

<file path=ppt/slides/_rels/slide5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purl.oclc.org/ooxml/officeDocument/relationships/customXml" Target="../ink/ink1248.xml"/><Relationship Id="rId3" Type="http://purl.oclc.org/ooxml/officeDocument/relationships/image" Target="../media/image1190.emf"/><Relationship Id="rId7" Type="http://purl.oclc.org/ooxml/officeDocument/relationships/image" Target="../media/image951.emf"/><Relationship Id="rId2" Type="http://purl.oclc.org/ooxml/officeDocument/relationships/customXml" Target="../ink/ink1245.xml"/><Relationship Id="rId1" Type="http://purl.oclc.org/ooxml/officeDocument/relationships/slideLayout" Target="../slideLayouts/slideLayout2.xml"/><Relationship Id="rId6" Type="http://purl.oclc.org/ooxml/officeDocument/relationships/customXml" Target="../ink/ink1247.xml"/><Relationship Id="rId11" Type="http://purl.oclc.org/ooxml/officeDocument/relationships/image" Target="../media/image971.emf"/><Relationship Id="rId5" Type="http://purl.oclc.org/ooxml/officeDocument/relationships/image" Target="../media/image914.emf"/><Relationship Id="rId10" Type="http://purl.oclc.org/ooxml/officeDocument/relationships/customXml" Target="../ink/ink1249.xml"/><Relationship Id="rId4" Type="http://purl.oclc.org/ooxml/officeDocument/relationships/customXml" Target="../ink/ink1246.xml"/><Relationship Id="rId9" Type="http://purl.oclc.org/ooxml/officeDocument/relationships/image" Target="../media/image960.emf"/></Relationships>
</file>

<file path=ppt/slides/_rels/slide57.xml.rels><?xml version="1.0" encoding="UTF-8" standalone="yes"?>
<Relationships xmlns="http://schemas.openxmlformats.org/package/2006/relationships"><Relationship Id="rId2" Type="http://purl.oclc.org/ooxml/officeDocument/relationships/image" Target="../media/image542.png"/><Relationship Id="rId1" Type="http://purl.oclc.org/ooxml/officeDocument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17" Type="http://purl.oclc.org/ooxml/officeDocument/relationships/customXml" Target="../ink/ink1307.xml"/><Relationship Id="rId21" Type="http://purl.oclc.org/ooxml/officeDocument/relationships/image" Target="../media/image100210.png"/><Relationship Id="rId42" Type="http://purl.oclc.org/ooxml/officeDocument/relationships/image" Target="../media/image101310.png"/><Relationship Id="rId63" Type="http://purl.oclc.org/ooxml/officeDocument/relationships/customXml" Target="../ink/ink1280.xml"/><Relationship Id="rId84" Type="http://purl.oclc.org/ooxml/officeDocument/relationships/image" Target="../media/image103410.png"/><Relationship Id="rId138" Type="http://purl.oclc.org/ooxml/officeDocument/relationships/image" Target="../media/image106120.png"/><Relationship Id="rId159" Type="http://purl.oclc.org/ooxml/officeDocument/relationships/customXml" Target="../ink/ink1328.xml"/><Relationship Id="rId170" Type="http://purl.oclc.org/ooxml/officeDocument/relationships/image" Target="../media/image10770.png"/><Relationship Id="rId191" Type="http://purl.oclc.org/ooxml/officeDocument/relationships/customXml" Target="../ink/ink1344.xml"/><Relationship Id="rId205" Type="http://purl.oclc.org/ooxml/officeDocument/relationships/image" Target="../media/image10970.png"/><Relationship Id="rId226" Type="http://purl.oclc.org/ooxml/officeDocument/relationships/customXml" Target="../ink/ink1362.xml"/><Relationship Id="rId247" Type="http://purl.oclc.org/ooxml/officeDocument/relationships/customXml" Target="../ink/ink1373.xml"/><Relationship Id="rId107" Type="http://purl.oclc.org/ooxml/officeDocument/relationships/customXml" Target="../ink/ink1302.xml"/><Relationship Id="rId11" Type="http://purl.oclc.org/ooxml/officeDocument/relationships/image" Target="../media/image99610.png"/><Relationship Id="rId32" Type="http://purl.oclc.org/ooxml/officeDocument/relationships/customXml" Target="../ink/ink1264.xml"/><Relationship Id="rId53" Type="http://purl.oclc.org/ooxml/officeDocument/relationships/customXml" Target="../ink/ink1275.xml"/><Relationship Id="rId74" Type="http://purl.oclc.org/ooxml/officeDocument/relationships/image" Target="../media/image102910.png"/><Relationship Id="rId128" Type="http://purl.oclc.org/ooxml/officeDocument/relationships/image" Target="../media/image105610.png"/><Relationship Id="rId149" Type="http://purl.oclc.org/ooxml/officeDocument/relationships/customXml" Target="../ink/ink1323.xml"/><Relationship Id="rId5" Type="http://purl.oclc.org/ooxml/officeDocument/relationships/image" Target="../media/image2101.png"/><Relationship Id="rId95" Type="http://purl.oclc.org/ooxml/officeDocument/relationships/customXml" Target="../ink/ink1296.xml"/><Relationship Id="rId160" Type="http://purl.oclc.org/ooxml/officeDocument/relationships/image" Target="../media/image10720.png"/><Relationship Id="rId181" Type="http://purl.oclc.org/ooxml/officeDocument/relationships/customXml" Target="../ink/ink1339.xml"/><Relationship Id="rId216" Type="http://purl.oclc.org/ooxml/officeDocument/relationships/customXml" Target="../ink/ink1357.xml"/><Relationship Id="rId237" Type="http://purl.oclc.org/ooxml/officeDocument/relationships/customXml" Target="../ink/ink1368.xml"/><Relationship Id="rId22" Type="http://purl.oclc.org/ooxml/officeDocument/relationships/customXml" Target="../ink/ink1259.xml"/><Relationship Id="rId43" Type="http://purl.oclc.org/ooxml/officeDocument/relationships/customXml" Target="../ink/ink1270.xml"/><Relationship Id="rId64" Type="http://purl.oclc.org/ooxml/officeDocument/relationships/image" Target="../media/image102410.png"/><Relationship Id="rId118" Type="http://purl.oclc.org/ooxml/officeDocument/relationships/image" Target="../media/image105120.png"/><Relationship Id="rId139" Type="http://purl.oclc.org/ooxml/officeDocument/relationships/customXml" Target="../ink/ink1318.xml"/><Relationship Id="rId85" Type="http://purl.oclc.org/ooxml/officeDocument/relationships/customXml" Target="../ink/ink1291.xml"/><Relationship Id="rId150" Type="http://purl.oclc.org/ooxml/officeDocument/relationships/image" Target="../media/image10670.png"/><Relationship Id="rId171" Type="http://purl.oclc.org/ooxml/officeDocument/relationships/customXml" Target="../ink/ink1334.xml"/><Relationship Id="rId192" Type="http://purl.oclc.org/ooxml/officeDocument/relationships/image" Target="../media/image10910.png"/><Relationship Id="rId206" Type="http://purl.oclc.org/ooxml/officeDocument/relationships/customXml" Target="../ink/ink1352.xml"/><Relationship Id="rId227" Type="http://purl.oclc.org/ooxml/officeDocument/relationships/customXml" Target="../ink/ink1363.xml"/><Relationship Id="rId248" Type="http://purl.oclc.org/ooxml/officeDocument/relationships/image" Target="../media/image11230.png"/><Relationship Id="rId12" Type="http://purl.oclc.org/ooxml/officeDocument/relationships/customXml" Target="../ink/ink1254.xml"/><Relationship Id="rId33" Type="http://purl.oclc.org/ooxml/officeDocument/relationships/image" Target="../media/image100810.png"/><Relationship Id="rId108" Type="http://purl.oclc.org/ooxml/officeDocument/relationships/image" Target="../media/image104610.png"/><Relationship Id="rId129" Type="http://purl.oclc.org/ooxml/officeDocument/relationships/customXml" Target="../ink/ink1313.xml"/><Relationship Id="rId54" Type="http://purl.oclc.org/ooxml/officeDocument/relationships/image" Target="../media/image101910.png"/><Relationship Id="rId75" Type="http://purl.oclc.org/ooxml/officeDocument/relationships/customXml" Target="../ink/ink1286.xml"/><Relationship Id="rId96" Type="http://purl.oclc.org/ooxml/officeDocument/relationships/image" Target="../media/image104010.png"/><Relationship Id="rId140" Type="http://purl.oclc.org/ooxml/officeDocument/relationships/image" Target="../media/image10620.png"/><Relationship Id="rId161" Type="http://purl.oclc.org/ooxml/officeDocument/relationships/customXml" Target="../ink/ink1329.xml"/><Relationship Id="rId182" Type="http://purl.oclc.org/ooxml/officeDocument/relationships/image" Target="../media/image10850.png"/><Relationship Id="rId217" Type="http://purl.oclc.org/ooxml/officeDocument/relationships/image" Target="../media/image11040.png"/><Relationship Id="rId6" Type="http://purl.oclc.org/ooxml/officeDocument/relationships/customXml" Target="../ink/ink1251.xml"/><Relationship Id="rId238" Type="http://purl.oclc.org/ooxml/officeDocument/relationships/image" Target="../media/image11170.png"/><Relationship Id="rId23" Type="http://purl.oclc.org/ooxml/officeDocument/relationships/image" Target="../media/image100310.png"/><Relationship Id="rId119" Type="http://purl.oclc.org/ooxml/officeDocument/relationships/customXml" Target="../ink/ink1308.xml"/><Relationship Id="rId44" Type="http://purl.oclc.org/ooxml/officeDocument/relationships/image" Target="../media/image101410.png"/><Relationship Id="rId65" Type="http://purl.oclc.org/ooxml/officeDocument/relationships/customXml" Target="../ink/ink1281.xml"/><Relationship Id="rId86" Type="http://purl.oclc.org/ooxml/officeDocument/relationships/image" Target="../media/image103510.png"/><Relationship Id="rId130" Type="http://purl.oclc.org/ooxml/officeDocument/relationships/image" Target="../media/image105710.png"/><Relationship Id="rId151" Type="http://purl.oclc.org/ooxml/officeDocument/relationships/customXml" Target="../ink/ink1324.xml"/><Relationship Id="rId172" Type="http://purl.oclc.org/ooxml/officeDocument/relationships/image" Target="../media/image10780.png"/><Relationship Id="rId193" Type="http://purl.oclc.org/ooxml/officeDocument/relationships/customXml" Target="../ink/ink1345.xml"/><Relationship Id="rId207" Type="http://purl.oclc.org/ooxml/officeDocument/relationships/image" Target="../media/image10980.png"/><Relationship Id="rId228" Type="http://purl.oclc.org/ooxml/officeDocument/relationships/image" Target="../media/image11090.png"/><Relationship Id="rId249" Type="http://purl.oclc.org/ooxml/officeDocument/relationships/customXml" Target="../ink/ink1374.xml"/><Relationship Id="rId13" Type="http://purl.oclc.org/ooxml/officeDocument/relationships/image" Target="../media/image99810.png"/><Relationship Id="rId109" Type="http://purl.oclc.org/ooxml/officeDocument/relationships/customXml" Target="../ink/ink1303.xml"/><Relationship Id="rId34" Type="http://purl.oclc.org/ooxml/officeDocument/relationships/customXml" Target="../ink/ink1265.xml"/><Relationship Id="rId55" Type="http://purl.oclc.org/ooxml/officeDocument/relationships/customXml" Target="../ink/ink1276.xml"/><Relationship Id="rId76" Type="http://purl.oclc.org/ooxml/officeDocument/relationships/image" Target="../media/image103010.png"/><Relationship Id="rId97" Type="http://purl.oclc.org/ooxml/officeDocument/relationships/customXml" Target="../ink/ink1297.xml"/><Relationship Id="rId120" Type="http://purl.oclc.org/ooxml/officeDocument/relationships/image" Target="../media/image105210.png"/><Relationship Id="rId141" Type="http://purl.oclc.org/ooxml/officeDocument/relationships/customXml" Target="../ink/ink1319.xml"/><Relationship Id="rId7" Type="http://purl.oclc.org/ooxml/officeDocument/relationships/image" Target="../media/image99400.png"/><Relationship Id="rId162" Type="http://purl.oclc.org/ooxml/officeDocument/relationships/image" Target="../media/image10730.png"/><Relationship Id="rId183" Type="http://purl.oclc.org/ooxml/officeDocument/relationships/customXml" Target="../ink/ink1340.xml"/><Relationship Id="rId218" Type="http://purl.oclc.org/ooxml/officeDocument/relationships/customXml" Target="../ink/ink1358.xml"/><Relationship Id="rId239" Type="http://purl.oclc.org/ooxml/officeDocument/relationships/customXml" Target="../ink/ink1369.xml"/><Relationship Id="rId250" Type="http://purl.oclc.org/ooxml/officeDocument/relationships/image" Target="../media/image11240.png"/><Relationship Id="rId24" Type="http://purl.oclc.org/ooxml/officeDocument/relationships/customXml" Target="../ink/ink1260.xml"/><Relationship Id="rId45" Type="http://purl.oclc.org/ooxml/officeDocument/relationships/customXml" Target="../ink/ink1271.xml"/><Relationship Id="rId66" Type="http://purl.oclc.org/ooxml/officeDocument/relationships/image" Target="../media/image102510.png"/><Relationship Id="rId87" Type="http://purl.oclc.org/ooxml/officeDocument/relationships/customXml" Target="../ink/ink1292.xml"/><Relationship Id="rId110" Type="http://purl.oclc.org/ooxml/officeDocument/relationships/image" Target="../media/image104710.png"/><Relationship Id="rId131" Type="http://purl.oclc.org/ooxml/officeDocument/relationships/customXml" Target="../ink/ink1314.xml"/><Relationship Id="rId152" Type="http://purl.oclc.org/ooxml/officeDocument/relationships/image" Target="../media/image10680.png"/><Relationship Id="rId173" Type="http://purl.oclc.org/ooxml/officeDocument/relationships/customXml" Target="../ink/ink1335.xml"/><Relationship Id="rId194" Type="http://purl.oclc.org/ooxml/officeDocument/relationships/image" Target="../media/image10920.png"/><Relationship Id="rId208" Type="http://purl.oclc.org/ooxml/officeDocument/relationships/customXml" Target="../ink/ink1353.xml"/><Relationship Id="rId229" Type="http://purl.oclc.org/ooxml/officeDocument/relationships/customXml" Target="../ink/ink1364.xml"/><Relationship Id="rId240" Type="http://purl.oclc.org/ooxml/officeDocument/relationships/image" Target="../media/image11180.png"/><Relationship Id="rId14" Type="http://purl.oclc.org/ooxml/officeDocument/relationships/customXml" Target="../ink/ink1255.xml"/><Relationship Id="rId35" Type="http://purl.oclc.org/ooxml/officeDocument/relationships/image" Target="../media/image100910.png"/><Relationship Id="rId56" Type="http://purl.oclc.org/ooxml/officeDocument/relationships/image" Target="../media/image102010.png"/><Relationship Id="rId77" Type="http://purl.oclc.org/ooxml/officeDocument/relationships/customXml" Target="../ink/ink1287.xml"/><Relationship Id="rId100" Type="http://purl.oclc.org/ooxml/officeDocument/relationships/image" Target="../media/image104210.png"/><Relationship Id="rId8" Type="http://purl.oclc.org/ooxml/officeDocument/relationships/customXml" Target="../ink/ink1252.xml"/><Relationship Id="rId98" Type="http://purl.oclc.org/ooxml/officeDocument/relationships/image" Target="../media/image104120.png"/><Relationship Id="rId121" Type="http://purl.oclc.org/ooxml/officeDocument/relationships/customXml" Target="../ink/ink1309.xml"/><Relationship Id="rId142" Type="http://purl.oclc.org/ooxml/officeDocument/relationships/image" Target="../media/image10630.png"/><Relationship Id="rId163" Type="http://purl.oclc.org/ooxml/officeDocument/relationships/customXml" Target="../ink/ink1330.xml"/><Relationship Id="rId184" Type="http://purl.oclc.org/ooxml/officeDocument/relationships/image" Target="../media/image10860.png"/><Relationship Id="rId219" Type="http://purl.oclc.org/ooxml/officeDocument/relationships/image" Target="../media/image11050.png"/><Relationship Id="rId230" Type="http://purl.oclc.org/ooxml/officeDocument/relationships/image" Target="../media/image11130.png"/><Relationship Id="rId251" Type="http://purl.oclc.org/ooxml/officeDocument/relationships/customXml" Target="../ink/ink1375.xml"/><Relationship Id="rId25" Type="http://purl.oclc.org/ooxml/officeDocument/relationships/image" Target="../media/image100410.png"/><Relationship Id="rId46" Type="http://purl.oclc.org/ooxml/officeDocument/relationships/image" Target="../media/image101510.png"/><Relationship Id="rId67" Type="http://purl.oclc.org/ooxml/officeDocument/relationships/customXml" Target="../ink/ink1282.xml"/><Relationship Id="rId88" Type="http://purl.oclc.org/ooxml/officeDocument/relationships/image" Target="../media/image103610.png"/><Relationship Id="rId111" Type="http://purl.oclc.org/ooxml/officeDocument/relationships/customXml" Target="../ink/ink1304.xml"/><Relationship Id="rId132" Type="http://purl.oclc.org/ooxml/officeDocument/relationships/image" Target="../media/image105810.png"/><Relationship Id="rId153" Type="http://purl.oclc.org/ooxml/officeDocument/relationships/customXml" Target="../ink/ink1325.xml"/><Relationship Id="rId174" Type="http://purl.oclc.org/ooxml/officeDocument/relationships/image" Target="../media/image10790.png"/><Relationship Id="rId195" Type="http://purl.oclc.org/ooxml/officeDocument/relationships/customXml" Target="../ink/ink1346.xml"/><Relationship Id="rId209" Type="http://purl.oclc.org/ooxml/officeDocument/relationships/image" Target="../media/image10990.png"/><Relationship Id="rId220" Type="http://purl.oclc.org/ooxml/officeDocument/relationships/customXml" Target="../ink/ink1359.xml"/><Relationship Id="rId241" Type="http://purl.oclc.org/ooxml/officeDocument/relationships/customXml" Target="../ink/ink1370.xml"/><Relationship Id="rId15" Type="http://purl.oclc.org/ooxml/officeDocument/relationships/image" Target="../media/image99910.png"/><Relationship Id="rId36" Type="http://purl.oclc.org/ooxml/officeDocument/relationships/customXml" Target="../ink/ink1266.xml"/><Relationship Id="rId57" Type="http://purl.oclc.org/ooxml/officeDocument/relationships/customXml" Target="../ink/ink1277.xml"/><Relationship Id="rId78" Type="http://purl.oclc.org/ooxml/officeDocument/relationships/image" Target="../media/image103120.png"/><Relationship Id="rId99" Type="http://purl.oclc.org/ooxml/officeDocument/relationships/customXml" Target="../ink/ink1298.xml"/><Relationship Id="rId101" Type="http://purl.oclc.org/ooxml/officeDocument/relationships/customXml" Target="../ink/ink1299.xml"/><Relationship Id="rId122" Type="http://purl.oclc.org/ooxml/officeDocument/relationships/image" Target="../media/image105300.png"/><Relationship Id="rId143" Type="http://purl.oclc.org/ooxml/officeDocument/relationships/customXml" Target="../ink/ink1320.xml"/><Relationship Id="rId164" Type="http://purl.oclc.org/ooxml/officeDocument/relationships/image" Target="../media/image10740.png"/><Relationship Id="rId185" Type="http://purl.oclc.org/ooxml/officeDocument/relationships/customXml" Target="../ink/ink1341.xml"/><Relationship Id="rId9" Type="http://purl.oclc.org/ooxml/officeDocument/relationships/image" Target="../media/image99510.png"/><Relationship Id="rId210" Type="http://purl.oclc.org/ooxml/officeDocument/relationships/customXml" Target="../ink/ink1354.xml"/><Relationship Id="rId26" Type="http://purl.oclc.org/ooxml/officeDocument/relationships/customXml" Target="../ink/ink1261.xml"/><Relationship Id="rId231" Type="http://purl.oclc.org/ooxml/officeDocument/relationships/customXml" Target="../ink/ink1365.xml"/><Relationship Id="rId252" Type="http://purl.oclc.org/ooxml/officeDocument/relationships/image" Target="../media/image11250.png"/><Relationship Id="rId47" Type="http://purl.oclc.org/ooxml/officeDocument/relationships/customXml" Target="../ink/ink1272.xml"/><Relationship Id="rId68" Type="http://purl.oclc.org/ooxml/officeDocument/relationships/image" Target="../media/image102610.png"/><Relationship Id="rId89" Type="http://purl.oclc.org/ooxml/officeDocument/relationships/customXml" Target="../ink/ink1293.xml"/><Relationship Id="rId112" Type="http://purl.oclc.org/ooxml/officeDocument/relationships/image" Target="../media/image104810.png"/><Relationship Id="rId133" Type="http://purl.oclc.org/ooxml/officeDocument/relationships/customXml" Target="../ink/ink1315.xml"/><Relationship Id="rId154" Type="http://purl.oclc.org/ooxml/officeDocument/relationships/image" Target="../media/image10690.png"/><Relationship Id="rId175" Type="http://purl.oclc.org/ooxml/officeDocument/relationships/customXml" Target="../ink/ink1336.xml"/><Relationship Id="rId196" Type="http://purl.oclc.org/ooxml/officeDocument/relationships/image" Target="../media/image10930.png"/><Relationship Id="rId200" Type="http://purl.oclc.org/ooxml/officeDocument/relationships/image" Target="../media/image10950.png"/><Relationship Id="rId16" Type="http://purl.oclc.org/ooxml/officeDocument/relationships/customXml" Target="../ink/ink1256.xml"/><Relationship Id="rId221" Type="http://purl.oclc.org/ooxml/officeDocument/relationships/image" Target="../media/image11060.png"/><Relationship Id="rId242" Type="http://purl.oclc.org/ooxml/officeDocument/relationships/image" Target="../media/image11190.png"/><Relationship Id="rId37" Type="http://purl.oclc.org/ooxml/officeDocument/relationships/customXml" Target="../ink/ink1267.xml"/><Relationship Id="rId58" Type="http://purl.oclc.org/ooxml/officeDocument/relationships/image" Target="../media/image102120.png"/><Relationship Id="rId79" Type="http://purl.oclc.org/ooxml/officeDocument/relationships/customXml" Target="../ink/ink1288.xml"/><Relationship Id="rId102" Type="http://purl.oclc.org/ooxml/officeDocument/relationships/image" Target="../media/image104310.png"/><Relationship Id="rId123" Type="http://purl.oclc.org/ooxml/officeDocument/relationships/customXml" Target="../ink/ink1310.xml"/><Relationship Id="rId144" Type="http://purl.oclc.org/ooxml/officeDocument/relationships/image" Target="../media/image10640.png"/><Relationship Id="rId90" Type="http://purl.oclc.org/ooxml/officeDocument/relationships/image" Target="../media/image103710.png"/><Relationship Id="rId165" Type="http://purl.oclc.org/ooxml/officeDocument/relationships/customXml" Target="../ink/ink1331.xml"/><Relationship Id="rId186" Type="http://purl.oclc.org/ooxml/officeDocument/relationships/image" Target="../media/image10870.png"/><Relationship Id="rId211" Type="http://purl.oclc.org/ooxml/officeDocument/relationships/image" Target="../media/image11010.png"/><Relationship Id="rId232" Type="http://purl.oclc.org/ooxml/officeDocument/relationships/image" Target="../media/image11140.png"/><Relationship Id="rId253" Type="http://purl.oclc.org/ooxml/officeDocument/relationships/customXml" Target="../ink/ink1376.xml"/><Relationship Id="rId27" Type="http://purl.oclc.org/ooxml/officeDocument/relationships/image" Target="../media/image100510.png"/><Relationship Id="rId48" Type="http://purl.oclc.org/ooxml/officeDocument/relationships/image" Target="../media/image101610.png"/><Relationship Id="rId69" Type="http://purl.oclc.org/ooxml/officeDocument/relationships/customXml" Target="../ink/ink1283.xml"/><Relationship Id="rId113" Type="http://purl.oclc.org/ooxml/officeDocument/relationships/customXml" Target="../ink/ink1305.xml"/><Relationship Id="rId134" Type="http://purl.oclc.org/ooxml/officeDocument/relationships/image" Target="../media/image105910.png"/><Relationship Id="rId80" Type="http://purl.oclc.org/ooxml/officeDocument/relationships/image" Target="../media/image103210.png"/><Relationship Id="rId155" Type="http://purl.oclc.org/ooxml/officeDocument/relationships/customXml" Target="../ink/ink1326.xml"/><Relationship Id="rId176" Type="http://purl.oclc.org/ooxml/officeDocument/relationships/image" Target="../media/image10820.png"/><Relationship Id="rId197" Type="http://purl.oclc.org/ooxml/officeDocument/relationships/customXml" Target="../ink/ink1347.xml"/><Relationship Id="rId201" Type="http://purl.oclc.org/ooxml/officeDocument/relationships/customXml" Target="../ink/ink1349.xml"/><Relationship Id="rId222" Type="http://purl.oclc.org/ooxml/officeDocument/relationships/customXml" Target="../ink/ink1360.xml"/><Relationship Id="rId243" Type="http://purl.oclc.org/ooxml/officeDocument/relationships/customXml" Target="../ink/ink1371.xml"/><Relationship Id="rId17" Type="http://purl.oclc.org/ooxml/officeDocument/relationships/image" Target="../media/image100010.png"/><Relationship Id="rId38" Type="http://purl.oclc.org/ooxml/officeDocument/relationships/image" Target="../media/image101120.png"/><Relationship Id="rId59" Type="http://purl.oclc.org/ooxml/officeDocument/relationships/customXml" Target="../ink/ink1278.xml"/><Relationship Id="rId103" Type="http://purl.oclc.org/ooxml/officeDocument/relationships/customXml" Target="../ink/ink1300.xml"/><Relationship Id="rId124" Type="http://purl.oclc.org/ooxml/officeDocument/relationships/image" Target="../media/image105410.png"/><Relationship Id="rId70" Type="http://purl.oclc.org/ooxml/officeDocument/relationships/image" Target="../media/image102710.png"/><Relationship Id="rId91" Type="http://purl.oclc.org/ooxml/officeDocument/relationships/customXml" Target="../ink/ink1294.xml"/><Relationship Id="rId145" Type="http://purl.oclc.org/ooxml/officeDocument/relationships/customXml" Target="../ink/ink1321.xml"/><Relationship Id="rId166" Type="http://purl.oclc.org/ooxml/officeDocument/relationships/image" Target="../media/image10750.png"/><Relationship Id="rId187" Type="http://purl.oclc.org/ooxml/officeDocument/relationships/customXml" Target="../ink/ink1342.xml"/><Relationship Id="rId1" Type="http://purl.oclc.org/ooxml/officeDocument/relationships/slideLayout" Target="../slideLayouts/slideLayout7.xml"/><Relationship Id="rId212" Type="http://purl.oclc.org/ooxml/officeDocument/relationships/customXml" Target="../ink/ink1355.xml"/><Relationship Id="rId233" Type="http://purl.oclc.org/ooxml/officeDocument/relationships/customXml" Target="../ink/ink1366.xml"/><Relationship Id="rId254" Type="http://purl.oclc.org/ooxml/officeDocument/relationships/image" Target="../media/image11260.png"/><Relationship Id="rId28" Type="http://purl.oclc.org/ooxml/officeDocument/relationships/customXml" Target="../ink/ink1262.xml"/><Relationship Id="rId49" Type="http://purl.oclc.org/ooxml/officeDocument/relationships/customXml" Target="../ink/ink1273.xml"/><Relationship Id="rId114" Type="http://purl.oclc.org/ooxml/officeDocument/relationships/image" Target="../media/image104910.png"/><Relationship Id="rId60" Type="http://purl.oclc.org/ooxml/officeDocument/relationships/image" Target="../media/image102210.png"/><Relationship Id="rId81" Type="http://purl.oclc.org/ooxml/officeDocument/relationships/customXml" Target="../ink/ink1289.xml"/><Relationship Id="rId135" Type="http://purl.oclc.org/ooxml/officeDocument/relationships/customXml" Target="../ink/ink1316.xml"/><Relationship Id="rId156" Type="http://purl.oclc.org/ooxml/officeDocument/relationships/image" Target="../media/image10700.png"/><Relationship Id="rId177" Type="http://purl.oclc.org/ooxml/officeDocument/relationships/customXml" Target="../ink/ink1337.xml"/><Relationship Id="rId198" Type="http://purl.oclc.org/ooxml/officeDocument/relationships/image" Target="../media/image10940.png"/><Relationship Id="rId202" Type="http://purl.oclc.org/ooxml/officeDocument/relationships/customXml" Target="../ink/ink1350.xml"/><Relationship Id="rId223" Type="http://purl.oclc.org/ooxml/officeDocument/relationships/image" Target="../media/image11070.png"/><Relationship Id="rId244" Type="http://purl.oclc.org/ooxml/officeDocument/relationships/image" Target="../media/image11210.png"/><Relationship Id="rId18" Type="http://purl.oclc.org/ooxml/officeDocument/relationships/customXml" Target="../ink/ink1257.xml"/><Relationship Id="rId39" Type="http://purl.oclc.org/ooxml/officeDocument/relationships/customXml" Target="../ink/ink1268.xml"/><Relationship Id="rId50" Type="http://purl.oclc.org/ooxml/officeDocument/relationships/image" Target="../media/image101710.png"/><Relationship Id="rId104" Type="http://purl.oclc.org/ooxml/officeDocument/relationships/image" Target="../media/image104410.png"/><Relationship Id="rId125" Type="http://purl.oclc.org/ooxml/officeDocument/relationships/customXml" Target="../ink/ink1311.xml"/><Relationship Id="rId146" Type="http://purl.oclc.org/ooxml/officeDocument/relationships/image" Target="../media/image10650.png"/><Relationship Id="rId167" Type="http://purl.oclc.org/ooxml/officeDocument/relationships/customXml" Target="../ink/ink1332.xml"/><Relationship Id="rId188" Type="http://purl.oclc.org/ooxml/officeDocument/relationships/image" Target="../media/image10880.png"/><Relationship Id="rId71" Type="http://purl.oclc.org/ooxml/officeDocument/relationships/customXml" Target="../ink/ink1284.xml"/><Relationship Id="rId92" Type="http://purl.oclc.org/ooxml/officeDocument/relationships/image" Target="../media/image103810.png"/><Relationship Id="rId213" Type="http://purl.oclc.org/ooxml/officeDocument/relationships/image" Target="../media/image11020.png"/><Relationship Id="rId234" Type="http://purl.oclc.org/ooxml/officeDocument/relationships/image" Target="../media/image11150.png"/><Relationship Id="rId2" Type="http://purl.oclc.org/ooxml/officeDocument/relationships/notesSlide" Target="../notesSlides/notesSlide7.xml"/><Relationship Id="rId29" Type="http://purl.oclc.org/ooxml/officeDocument/relationships/image" Target="../media/image100610.png"/><Relationship Id="rId255" Type="http://purl.oclc.org/ooxml/officeDocument/relationships/customXml" Target="../ink/ink1377.xml"/><Relationship Id="rId40" Type="http://purl.oclc.org/ooxml/officeDocument/relationships/image" Target="../media/image101210.png"/><Relationship Id="rId115" Type="http://purl.oclc.org/ooxml/officeDocument/relationships/customXml" Target="../ink/ink1306.xml"/><Relationship Id="rId136" Type="http://purl.oclc.org/ooxml/officeDocument/relationships/image" Target="../media/image106010.png"/><Relationship Id="rId157" Type="http://purl.oclc.org/ooxml/officeDocument/relationships/customXml" Target="../ink/ink1327.xml"/><Relationship Id="rId178" Type="http://purl.oclc.org/ooxml/officeDocument/relationships/image" Target="../media/image10830.png"/><Relationship Id="rId61" Type="http://purl.oclc.org/ooxml/officeDocument/relationships/customXml" Target="../ink/ink1279.xml"/><Relationship Id="rId82" Type="http://purl.oclc.org/ooxml/officeDocument/relationships/image" Target="../media/image103310.png"/><Relationship Id="rId199" Type="http://purl.oclc.org/ooxml/officeDocument/relationships/customXml" Target="../ink/ink1348.xml"/><Relationship Id="rId203" Type="http://purl.oclc.org/ooxml/officeDocument/relationships/image" Target="../media/image10960.png"/><Relationship Id="rId19" Type="http://purl.oclc.org/ooxml/officeDocument/relationships/image" Target="../media/image100120.png"/><Relationship Id="rId224" Type="http://purl.oclc.org/ooxml/officeDocument/relationships/customXml" Target="../ink/ink1361.xml"/><Relationship Id="rId245" Type="http://purl.oclc.org/ooxml/officeDocument/relationships/customXml" Target="../ink/ink1372.xml"/><Relationship Id="rId30" Type="http://purl.oclc.org/ooxml/officeDocument/relationships/customXml" Target="../ink/ink1263.xml"/><Relationship Id="rId105" Type="http://purl.oclc.org/ooxml/officeDocument/relationships/customXml" Target="../ink/ink1301.xml"/><Relationship Id="rId126" Type="http://purl.oclc.org/ooxml/officeDocument/relationships/image" Target="../media/image105510.png"/><Relationship Id="rId147" Type="http://purl.oclc.org/ooxml/officeDocument/relationships/customXml" Target="../ink/ink1322.xml"/><Relationship Id="rId168" Type="http://purl.oclc.org/ooxml/officeDocument/relationships/image" Target="../media/image10760.png"/><Relationship Id="rId51" Type="http://purl.oclc.org/ooxml/officeDocument/relationships/customXml" Target="../ink/ink1274.xml"/><Relationship Id="rId72" Type="http://purl.oclc.org/ooxml/officeDocument/relationships/image" Target="../media/image102810.png"/><Relationship Id="rId93" Type="http://purl.oclc.org/ooxml/officeDocument/relationships/customXml" Target="../ink/ink1295.xml"/><Relationship Id="rId189" Type="http://purl.oclc.org/ooxml/officeDocument/relationships/customXml" Target="../ink/ink1343.xml"/><Relationship Id="rId3" Type="http://purl.oclc.org/ooxml/officeDocument/relationships/image" Target="../media/image543.png"/><Relationship Id="rId214" Type="http://purl.oclc.org/ooxml/officeDocument/relationships/customXml" Target="../ink/ink1356.xml"/><Relationship Id="rId235" Type="http://purl.oclc.org/ooxml/officeDocument/relationships/customXml" Target="../ink/ink1367.xml"/><Relationship Id="rId256" Type="http://purl.oclc.org/ooxml/officeDocument/relationships/image" Target="../media/image3101.png"/><Relationship Id="rId116" Type="http://purl.oclc.org/ooxml/officeDocument/relationships/image" Target="../media/image105010.png"/><Relationship Id="rId137" Type="http://purl.oclc.org/ooxml/officeDocument/relationships/customXml" Target="../ink/ink1317.xml"/><Relationship Id="rId158" Type="http://purl.oclc.org/ooxml/officeDocument/relationships/image" Target="../media/image10710.png"/><Relationship Id="rId20" Type="http://purl.oclc.org/ooxml/officeDocument/relationships/customXml" Target="../ink/ink1258.xml"/><Relationship Id="rId41" Type="http://purl.oclc.org/ooxml/officeDocument/relationships/customXml" Target="../ink/ink1269.xml"/><Relationship Id="rId62" Type="http://purl.oclc.org/ooxml/officeDocument/relationships/image" Target="../media/image102310.png"/><Relationship Id="rId83" Type="http://purl.oclc.org/ooxml/officeDocument/relationships/customXml" Target="../ink/ink1290.xml"/><Relationship Id="rId179" Type="http://purl.oclc.org/ooxml/officeDocument/relationships/customXml" Target="../ink/ink1338.xml"/><Relationship Id="rId190" Type="http://purl.oclc.org/ooxml/officeDocument/relationships/image" Target="../media/image10890.png"/><Relationship Id="rId204" Type="http://purl.oclc.org/ooxml/officeDocument/relationships/customXml" Target="../ink/ink1351.xml"/><Relationship Id="rId225" Type="http://purl.oclc.org/ooxml/officeDocument/relationships/image" Target="../media/image11080.png"/><Relationship Id="rId246" Type="http://purl.oclc.org/ooxml/officeDocument/relationships/image" Target="../media/image11220.png"/><Relationship Id="rId106" Type="http://purl.oclc.org/ooxml/officeDocument/relationships/image" Target="../media/image104510.png"/><Relationship Id="rId127" Type="http://purl.oclc.org/ooxml/officeDocument/relationships/customXml" Target="../ink/ink1312.xml"/><Relationship Id="rId10" Type="http://purl.oclc.org/ooxml/officeDocument/relationships/customXml" Target="../ink/ink1253.xml"/><Relationship Id="rId31" Type="http://purl.oclc.org/ooxml/officeDocument/relationships/image" Target="../media/image100710.png"/><Relationship Id="rId52" Type="http://purl.oclc.org/ooxml/officeDocument/relationships/image" Target="../media/image101810.png"/><Relationship Id="rId73" Type="http://purl.oclc.org/ooxml/officeDocument/relationships/customXml" Target="../ink/ink1285.xml"/><Relationship Id="rId94" Type="http://purl.oclc.org/ooxml/officeDocument/relationships/image" Target="../media/image103910.png"/><Relationship Id="rId148" Type="http://purl.oclc.org/ooxml/officeDocument/relationships/image" Target="../media/image10660.png"/><Relationship Id="rId169" Type="http://purl.oclc.org/ooxml/officeDocument/relationships/customXml" Target="../ink/ink1333.xml"/><Relationship Id="rId4" Type="http://purl.oclc.org/ooxml/officeDocument/relationships/customXml" Target="../ink/ink1250.xml"/><Relationship Id="rId180" Type="http://purl.oclc.org/ooxml/officeDocument/relationships/image" Target="../media/image10840.png"/><Relationship Id="rId215" Type="http://purl.oclc.org/ooxml/officeDocument/relationships/image" Target="../media/image11030.png"/><Relationship Id="rId236" Type="http://purl.oclc.org/ooxml/officeDocument/relationships/image" Target="../media/image11160.png"/></Relationships>
</file>

<file path=ppt/slides/_rels/slide59.xml.rels><?xml version="1.0" encoding="UTF-8" standalone="yes"?>
<Relationships xmlns="http://schemas.openxmlformats.org/package/2006/relationships"><Relationship Id="rId13" Type="http://purl.oclc.org/ooxml/officeDocument/relationships/image" Target="../media/image574.emf"/><Relationship Id="rId3" Type="http://purl.oclc.org/ooxml/officeDocument/relationships/customXml" Target="../ink/ink1378.xml"/><Relationship Id="rId12" Type="http://purl.oclc.org/ooxml/officeDocument/relationships/customXml" Target="../ink/ink1379.xml"/><Relationship Id="rId2" Type="http://purl.oclc.org/ooxml/officeDocument/relationships/image" Target="../media/image544.png"/><Relationship Id="rId1" Type="http://purl.oclc.org/ooxml/officeDocument/relationships/slideLayout" Target="../slideLayouts/slideLayout2.xml"/><Relationship Id="rId11" Type="http://purl.oclc.org/ooxml/officeDocument/relationships/image" Target="../media/image1440.emf"/></Relationships>
</file>

<file path=ppt/slides/_rels/slide6.xml.rels><?xml version="1.0" encoding="UTF-8" standalone="yes"?>
<Relationships xmlns="http://schemas.openxmlformats.org/package/2006/relationships"><Relationship Id="rId117" Type="http://purl.oclc.org/ooxml/officeDocument/relationships/image" Target="../media/image112.png"/><Relationship Id="rId21" Type="http://purl.oclc.org/ooxml/officeDocument/relationships/image" Target="../media/image64.png"/><Relationship Id="rId42" Type="http://purl.oclc.org/ooxml/officeDocument/relationships/customXml" Target="../ink/ink83.xml"/><Relationship Id="rId47" Type="http://purl.oclc.org/ooxml/officeDocument/relationships/image" Target="../media/image77.png"/><Relationship Id="rId63" Type="http://purl.oclc.org/ooxml/officeDocument/relationships/image" Target="../media/image85.png"/><Relationship Id="rId68" Type="http://purl.oclc.org/ooxml/officeDocument/relationships/customXml" Target="../ink/ink96.xml"/><Relationship Id="rId84" Type="http://purl.oclc.org/ooxml/officeDocument/relationships/customXml" Target="../ink/ink104.xml"/><Relationship Id="rId89" Type="http://purl.oclc.org/ooxml/officeDocument/relationships/image" Target="../media/image98.png"/><Relationship Id="rId112" Type="http://purl.oclc.org/ooxml/officeDocument/relationships/customXml" Target="../ink/ink118.xml"/><Relationship Id="rId16" Type="http://purl.oclc.org/ooxml/officeDocument/relationships/customXml" Target="../ink/ink70.xml"/><Relationship Id="rId107" Type="http://purl.oclc.org/ooxml/officeDocument/relationships/image" Target="../media/image107.png"/><Relationship Id="rId11" Type="http://purl.oclc.org/ooxml/officeDocument/relationships/image" Target="../media/image59.png"/><Relationship Id="rId32" Type="http://purl.oclc.org/ooxml/officeDocument/relationships/customXml" Target="../ink/ink78.xml"/><Relationship Id="rId37" Type="http://purl.oclc.org/ooxml/officeDocument/relationships/image" Target="../media/image72.png"/><Relationship Id="rId53" Type="http://purl.oclc.org/ooxml/officeDocument/relationships/image" Target="../media/image80.png"/><Relationship Id="rId58" Type="http://purl.oclc.org/ooxml/officeDocument/relationships/customXml" Target="../ink/ink91.xml"/><Relationship Id="rId74" Type="http://purl.oclc.org/ooxml/officeDocument/relationships/customXml" Target="../ink/ink99.xml"/><Relationship Id="rId79" Type="http://purl.oclc.org/ooxml/officeDocument/relationships/image" Target="../media/image93.png"/><Relationship Id="rId102" Type="http://purl.oclc.org/ooxml/officeDocument/relationships/customXml" Target="../ink/ink113.xml"/><Relationship Id="rId123" Type="http://purl.oclc.org/ooxml/officeDocument/relationships/image" Target="../media/image115.png"/><Relationship Id="rId128" Type="http://purl.oclc.org/ooxml/officeDocument/relationships/customXml" Target="../ink/ink126.xml"/><Relationship Id="rId5" Type="http://purl.oclc.org/ooxml/officeDocument/relationships/image" Target="../media/image56.png"/><Relationship Id="rId90" Type="http://purl.oclc.org/ooxml/officeDocument/relationships/customXml" Target="../ink/ink107.xml"/><Relationship Id="rId95" Type="http://purl.oclc.org/ooxml/officeDocument/relationships/image" Target="../media/image101.png"/><Relationship Id="rId22" Type="http://purl.oclc.org/ooxml/officeDocument/relationships/customXml" Target="../ink/ink73.xml"/><Relationship Id="rId27" Type="http://purl.oclc.org/ooxml/officeDocument/relationships/image" Target="../media/image67.png"/><Relationship Id="rId43" Type="http://purl.oclc.org/ooxml/officeDocument/relationships/image" Target="../media/image75.png"/><Relationship Id="rId48" Type="http://purl.oclc.org/ooxml/officeDocument/relationships/customXml" Target="../ink/ink86.xml"/><Relationship Id="rId64" Type="http://purl.oclc.org/ooxml/officeDocument/relationships/customXml" Target="../ink/ink94.xml"/><Relationship Id="rId69" Type="http://purl.oclc.org/ooxml/officeDocument/relationships/image" Target="../media/image88.png"/><Relationship Id="rId113" Type="http://purl.oclc.org/ooxml/officeDocument/relationships/image" Target="../media/image110.png"/><Relationship Id="rId118" Type="http://purl.oclc.org/ooxml/officeDocument/relationships/customXml" Target="../ink/ink121.xml"/><Relationship Id="rId80" Type="http://purl.oclc.org/ooxml/officeDocument/relationships/customXml" Target="../ink/ink102.xml"/><Relationship Id="rId85" Type="http://purl.oclc.org/ooxml/officeDocument/relationships/image" Target="../media/image96.png"/><Relationship Id="rId12" Type="http://purl.oclc.org/ooxml/officeDocument/relationships/customXml" Target="../ink/ink68.xml"/><Relationship Id="rId17" Type="http://purl.oclc.org/ooxml/officeDocument/relationships/image" Target="../media/image62.png"/><Relationship Id="rId33" Type="http://purl.oclc.org/ooxml/officeDocument/relationships/image" Target="../media/image70.png"/><Relationship Id="rId38" Type="http://purl.oclc.org/ooxml/officeDocument/relationships/customXml" Target="../ink/ink81.xml"/><Relationship Id="rId59" Type="http://purl.oclc.org/ooxml/officeDocument/relationships/image" Target="../media/image83.png"/><Relationship Id="rId103" Type="http://purl.oclc.org/ooxml/officeDocument/relationships/image" Target="../media/image105.png"/><Relationship Id="rId108" Type="http://purl.oclc.org/ooxml/officeDocument/relationships/customXml" Target="../ink/ink116.xml"/><Relationship Id="rId124" Type="http://purl.oclc.org/ooxml/officeDocument/relationships/customXml" Target="../ink/ink124.xml"/><Relationship Id="rId129" Type="http://purl.oclc.org/ooxml/officeDocument/relationships/image" Target="../media/image118.png"/><Relationship Id="rId54" Type="http://purl.oclc.org/ooxml/officeDocument/relationships/customXml" Target="../ink/ink89.xml"/><Relationship Id="rId70" Type="http://purl.oclc.org/ooxml/officeDocument/relationships/customXml" Target="../ink/ink97.xml"/><Relationship Id="rId75" Type="http://purl.oclc.org/ooxml/officeDocument/relationships/image" Target="../media/image91.png"/><Relationship Id="rId91" Type="http://purl.oclc.org/ooxml/officeDocument/relationships/image" Target="../media/image99.png"/><Relationship Id="rId96" Type="http://purl.oclc.org/ooxml/officeDocument/relationships/customXml" Target="../ink/ink110.xml"/><Relationship Id="rId1" Type="http://purl.oclc.org/ooxml/officeDocument/relationships/slideLayout" Target="../slideLayouts/slideLayout2.xml"/><Relationship Id="rId6" Type="http://purl.oclc.org/ooxml/officeDocument/relationships/customXml" Target="../ink/ink65.xml"/><Relationship Id="rId23" Type="http://purl.oclc.org/ooxml/officeDocument/relationships/image" Target="../media/image65.png"/><Relationship Id="rId28" Type="http://purl.oclc.org/ooxml/officeDocument/relationships/customXml" Target="../ink/ink76.xml"/><Relationship Id="rId49" Type="http://purl.oclc.org/ooxml/officeDocument/relationships/image" Target="../media/image78.png"/><Relationship Id="rId114" Type="http://purl.oclc.org/ooxml/officeDocument/relationships/customXml" Target="../ink/ink119.xml"/><Relationship Id="rId119" Type="http://purl.oclc.org/ooxml/officeDocument/relationships/image" Target="../media/image113.png"/><Relationship Id="rId44" Type="http://purl.oclc.org/ooxml/officeDocument/relationships/customXml" Target="../ink/ink84.xml"/><Relationship Id="rId60" Type="http://purl.oclc.org/ooxml/officeDocument/relationships/customXml" Target="../ink/ink92.xml"/><Relationship Id="rId65" Type="http://purl.oclc.org/ooxml/officeDocument/relationships/image" Target="../media/image86.png"/><Relationship Id="rId81" Type="http://purl.oclc.org/ooxml/officeDocument/relationships/image" Target="../media/image94.png"/><Relationship Id="rId86" Type="http://purl.oclc.org/ooxml/officeDocument/relationships/customXml" Target="../ink/ink105.xml"/><Relationship Id="rId130" Type="http://purl.oclc.org/ooxml/officeDocument/relationships/customXml" Target="../ink/ink127.xml"/><Relationship Id="rId13" Type="http://purl.oclc.org/ooxml/officeDocument/relationships/image" Target="../media/image60.png"/><Relationship Id="rId18" Type="http://purl.oclc.org/ooxml/officeDocument/relationships/customXml" Target="../ink/ink71.xml"/><Relationship Id="rId39" Type="http://purl.oclc.org/ooxml/officeDocument/relationships/image" Target="../media/image73.png"/><Relationship Id="rId109" Type="http://purl.oclc.org/ooxml/officeDocument/relationships/image" Target="../media/image108.png"/><Relationship Id="rId34" Type="http://purl.oclc.org/ooxml/officeDocument/relationships/customXml" Target="../ink/ink79.xml"/><Relationship Id="rId50" Type="http://purl.oclc.org/ooxml/officeDocument/relationships/customXml" Target="../ink/ink87.xml"/><Relationship Id="rId55" Type="http://purl.oclc.org/ooxml/officeDocument/relationships/image" Target="../media/image81.png"/><Relationship Id="rId76" Type="http://purl.oclc.org/ooxml/officeDocument/relationships/customXml" Target="../ink/ink100.xml"/><Relationship Id="rId97" Type="http://purl.oclc.org/ooxml/officeDocument/relationships/image" Target="../media/image102.png"/><Relationship Id="rId104" Type="http://purl.oclc.org/ooxml/officeDocument/relationships/customXml" Target="../ink/ink114.xml"/><Relationship Id="rId120" Type="http://purl.oclc.org/ooxml/officeDocument/relationships/customXml" Target="../ink/ink122.xml"/><Relationship Id="rId125" Type="http://purl.oclc.org/ooxml/officeDocument/relationships/image" Target="../media/image116.png"/><Relationship Id="rId7" Type="http://purl.oclc.org/ooxml/officeDocument/relationships/image" Target="../media/image57.png"/><Relationship Id="rId71" Type="http://purl.oclc.org/ooxml/officeDocument/relationships/image" Target="../media/image89.png"/><Relationship Id="rId92" Type="http://purl.oclc.org/ooxml/officeDocument/relationships/customXml" Target="../ink/ink108.xml"/><Relationship Id="rId2" Type="http://purl.oclc.org/ooxml/officeDocument/relationships/customXml" Target="../ink/ink63.xml"/><Relationship Id="rId29" Type="http://purl.oclc.org/ooxml/officeDocument/relationships/image" Target="../media/image68.png"/><Relationship Id="rId24" Type="http://purl.oclc.org/ooxml/officeDocument/relationships/customXml" Target="../ink/ink74.xml"/><Relationship Id="rId40" Type="http://purl.oclc.org/ooxml/officeDocument/relationships/customXml" Target="../ink/ink82.xml"/><Relationship Id="rId45" Type="http://purl.oclc.org/ooxml/officeDocument/relationships/image" Target="../media/image76.png"/><Relationship Id="rId66" Type="http://purl.oclc.org/ooxml/officeDocument/relationships/customXml" Target="../ink/ink95.xml"/><Relationship Id="rId87" Type="http://purl.oclc.org/ooxml/officeDocument/relationships/image" Target="../media/image97.png"/><Relationship Id="rId110" Type="http://purl.oclc.org/ooxml/officeDocument/relationships/customXml" Target="../ink/ink117.xml"/><Relationship Id="rId115" Type="http://purl.oclc.org/ooxml/officeDocument/relationships/image" Target="../media/image111.png"/><Relationship Id="rId131" Type="http://purl.oclc.org/ooxml/officeDocument/relationships/image" Target="../media/image119.png"/><Relationship Id="rId61" Type="http://purl.oclc.org/ooxml/officeDocument/relationships/image" Target="../media/image84.png"/><Relationship Id="rId82" Type="http://purl.oclc.org/ooxml/officeDocument/relationships/customXml" Target="../ink/ink103.xml"/><Relationship Id="rId19" Type="http://purl.oclc.org/ooxml/officeDocument/relationships/image" Target="../media/image63.png"/><Relationship Id="rId14" Type="http://purl.oclc.org/ooxml/officeDocument/relationships/customXml" Target="../ink/ink69.xml"/><Relationship Id="rId30" Type="http://purl.oclc.org/ooxml/officeDocument/relationships/customXml" Target="../ink/ink77.xml"/><Relationship Id="rId35" Type="http://purl.oclc.org/ooxml/officeDocument/relationships/image" Target="../media/image71.png"/><Relationship Id="rId56" Type="http://purl.oclc.org/ooxml/officeDocument/relationships/customXml" Target="../ink/ink90.xml"/><Relationship Id="rId77" Type="http://purl.oclc.org/ooxml/officeDocument/relationships/image" Target="../media/image92.png"/><Relationship Id="rId100" Type="http://purl.oclc.org/ooxml/officeDocument/relationships/customXml" Target="../ink/ink112.xml"/><Relationship Id="rId105" Type="http://purl.oclc.org/ooxml/officeDocument/relationships/image" Target="../media/image106.png"/><Relationship Id="rId126" Type="http://purl.oclc.org/ooxml/officeDocument/relationships/customXml" Target="../ink/ink125.xml"/><Relationship Id="rId8" Type="http://purl.oclc.org/ooxml/officeDocument/relationships/customXml" Target="../ink/ink66.xml"/><Relationship Id="rId51" Type="http://purl.oclc.org/ooxml/officeDocument/relationships/image" Target="../media/image79.png"/><Relationship Id="rId72" Type="http://purl.oclc.org/ooxml/officeDocument/relationships/customXml" Target="../ink/ink98.xml"/><Relationship Id="rId93" Type="http://purl.oclc.org/ooxml/officeDocument/relationships/image" Target="../media/image100.png"/><Relationship Id="rId98" Type="http://purl.oclc.org/ooxml/officeDocument/relationships/customXml" Target="../ink/ink111.xml"/><Relationship Id="rId121" Type="http://purl.oclc.org/ooxml/officeDocument/relationships/image" Target="../media/image114.png"/><Relationship Id="rId3" Type="http://purl.oclc.org/ooxml/officeDocument/relationships/image" Target="../media/image55.png"/><Relationship Id="rId25" Type="http://purl.oclc.org/ooxml/officeDocument/relationships/image" Target="../media/image66.png"/><Relationship Id="rId46" Type="http://purl.oclc.org/ooxml/officeDocument/relationships/customXml" Target="../ink/ink85.xml"/><Relationship Id="rId67" Type="http://purl.oclc.org/ooxml/officeDocument/relationships/image" Target="../media/image87.png"/><Relationship Id="rId116" Type="http://purl.oclc.org/ooxml/officeDocument/relationships/customXml" Target="../ink/ink120.xml"/><Relationship Id="rId20" Type="http://purl.oclc.org/ooxml/officeDocument/relationships/customXml" Target="../ink/ink72.xml"/><Relationship Id="rId41" Type="http://purl.oclc.org/ooxml/officeDocument/relationships/image" Target="../media/image74.png"/><Relationship Id="rId62" Type="http://purl.oclc.org/ooxml/officeDocument/relationships/customXml" Target="../ink/ink93.xml"/><Relationship Id="rId83" Type="http://purl.oclc.org/ooxml/officeDocument/relationships/image" Target="../media/image95.png"/><Relationship Id="rId88" Type="http://purl.oclc.org/ooxml/officeDocument/relationships/customXml" Target="../ink/ink106.xml"/><Relationship Id="rId111" Type="http://purl.oclc.org/ooxml/officeDocument/relationships/image" Target="../media/image109.png"/><Relationship Id="rId15" Type="http://purl.oclc.org/ooxml/officeDocument/relationships/image" Target="../media/image61.png"/><Relationship Id="rId36" Type="http://purl.oclc.org/ooxml/officeDocument/relationships/customXml" Target="../ink/ink80.xml"/><Relationship Id="rId57" Type="http://purl.oclc.org/ooxml/officeDocument/relationships/image" Target="../media/image82.png"/><Relationship Id="rId106" Type="http://purl.oclc.org/ooxml/officeDocument/relationships/customXml" Target="../ink/ink115.xml"/><Relationship Id="rId127" Type="http://purl.oclc.org/ooxml/officeDocument/relationships/image" Target="../media/image117.png"/><Relationship Id="rId10" Type="http://purl.oclc.org/ooxml/officeDocument/relationships/customXml" Target="../ink/ink67.xml"/><Relationship Id="rId31" Type="http://purl.oclc.org/ooxml/officeDocument/relationships/image" Target="../media/image69.png"/><Relationship Id="rId52" Type="http://purl.oclc.org/ooxml/officeDocument/relationships/customXml" Target="../ink/ink88.xml"/><Relationship Id="rId73" Type="http://purl.oclc.org/ooxml/officeDocument/relationships/image" Target="../media/image90.png"/><Relationship Id="rId78" Type="http://purl.oclc.org/ooxml/officeDocument/relationships/customXml" Target="../ink/ink101.xml"/><Relationship Id="rId94" Type="http://purl.oclc.org/ooxml/officeDocument/relationships/customXml" Target="../ink/ink109.xml"/><Relationship Id="rId99" Type="http://purl.oclc.org/ooxml/officeDocument/relationships/image" Target="../media/image103.png"/><Relationship Id="rId101" Type="http://purl.oclc.org/ooxml/officeDocument/relationships/image" Target="../media/image104.png"/><Relationship Id="rId122" Type="http://purl.oclc.org/ooxml/officeDocument/relationships/customXml" Target="../ink/ink123.xml"/><Relationship Id="rId4" Type="http://purl.oclc.org/ooxml/officeDocument/relationships/customXml" Target="../ink/ink64.xml"/><Relationship Id="rId9" Type="http://purl.oclc.org/ooxml/officeDocument/relationships/image" Target="../media/image58.png"/><Relationship Id="rId26" Type="http://purl.oclc.org/ooxml/officeDocument/relationships/customXml" Target="../ink/ink75.xml"/></Relationships>
</file>

<file path=ppt/slides/_rels/slide60.xml.rels><?xml version="1.0" encoding="UTF-8" standalone="yes"?>
<Relationships xmlns="http://schemas.openxmlformats.org/package/2006/relationships"><Relationship Id="rId13" Type="http://purl.oclc.org/ooxml/officeDocument/relationships/customXml" Target="../ink/ink1385.xml"/><Relationship Id="rId18" Type="http://purl.oclc.org/ooxml/officeDocument/relationships/image" Target="../media/image61.emf"/><Relationship Id="rId26" Type="http://purl.oclc.org/ooxml/officeDocument/relationships/image" Target="../media/image65.emf"/><Relationship Id="rId3" Type="http://purl.oclc.org/ooxml/officeDocument/relationships/customXml" Target="../ink/ink1380.xml"/><Relationship Id="rId21" Type="http://purl.oclc.org/ooxml/officeDocument/relationships/customXml" Target="../ink/ink1389.xml"/><Relationship Id="rId34" Type="http://purl.oclc.org/ooxml/officeDocument/relationships/image" Target="../media/image41.emf"/><Relationship Id="rId7" Type="http://purl.oclc.org/ooxml/officeDocument/relationships/customXml" Target="../ink/ink1382.xml"/><Relationship Id="rId12" Type="http://purl.oclc.org/ooxml/officeDocument/relationships/image" Target="../media/image45.emf"/><Relationship Id="rId17" Type="http://purl.oclc.org/ooxml/officeDocument/relationships/customXml" Target="../ink/ink1387.xml"/><Relationship Id="rId25" Type="http://purl.oclc.org/ooxml/officeDocument/relationships/customXml" Target="../ink/ink1391.xml"/><Relationship Id="rId33" Type="http://purl.oclc.org/ooxml/officeDocument/relationships/customXml" Target="../ink/ink1395.xml"/><Relationship Id="rId2" Type="http://purl.oclc.org/ooxml/officeDocument/relationships/image" Target="../media/image545.png"/><Relationship Id="rId16" Type="http://purl.oclc.org/ooxml/officeDocument/relationships/image" Target="../media/image57.emf"/><Relationship Id="rId20" Type="http://purl.oclc.org/ooxml/officeDocument/relationships/image" Target="../media/image62.emf"/><Relationship Id="rId29" Type="http://purl.oclc.org/ooxml/officeDocument/relationships/customXml" Target="../ink/ink1393.xml"/><Relationship Id="rId1" Type="http://purl.oclc.org/ooxml/officeDocument/relationships/slideLayout" Target="../slideLayouts/slideLayout2.xml"/><Relationship Id="rId6" Type="http://purl.oclc.org/ooxml/officeDocument/relationships/image" Target="../media/image52.emf"/><Relationship Id="rId11" Type="http://purl.oclc.org/ooxml/officeDocument/relationships/customXml" Target="../ink/ink1384.xml"/><Relationship Id="rId24" Type="http://purl.oclc.org/ooxml/officeDocument/relationships/image" Target="../media/image64.emf"/><Relationship Id="rId32" Type="http://purl.oclc.org/ooxml/officeDocument/relationships/image" Target="../media/image70.emf"/><Relationship Id="rId5" Type="http://purl.oclc.org/ooxml/officeDocument/relationships/customXml" Target="../ink/ink1381.xml"/><Relationship Id="rId15" Type="http://purl.oclc.org/ooxml/officeDocument/relationships/customXml" Target="../ink/ink1386.xml"/><Relationship Id="rId23" Type="http://purl.oclc.org/ooxml/officeDocument/relationships/customXml" Target="../ink/ink1390.xml"/><Relationship Id="rId28" Type="http://purl.oclc.org/ooxml/officeDocument/relationships/image" Target="../media/image66.emf"/><Relationship Id="rId10" Type="http://purl.oclc.org/ooxml/officeDocument/relationships/image" Target="../media/image54.emf"/><Relationship Id="rId19" Type="http://purl.oclc.org/ooxml/officeDocument/relationships/customXml" Target="../ink/ink1388.xml"/><Relationship Id="rId31" Type="http://purl.oclc.org/ooxml/officeDocument/relationships/customXml" Target="../ink/ink1394.xml"/><Relationship Id="rId4" Type="http://purl.oclc.org/ooxml/officeDocument/relationships/image" Target="../media/image51.emf"/><Relationship Id="rId9" Type="http://purl.oclc.org/ooxml/officeDocument/relationships/customXml" Target="../ink/ink1383.xml"/><Relationship Id="rId14" Type="http://purl.oclc.org/ooxml/officeDocument/relationships/image" Target="../media/image55.emf"/><Relationship Id="rId22" Type="http://purl.oclc.org/ooxml/officeDocument/relationships/image" Target="../media/image63.emf"/><Relationship Id="rId27" Type="http://purl.oclc.org/ooxml/officeDocument/relationships/customXml" Target="../ink/ink1392.xml"/><Relationship Id="rId30" Type="http://purl.oclc.org/ooxml/officeDocument/relationships/image" Target="../media/image67.emf"/><Relationship Id="rId8" Type="http://purl.oclc.org/ooxml/officeDocument/relationships/image" Target="../media/image53.emf"/></Relationships>
</file>

<file path=ppt/slides/_rels/slide61.xml.rels><?xml version="1.0" encoding="UTF-8" standalone="yes"?>
<Relationships xmlns="http://schemas.openxmlformats.org/package/2006/relationships"><Relationship Id="rId18" Type="http://purl.oclc.org/ooxml/officeDocument/relationships/image" Target="../media/image702.emf"/><Relationship Id="rId26" Type="http://purl.oclc.org/ooxml/officeDocument/relationships/image" Target="../media/image923.emf"/><Relationship Id="rId3" Type="http://purl.oclc.org/ooxml/officeDocument/relationships/customXml" Target="../ink/ink1396.xml"/><Relationship Id="rId21" Type="http://purl.oclc.org/ooxml/officeDocument/relationships/customXml" Target="../ink/ink1398.xml"/><Relationship Id="rId25" Type="http://purl.oclc.org/ooxml/officeDocument/relationships/customXml" Target="../ink/ink1400.xml"/><Relationship Id="rId2" Type="http://purl.oclc.org/ooxml/officeDocument/relationships/image" Target="../media/image546.png"/><Relationship Id="rId20" Type="http://purl.oclc.org/ooxml/officeDocument/relationships/image" Target="../media/image88.emf"/><Relationship Id="rId1" Type="http://purl.oclc.org/ooxml/officeDocument/relationships/slideLayout" Target="../slideLayouts/slideLayout2.xml"/><Relationship Id="rId24" Type="http://purl.oclc.org/ooxml/officeDocument/relationships/image" Target="../media/image912.emf"/><Relationship Id="rId23" Type="http://purl.oclc.org/ooxml/officeDocument/relationships/customXml" Target="../ink/ink1399.xml"/><Relationship Id="rId28" Type="http://purl.oclc.org/ooxml/officeDocument/relationships/image" Target="../media/image93.emf"/><Relationship Id="rId19" Type="http://purl.oclc.org/ooxml/officeDocument/relationships/customXml" Target="../ink/ink1397.xml"/><Relationship Id="rId22" Type="http://purl.oclc.org/ooxml/officeDocument/relationships/image" Target="../media/image89.emf"/><Relationship Id="rId27" Type="http://purl.oclc.org/ooxml/officeDocument/relationships/customXml" Target="../ink/ink1401.xml"/></Relationships>
</file>

<file path=ppt/slides/_rels/slide62.xml.rels><?xml version="1.0" encoding="UTF-8" standalone="yes"?>
<Relationships xmlns="http://schemas.openxmlformats.org/package/2006/relationships"><Relationship Id="rId2" Type="http://purl.oclc.org/ooxml/officeDocument/relationships/image" Target="../media/image547.png"/><Relationship Id="rId1" Type="http://purl.oclc.org/ooxml/officeDocument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purl.oclc.org/ooxml/officeDocument/relationships/image" Target="../media/image548.png"/><Relationship Id="rId1" Type="http://purl.oclc.org/ooxml/officeDocument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purl.oclc.org/ooxml/officeDocument/relationships/customXml" Target="../ink/ink1403.xml"/><Relationship Id="rId3" Type="http://purl.oclc.org/ooxml/officeDocument/relationships/image" Target="../media/image549.png"/><Relationship Id="rId7" Type="http://purl.oclc.org/ooxml/officeDocument/relationships/image" Target="../media/image1270.emf"/><Relationship Id="rId2" Type="http://purl.oclc.org/ooxml/officeDocument/relationships/notesSlide" Target="../notesSlides/notesSlide8.xml"/><Relationship Id="rId1" Type="http://purl.oclc.org/ooxml/officeDocument/relationships/slideLayout" Target="../slideLayouts/slideLayout7.xml"/><Relationship Id="rId4" Type="http://purl.oclc.org/ooxml/officeDocument/relationships/customXml" Target="../ink/ink1402.xml"/><Relationship Id="rId9" Type="http://purl.oclc.org/ooxml/officeDocument/relationships/image" Target="../media/image821.emf"/></Relationships>
</file>

<file path=ppt/slides/_rels/slide65.xml.rels><?xml version="1.0" encoding="UTF-8" standalone="yes"?>
<Relationships xmlns="http://schemas.openxmlformats.org/package/2006/relationships"><Relationship Id="rId2" Type="http://purl.oclc.org/ooxml/officeDocument/relationships/image" Target="../media/image550.png"/><Relationship Id="rId1" Type="http://purl.oclc.org/ooxml/officeDocument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purl.oclc.org/ooxml/officeDocument/relationships/image" Target="../media/image551.png"/><Relationship Id="rId1" Type="http://purl.oclc.org/ooxml/officeDocument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purl.oclc.org/ooxml/officeDocument/relationships/image" Target="../media/image3061.png"/><Relationship Id="rId2" Type="http://purl.oclc.org/ooxml/officeDocument/relationships/customXml" Target="../ink/ink1404.xml"/><Relationship Id="rId1" Type="http://purl.oclc.org/ooxml/officeDocument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7" Type="http://purl.oclc.org/ooxml/officeDocument/relationships/image" Target="../media/image4010.png"/><Relationship Id="rId21" Type="http://purl.oclc.org/ooxml/officeDocument/relationships/image" Target="../media/image3100.png"/><Relationship Id="rId42" Type="http://purl.oclc.org/ooxml/officeDocument/relationships/customXml" Target="../ink/ink145.xml"/><Relationship Id="rId84" Type="http://purl.oclc.org/ooxml/officeDocument/relationships/customXml" Target="../ink/ink155.xml"/><Relationship Id="rId138" Type="http://purl.oclc.org/ooxml/officeDocument/relationships/customXml" Target="../ink/ink182.xml"/><Relationship Id="rId159" Type="http://purl.oclc.org/ooxml/officeDocument/relationships/image" Target="../media/image138.png"/><Relationship Id="rId107" Type="http://purl.oclc.org/ooxml/officeDocument/relationships/image" Target="../media/image240.png"/><Relationship Id="rId32" Type="http://purl.oclc.org/ooxml/officeDocument/relationships/customXml" Target="../ink/ink140.xml"/><Relationship Id="rId37" Type="http://purl.oclc.org/ooxml/officeDocument/relationships/image" Target="../media/image1110.png"/><Relationship Id="rId74" Type="http://purl.oclc.org/ooxml/officeDocument/relationships/customXml" Target="../ink/ink150.xml"/><Relationship Id="rId79" Type="http://purl.oclc.org/ooxml/officeDocument/relationships/image" Target="../media/image320.png"/><Relationship Id="rId102" Type="http://purl.oclc.org/ooxml/officeDocument/relationships/customXml" Target="../ink/ink164.xml"/><Relationship Id="rId123" Type="http://purl.oclc.org/ooxml/officeDocument/relationships/image" Target="../media/image120.png"/><Relationship Id="rId128" Type="http://purl.oclc.org/ooxml/officeDocument/relationships/customXml" Target="../ink/ink177.xml"/><Relationship Id="rId144" Type="http://purl.oclc.org/ooxml/officeDocument/relationships/customXml" Target="../ink/ink185.xml"/><Relationship Id="rId149" Type="http://purl.oclc.org/ooxml/officeDocument/relationships/image" Target="../media/image133.png"/><Relationship Id="rId5" Type="http://purl.oclc.org/ooxml/officeDocument/relationships/image" Target="../media/image2.emf"/><Relationship Id="rId90" Type="http://purl.oclc.org/ooxml/officeDocument/relationships/customXml" Target="../ink/ink158.xml"/><Relationship Id="rId95" Type="http://purl.oclc.org/ooxml/officeDocument/relationships/image" Target="../media/image1813.png"/><Relationship Id="rId160" Type="http://purl.oclc.org/ooxml/officeDocument/relationships/customXml" Target="../ink/ink193.xml"/><Relationship Id="rId165" Type="http://purl.oclc.org/ooxml/officeDocument/relationships/image" Target="../media/image141.png"/><Relationship Id="rId22" Type="http://purl.oclc.org/ooxml/officeDocument/relationships/customXml" Target="../ink/ink135.xml"/><Relationship Id="rId27" Type="http://purl.oclc.org/ooxml/officeDocument/relationships/image" Target="../media/image610.png"/><Relationship Id="rId43" Type="http://purl.oclc.org/ooxml/officeDocument/relationships/image" Target="../media/image1411.png"/><Relationship Id="rId48" Type="http://purl.oclc.org/ooxml/officeDocument/relationships/customXml" Target="../ink/ink148.xml"/><Relationship Id="rId113" Type="http://purl.oclc.org/ooxml/officeDocument/relationships/image" Target="../media/image270.png"/><Relationship Id="rId118" Type="http://purl.oclc.org/ooxml/officeDocument/relationships/customXml" Target="../ink/ink172.xml"/><Relationship Id="rId134" Type="http://purl.oclc.org/ooxml/officeDocument/relationships/customXml" Target="../ink/ink180.xml"/><Relationship Id="rId139" Type="http://purl.oclc.org/ooxml/officeDocument/relationships/image" Target="../media/image128.png"/><Relationship Id="rId80" Type="http://purl.oclc.org/ooxml/officeDocument/relationships/customXml" Target="../ink/ink153.xml"/><Relationship Id="rId85" Type="http://purl.oclc.org/ooxml/officeDocument/relationships/image" Target="../media/image3511.png"/><Relationship Id="rId150" Type="http://purl.oclc.org/ooxml/officeDocument/relationships/customXml" Target="../ink/ink188.xml"/><Relationship Id="rId155" Type="http://purl.oclc.org/ooxml/officeDocument/relationships/image" Target="../media/image136.png"/><Relationship Id="rId17" Type="http://purl.oclc.org/ooxml/officeDocument/relationships/image" Target="../media/image1100.png"/><Relationship Id="rId33" Type="http://purl.oclc.org/ooxml/officeDocument/relationships/image" Target="../media/image910.png"/><Relationship Id="rId38" Type="http://purl.oclc.org/ooxml/officeDocument/relationships/customXml" Target="../ink/ink143.xml"/><Relationship Id="rId103" Type="http://purl.oclc.org/ooxml/officeDocument/relationships/image" Target="../media/image2211.png"/><Relationship Id="rId108" Type="http://purl.oclc.org/ooxml/officeDocument/relationships/customXml" Target="../ink/ink167.xml"/><Relationship Id="rId124" Type="http://purl.oclc.org/ooxml/officeDocument/relationships/customXml" Target="../ink/ink175.xml"/><Relationship Id="rId129" Type="http://purl.oclc.org/ooxml/officeDocument/relationships/image" Target="../media/image123.png"/><Relationship Id="rId75" Type="http://purl.oclc.org/ooxml/officeDocument/relationships/image" Target="../media/image300.png"/><Relationship Id="rId91" Type="http://purl.oclc.org/ooxml/officeDocument/relationships/image" Target="../media/image3811.png"/><Relationship Id="rId96" Type="http://purl.oclc.org/ooxml/officeDocument/relationships/customXml" Target="../ink/ink161.xml"/><Relationship Id="rId140" Type="http://purl.oclc.org/ooxml/officeDocument/relationships/customXml" Target="../ink/ink183.xml"/><Relationship Id="rId145" Type="http://purl.oclc.org/ooxml/officeDocument/relationships/image" Target="../media/image131.png"/><Relationship Id="rId161" Type="http://purl.oclc.org/ooxml/officeDocument/relationships/image" Target="../media/image139.png"/><Relationship Id="rId166" Type="http://purl.oclc.org/ooxml/officeDocument/relationships/customXml" Target="../ink/ink196.xml"/><Relationship Id="rId1" Type="http://purl.oclc.org/ooxml/officeDocument/relationships/slideLayout" Target="../slideLayouts/slideLayout2.xml"/><Relationship Id="rId6" Type="http://purl.oclc.org/ooxml/officeDocument/relationships/customXml" Target="../ink/ink130.xml"/><Relationship Id="rId23" Type="http://purl.oclc.org/ooxml/officeDocument/relationships/image" Target="../media/image4100.png"/><Relationship Id="rId28" Type="http://purl.oclc.org/ooxml/officeDocument/relationships/customXml" Target="../ink/ink138.xml"/><Relationship Id="rId114" Type="http://purl.oclc.org/ooxml/officeDocument/relationships/customXml" Target="../ink/ink170.xml"/><Relationship Id="rId119" Type="http://purl.oclc.org/ooxml/officeDocument/relationships/image" Target="../media/image4110.png"/><Relationship Id="rId44" Type="http://purl.oclc.org/ooxml/officeDocument/relationships/customXml" Target="../ink/ink146.xml"/><Relationship Id="rId81" Type="http://purl.oclc.org/ooxml/officeDocument/relationships/image" Target="../media/image330.png"/><Relationship Id="rId86" Type="http://purl.oclc.org/ooxml/officeDocument/relationships/customXml" Target="../ink/ink156.xml"/><Relationship Id="rId130" Type="http://purl.oclc.org/ooxml/officeDocument/relationships/customXml" Target="../ink/ink178.xml"/><Relationship Id="rId135" Type="http://purl.oclc.org/ooxml/officeDocument/relationships/image" Target="../media/image126.png"/><Relationship Id="rId151" Type="http://purl.oclc.org/ooxml/officeDocument/relationships/image" Target="../media/image134.png"/><Relationship Id="rId156" Type="http://purl.oclc.org/ooxml/officeDocument/relationships/customXml" Target="../ink/ink191.xml"/><Relationship Id="rId18" Type="http://purl.oclc.org/ooxml/officeDocument/relationships/customXml" Target="../ink/ink133.xml"/><Relationship Id="rId39" Type="http://purl.oclc.org/ooxml/officeDocument/relationships/image" Target="../media/image1211.png"/><Relationship Id="rId109" Type="http://purl.oclc.org/ooxml/officeDocument/relationships/image" Target="../media/image250.png"/><Relationship Id="rId34" Type="http://purl.oclc.org/ooxml/officeDocument/relationships/customXml" Target="../ink/ink141.xml"/><Relationship Id="rId76" Type="http://purl.oclc.org/ooxml/officeDocument/relationships/customXml" Target="../ink/ink151.xml"/><Relationship Id="rId97" Type="http://purl.oclc.org/ooxml/officeDocument/relationships/image" Target="../media/image193.png"/><Relationship Id="rId104" Type="http://purl.oclc.org/ooxml/officeDocument/relationships/customXml" Target="../ink/ink165.xml"/><Relationship Id="rId120" Type="http://purl.oclc.org/ooxml/officeDocument/relationships/customXml" Target="../ink/ink173.xml"/><Relationship Id="rId125" Type="http://purl.oclc.org/ooxml/officeDocument/relationships/image" Target="../media/image121.png"/><Relationship Id="rId141" Type="http://purl.oclc.org/ooxml/officeDocument/relationships/image" Target="../media/image129.png"/><Relationship Id="rId146" Type="http://purl.oclc.org/ooxml/officeDocument/relationships/customXml" Target="../ink/ink186.xml"/><Relationship Id="rId167" Type="http://purl.oclc.org/ooxml/officeDocument/relationships/image" Target="../media/image142.png"/><Relationship Id="rId7" Type="http://purl.oclc.org/ooxml/officeDocument/relationships/image" Target="../media/image3.emf"/><Relationship Id="rId71" Type="http://purl.oclc.org/ooxml/officeDocument/relationships/image" Target="../media/image280.png"/><Relationship Id="rId92" Type="http://purl.oclc.org/ooxml/officeDocument/relationships/customXml" Target="../ink/ink159.xml"/><Relationship Id="rId162" Type="http://purl.oclc.org/ooxml/officeDocument/relationships/customXml" Target="../ink/ink194.xml"/><Relationship Id="rId2" Type="http://purl.oclc.org/ooxml/officeDocument/relationships/customXml" Target="../ink/ink128.xml"/><Relationship Id="rId29" Type="http://purl.oclc.org/ooxml/officeDocument/relationships/image" Target="../media/image710.png"/><Relationship Id="rId24" Type="http://purl.oclc.org/ooxml/officeDocument/relationships/customXml" Target="../ink/ink136.xml"/><Relationship Id="rId40" Type="http://purl.oclc.org/ooxml/officeDocument/relationships/customXml" Target="../ink/ink144.xml"/><Relationship Id="rId45" Type="http://purl.oclc.org/ooxml/officeDocument/relationships/image" Target="../media/image1511.png"/><Relationship Id="rId87" Type="http://purl.oclc.org/ooxml/officeDocument/relationships/image" Target="../media/image3611.png"/><Relationship Id="rId110" Type="http://purl.oclc.org/ooxml/officeDocument/relationships/customXml" Target="../ink/ink168.xml"/><Relationship Id="rId115" Type="http://purl.oclc.org/ooxml/officeDocument/relationships/image" Target="../media/image392.png"/><Relationship Id="rId131" Type="http://purl.oclc.org/ooxml/officeDocument/relationships/image" Target="../media/image124.png"/><Relationship Id="rId136" Type="http://purl.oclc.org/ooxml/officeDocument/relationships/customXml" Target="../ink/ink181.xml"/><Relationship Id="rId157" Type="http://purl.oclc.org/ooxml/officeDocument/relationships/image" Target="../media/image137.png"/><Relationship Id="rId82" Type="http://purl.oclc.org/ooxml/officeDocument/relationships/customXml" Target="../ink/ink154.xml"/><Relationship Id="rId152" Type="http://purl.oclc.org/ooxml/officeDocument/relationships/customXml" Target="../ink/ink189.xml"/><Relationship Id="rId19" Type="http://purl.oclc.org/ooxml/officeDocument/relationships/image" Target="../media/image2100.png"/><Relationship Id="rId30" Type="http://purl.oclc.org/ooxml/officeDocument/relationships/customXml" Target="../ink/ink139.xml"/><Relationship Id="rId35" Type="http://purl.oclc.org/ooxml/officeDocument/relationships/image" Target="../media/image1010.png"/><Relationship Id="rId77" Type="http://purl.oclc.org/ooxml/officeDocument/relationships/image" Target="../media/image311.png"/><Relationship Id="rId100" Type="http://purl.oclc.org/ooxml/officeDocument/relationships/customXml" Target="../ink/ink163.xml"/><Relationship Id="rId105" Type="http://purl.oclc.org/ooxml/officeDocument/relationships/image" Target="../media/image237.png"/><Relationship Id="rId126" Type="http://purl.oclc.org/ooxml/officeDocument/relationships/customXml" Target="../ink/ink176.xml"/><Relationship Id="rId147" Type="http://purl.oclc.org/ooxml/officeDocument/relationships/image" Target="../media/image132.png"/><Relationship Id="rId168" Type="http://purl.oclc.org/ooxml/officeDocument/relationships/customXml" Target="../ink/ink197.xml"/><Relationship Id="rId8" Type="http://purl.oclc.org/ooxml/officeDocument/relationships/customXml" Target="../ink/ink131.xml"/><Relationship Id="rId72" Type="http://purl.oclc.org/ooxml/officeDocument/relationships/customXml" Target="../ink/ink149.xml"/><Relationship Id="rId93" Type="http://purl.oclc.org/ooxml/officeDocument/relationships/image" Target="../media/image1711.png"/><Relationship Id="rId98" Type="http://purl.oclc.org/ooxml/officeDocument/relationships/customXml" Target="../ink/ink162.xml"/><Relationship Id="rId121" Type="http://purl.oclc.org/ooxml/officeDocument/relationships/image" Target="../media/image4210.png"/><Relationship Id="rId142" Type="http://purl.oclc.org/ooxml/officeDocument/relationships/customXml" Target="../ink/ink184.xml"/><Relationship Id="rId163" Type="http://purl.oclc.org/ooxml/officeDocument/relationships/image" Target="../media/image140.png"/><Relationship Id="rId3" Type="http://purl.oclc.org/ooxml/officeDocument/relationships/image" Target="../media/image1.emf"/><Relationship Id="rId25" Type="http://purl.oclc.org/ooxml/officeDocument/relationships/image" Target="../media/image526.png"/><Relationship Id="rId46" Type="http://purl.oclc.org/ooxml/officeDocument/relationships/customXml" Target="../ink/ink147.xml"/><Relationship Id="rId116" Type="http://purl.oclc.org/ooxml/officeDocument/relationships/customXml" Target="../ink/ink171.xml"/><Relationship Id="rId137" Type="http://purl.oclc.org/ooxml/officeDocument/relationships/image" Target="../media/image127.png"/><Relationship Id="rId158" Type="http://purl.oclc.org/ooxml/officeDocument/relationships/customXml" Target="../ink/ink192.xml"/><Relationship Id="rId20" Type="http://purl.oclc.org/ooxml/officeDocument/relationships/customXml" Target="../ink/ink134.xml"/><Relationship Id="rId41" Type="http://purl.oclc.org/ooxml/officeDocument/relationships/image" Target="../media/image1310.png"/><Relationship Id="rId83" Type="http://purl.oclc.org/ooxml/officeDocument/relationships/image" Target="../media/image3411.png"/><Relationship Id="rId88" Type="http://purl.oclc.org/ooxml/officeDocument/relationships/customXml" Target="../ink/ink157.xml"/><Relationship Id="rId111" Type="http://purl.oclc.org/ooxml/officeDocument/relationships/image" Target="../media/image260.png"/><Relationship Id="rId132" Type="http://purl.oclc.org/ooxml/officeDocument/relationships/customXml" Target="../ink/ink179.xml"/><Relationship Id="rId153" Type="http://purl.oclc.org/ooxml/officeDocument/relationships/image" Target="../media/image135.png"/><Relationship Id="rId15" Type="http://purl.oclc.org/ooxml/officeDocument/relationships/image" Target="../media/image7.emf"/><Relationship Id="rId36" Type="http://purl.oclc.org/ooxml/officeDocument/relationships/customXml" Target="../ink/ink142.xml"/><Relationship Id="rId106" Type="http://purl.oclc.org/ooxml/officeDocument/relationships/customXml" Target="../ink/ink166.xml"/><Relationship Id="rId127" Type="http://purl.oclc.org/ooxml/officeDocument/relationships/image" Target="../media/image122.png"/><Relationship Id="rId31" Type="http://purl.oclc.org/ooxml/officeDocument/relationships/image" Target="../media/image810.png"/><Relationship Id="rId73" Type="http://purl.oclc.org/ooxml/officeDocument/relationships/image" Target="../media/image290.png"/><Relationship Id="rId78" Type="http://purl.oclc.org/ooxml/officeDocument/relationships/customXml" Target="../ink/ink152.xml"/><Relationship Id="rId94" Type="http://purl.oclc.org/ooxml/officeDocument/relationships/customXml" Target="../ink/ink160.xml"/><Relationship Id="rId99" Type="http://purl.oclc.org/ooxml/officeDocument/relationships/image" Target="../media/image200.png"/><Relationship Id="rId101" Type="http://purl.oclc.org/ooxml/officeDocument/relationships/image" Target="../media/image210.png"/><Relationship Id="rId122" Type="http://purl.oclc.org/ooxml/officeDocument/relationships/customXml" Target="../ink/ink174.xml"/><Relationship Id="rId143" Type="http://purl.oclc.org/ooxml/officeDocument/relationships/image" Target="../media/image130.png"/><Relationship Id="rId148" Type="http://purl.oclc.org/ooxml/officeDocument/relationships/customXml" Target="../ink/ink187.xml"/><Relationship Id="rId164" Type="http://purl.oclc.org/ooxml/officeDocument/relationships/customXml" Target="../ink/ink195.xml"/><Relationship Id="rId169" Type="http://purl.oclc.org/ooxml/officeDocument/relationships/image" Target="../media/image143.png"/><Relationship Id="rId4" Type="http://purl.oclc.org/ooxml/officeDocument/relationships/customXml" Target="../ink/ink129.xml"/><Relationship Id="rId26" Type="http://purl.oclc.org/ooxml/officeDocument/relationships/customXml" Target="../ink/ink137.xml"/><Relationship Id="rId47" Type="http://purl.oclc.org/ooxml/officeDocument/relationships/image" Target="../media/image1611.png"/><Relationship Id="rId89" Type="http://purl.oclc.org/ooxml/officeDocument/relationships/image" Target="../media/image3711.png"/><Relationship Id="rId112" Type="http://purl.oclc.org/ooxml/officeDocument/relationships/customXml" Target="../ink/ink169.xml"/><Relationship Id="rId133" Type="http://purl.oclc.org/ooxml/officeDocument/relationships/image" Target="../media/image125.png"/><Relationship Id="rId154" Type="http://purl.oclc.org/ooxml/officeDocument/relationships/customXml" Target="../ink/ink190.xml"/><Relationship Id="rId16" Type="http://purl.oclc.org/ooxml/officeDocument/relationships/customXml" Target="../ink/ink132.xml"/></Relationships>
</file>

<file path=ppt/slides/_rels/slide9.xml.rels><?xml version="1.0" encoding="UTF-8" standalone="yes"?>
<Relationships xmlns="http://schemas.openxmlformats.org/package/2006/relationships"><Relationship Id="rId2" Type="http://purl.oclc.org/ooxml/officeDocument/relationships/image" Target="../media/image144.png"/><Relationship Id="rId1" Type="http://purl.oclc.org/ooxml/officeDocument/relationships/slideLayout" Target="../slideLayouts/slideLayout7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1F03-16DE-D68B-B8D2-96CD246AA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solidFill>
                  <a:srgbClr val="222222"/>
                </a:solidFill>
                <a:latin typeface="Arial" panose="020B0604020202020204" pitchFamily="34" charset="0"/>
              </a:rPr>
              <a:t>Unitarity triangles and the lattice</a:t>
            </a:r>
            <a:endParaRPr lang="en-US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EAD01-8010-E9C8-4FD5-4F5381654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58778"/>
            <a:ext cx="6858000" cy="2110133"/>
          </a:xfrm>
        </p:spPr>
        <p:txBody>
          <a:bodyPr>
            <a:normAutofit/>
          </a:bodyPr>
          <a:lstStyle/>
          <a:p>
            <a:r>
              <a:rPr lang="en-US" sz="2700" dirty="0"/>
              <a:t>Amarjit Soni</a:t>
            </a:r>
          </a:p>
          <a:p>
            <a:r>
              <a:rPr lang="en-US" sz="2700" dirty="0"/>
              <a:t>BNL-HET</a:t>
            </a:r>
          </a:p>
          <a:p>
            <a:r>
              <a:rPr lang="en-US" sz="2700" dirty="0"/>
              <a:t>Lattice 2024, Liverpool; 8/1/2024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A6EF0-025D-819A-0A8A-67256EAA5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2F7DF-BBC7-B15C-49F0-CD745FA3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6821"/>
      </p:ext>
    </p:extLst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BEB3B5-35B7-5027-CC34-3D11651C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6DAEB-FFE6-6C7A-2C2A-88EA86E6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B6687-419E-F6FC-647E-12BD2B489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335"/>
            <a:ext cx="9144000" cy="644933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545E92-1E90-50A8-ABA2-B471799BC44E}"/>
              </a:ext>
            </a:extLst>
          </p:cNvPr>
          <p:cNvGrpSpPr/>
          <p:nvPr/>
        </p:nvGrpSpPr>
        <p:grpSpPr>
          <a:xfrm>
            <a:off x="789794" y="2665289"/>
            <a:ext cx="961200" cy="231480"/>
            <a:chOff x="789794" y="2665289"/>
            <a:chExt cx="961200" cy="23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ED9818D-F6B9-D6DE-757C-8ECB7527E046}"/>
                    </a:ext>
                  </a:extLst>
                </p14:cNvPr>
                <p14:cNvContentPartPr/>
                <p14:nvPr/>
              </p14:nvContentPartPr>
              <p14:xfrm>
                <a:off x="789794" y="2750969"/>
                <a:ext cx="877680" cy="43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ED9818D-F6B9-D6DE-757C-8ECB7527E04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4154" y="2715329"/>
                  <a:ext cx="94932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B3C3157-B58B-2ACC-C565-7FB27AABC1A9}"/>
                    </a:ext>
                  </a:extLst>
                </p14:cNvPr>
                <p14:cNvContentPartPr/>
                <p14:nvPr/>
              </p14:nvContentPartPr>
              <p14:xfrm>
                <a:off x="1648034" y="2672129"/>
                <a:ext cx="360" cy="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B3C3157-B58B-2ACC-C565-7FB27AABC1A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12034" y="263648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A043AED-DD2A-FB16-E0F7-687412EC5531}"/>
                    </a:ext>
                  </a:extLst>
                </p14:cNvPr>
                <p14:cNvContentPartPr/>
                <p14:nvPr/>
              </p14:nvContentPartPr>
              <p14:xfrm>
                <a:off x="1609514" y="2665289"/>
                <a:ext cx="141480" cy="231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A043AED-DD2A-FB16-E0F7-687412EC553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73514" y="2629649"/>
                  <a:ext cx="21312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0B29CF-8E6C-D134-489D-DF63B9BA82FD}"/>
              </a:ext>
            </a:extLst>
          </p:cNvPr>
          <p:cNvGrpSpPr/>
          <p:nvPr/>
        </p:nvGrpSpPr>
        <p:grpSpPr>
          <a:xfrm>
            <a:off x="1322594" y="2442449"/>
            <a:ext cx="381960" cy="141480"/>
            <a:chOff x="1322594" y="2442449"/>
            <a:chExt cx="381960" cy="14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BC362DD-D768-9059-2C2C-ABE84903C288}"/>
                    </a:ext>
                  </a:extLst>
                </p14:cNvPr>
                <p14:cNvContentPartPr/>
                <p14:nvPr/>
              </p14:nvContentPartPr>
              <p14:xfrm>
                <a:off x="1322594" y="2513369"/>
                <a:ext cx="378360" cy="29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BC362DD-D768-9059-2C2C-ABE84903C28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86594" y="2477369"/>
                  <a:ext cx="4500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7DB45C7-2C73-CA72-410A-9C4B3A705C4D}"/>
                    </a:ext>
                  </a:extLst>
                </p14:cNvPr>
                <p14:cNvContentPartPr/>
                <p14:nvPr/>
              </p14:nvContentPartPr>
              <p14:xfrm>
                <a:off x="1637954" y="2442449"/>
                <a:ext cx="66600" cy="141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7DB45C7-2C73-CA72-410A-9C4B3A705C4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602314" y="2406449"/>
                  <a:ext cx="138240" cy="21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FC67BF-DA5A-AB1C-BAD0-648610483992}"/>
              </a:ext>
            </a:extLst>
          </p:cNvPr>
          <p:cNvGrpSpPr/>
          <p:nvPr/>
        </p:nvGrpSpPr>
        <p:grpSpPr>
          <a:xfrm>
            <a:off x="1696994" y="3861929"/>
            <a:ext cx="169920" cy="123480"/>
            <a:chOff x="1696994" y="3861929"/>
            <a:chExt cx="169920" cy="12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ECC5C84-7B48-72E2-7834-6A3B19D5A54E}"/>
                    </a:ext>
                  </a:extLst>
                </p14:cNvPr>
                <p14:cNvContentPartPr/>
                <p14:nvPr/>
              </p14:nvContentPartPr>
              <p14:xfrm>
                <a:off x="1696994" y="3917729"/>
                <a:ext cx="136440" cy="8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ECC5C84-7B48-72E2-7834-6A3B19D5A54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61354" y="3882089"/>
                  <a:ext cx="20808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EC32EBB-211C-0156-4404-6F5BEF855414}"/>
                    </a:ext>
                  </a:extLst>
                </p14:cNvPr>
                <p14:cNvContentPartPr/>
                <p14:nvPr/>
              </p14:nvContentPartPr>
              <p14:xfrm>
                <a:off x="1840634" y="3861929"/>
                <a:ext cx="26280" cy="94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EC32EBB-211C-0156-4404-6F5BEF85541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804634" y="3826289"/>
                  <a:ext cx="979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9463636-47F1-F5DC-0A8D-690911D9452E}"/>
                    </a:ext>
                  </a:extLst>
                </p14:cNvPr>
                <p14:cNvContentPartPr/>
                <p14:nvPr/>
              </p14:nvContentPartPr>
              <p14:xfrm>
                <a:off x="1834874" y="3980729"/>
                <a:ext cx="2160" cy="4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9463636-47F1-F5DC-0A8D-690911D9452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99234" y="3944729"/>
                  <a:ext cx="73800" cy="7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0ED1F1-84DA-9ADF-45EC-569ED55869A2}"/>
              </a:ext>
            </a:extLst>
          </p:cNvPr>
          <p:cNvGrpSpPr/>
          <p:nvPr/>
        </p:nvGrpSpPr>
        <p:grpSpPr>
          <a:xfrm>
            <a:off x="8151794" y="3789209"/>
            <a:ext cx="257400" cy="246960"/>
            <a:chOff x="8151794" y="3789209"/>
            <a:chExt cx="257400" cy="24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ACF7DE3-9502-F87E-8A92-8AE2B4B49311}"/>
                    </a:ext>
                  </a:extLst>
                </p14:cNvPr>
                <p14:cNvContentPartPr/>
                <p14:nvPr/>
              </p14:nvContentPartPr>
              <p14:xfrm>
                <a:off x="8210474" y="3853649"/>
                <a:ext cx="198720" cy="48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ACF7DE3-9502-F87E-8A92-8AE2B4B4931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174474" y="3818009"/>
                  <a:ext cx="2703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F3A049D-948F-B0E1-5EB1-876EF263E177}"/>
                    </a:ext>
                  </a:extLst>
                </p14:cNvPr>
                <p14:cNvContentPartPr/>
                <p14:nvPr/>
              </p14:nvContentPartPr>
              <p14:xfrm>
                <a:off x="8151794" y="3789209"/>
                <a:ext cx="144000" cy="246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F3A049D-948F-B0E1-5EB1-876EF263E17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115794" y="3753569"/>
                  <a:ext cx="215640" cy="31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21452E5-3817-0276-8B6A-D29CB3D71C9E}"/>
              </a:ext>
            </a:extLst>
          </p:cNvPr>
          <p:cNvGrpSpPr/>
          <p:nvPr/>
        </p:nvGrpSpPr>
        <p:grpSpPr>
          <a:xfrm>
            <a:off x="242234" y="113249"/>
            <a:ext cx="2772720" cy="609840"/>
            <a:chOff x="242234" y="113249"/>
            <a:chExt cx="2772720" cy="60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A675AA9-6E20-304E-C339-8FDA5215D0E2}"/>
                    </a:ext>
                  </a:extLst>
                </p14:cNvPr>
                <p14:cNvContentPartPr/>
                <p14:nvPr/>
              </p14:nvContentPartPr>
              <p14:xfrm>
                <a:off x="543554" y="687809"/>
                <a:ext cx="257760" cy="244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A675AA9-6E20-304E-C339-8FDA5215D0E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07554" y="652169"/>
                  <a:ext cx="3294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FF5E27-C73F-A108-48E8-E5919BCD31AA}"/>
                    </a:ext>
                  </a:extLst>
                </p14:cNvPr>
                <p14:cNvContentPartPr/>
                <p14:nvPr/>
              </p14:nvContentPartPr>
              <p14:xfrm>
                <a:off x="812834" y="643169"/>
                <a:ext cx="1683000" cy="59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FF5E27-C73F-A108-48E8-E5919BCD31A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6834" y="607169"/>
                  <a:ext cx="17546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AC6E78D-8115-F134-72A9-8531BCABB986}"/>
                    </a:ext>
                  </a:extLst>
                </p14:cNvPr>
                <p14:cNvContentPartPr/>
                <p14:nvPr/>
              </p14:nvContentPartPr>
              <p14:xfrm>
                <a:off x="242234" y="513929"/>
                <a:ext cx="273240" cy="189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AC6E78D-8115-F134-72A9-8531BCABB98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06594" y="477929"/>
                  <a:ext cx="3448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554B37C-43EB-7F52-E5B4-AC2A73EF7558}"/>
                    </a:ext>
                  </a:extLst>
                </p14:cNvPr>
                <p14:cNvContentPartPr/>
                <p14:nvPr/>
              </p14:nvContentPartPr>
              <p14:xfrm>
                <a:off x="2678714" y="626249"/>
                <a:ext cx="270000" cy="63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554B37C-43EB-7F52-E5B4-AC2A73EF755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642714" y="590609"/>
                  <a:ext cx="3416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4FAD7AE-B592-9323-FA7C-017BC544F02B}"/>
                    </a:ext>
                  </a:extLst>
                </p14:cNvPr>
                <p14:cNvContentPartPr/>
                <p14:nvPr/>
              </p14:nvContentPartPr>
              <p14:xfrm>
                <a:off x="1257434" y="366689"/>
                <a:ext cx="693360" cy="356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4FAD7AE-B592-9323-FA7C-017BC544F02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221434" y="330689"/>
                  <a:ext cx="76500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DB1D18E-EEEC-300F-B0C4-4510784F3B5D}"/>
                    </a:ext>
                  </a:extLst>
                </p14:cNvPr>
                <p14:cNvContentPartPr/>
                <p14:nvPr/>
              </p14:nvContentPartPr>
              <p14:xfrm>
                <a:off x="1383074" y="116849"/>
                <a:ext cx="311040" cy="2854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DB1D18E-EEEC-300F-B0C4-4510784F3B5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347434" y="81209"/>
                  <a:ext cx="38268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3266EA3-8949-C93A-19DC-2DA91649D2A9}"/>
                    </a:ext>
                  </a:extLst>
                </p14:cNvPr>
                <p14:cNvContentPartPr/>
                <p14:nvPr/>
              </p14:nvContentPartPr>
              <p14:xfrm>
                <a:off x="1978874" y="113249"/>
                <a:ext cx="366840" cy="1501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3266EA3-8949-C93A-19DC-2DA91649D2A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943234" y="77249"/>
                  <a:ext cx="4384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BC76447-1F22-AAE6-7E81-AE3004F21074}"/>
                    </a:ext>
                  </a:extLst>
                </p14:cNvPr>
                <p14:cNvContentPartPr/>
                <p14:nvPr/>
              </p14:nvContentPartPr>
              <p14:xfrm>
                <a:off x="1887794" y="349409"/>
                <a:ext cx="633960" cy="748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BC76447-1F22-AAE6-7E81-AE3004F2107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51794" y="313409"/>
                  <a:ext cx="7056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721C038-CA20-C591-C1C0-9E252C2246D1}"/>
                    </a:ext>
                  </a:extLst>
                </p14:cNvPr>
                <p14:cNvContentPartPr/>
                <p14:nvPr/>
              </p14:nvContentPartPr>
              <p14:xfrm>
                <a:off x="1927394" y="323129"/>
                <a:ext cx="24480" cy="457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721C038-CA20-C591-C1C0-9E252C2246D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891754" y="287489"/>
                  <a:ext cx="961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A26D19A-3FAE-5FBD-BD5A-C00A9F4B70A6}"/>
                    </a:ext>
                  </a:extLst>
                </p14:cNvPr>
                <p14:cNvContentPartPr/>
                <p14:nvPr/>
              </p14:nvContentPartPr>
              <p14:xfrm>
                <a:off x="1964114" y="198569"/>
                <a:ext cx="266760" cy="167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A26D19A-3FAE-5FBD-BD5A-C00A9F4B70A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928114" y="162569"/>
                  <a:ext cx="3384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4112CF5-F94E-551A-48F8-EDCD83BD9104}"/>
                    </a:ext>
                  </a:extLst>
                </p14:cNvPr>
                <p14:cNvContentPartPr/>
                <p14:nvPr/>
              </p14:nvContentPartPr>
              <p14:xfrm>
                <a:off x="2457674" y="116849"/>
                <a:ext cx="187200" cy="71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4112CF5-F94E-551A-48F8-EDCD83BD910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21674" y="81209"/>
                  <a:ext cx="25884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6FEDF2B-8FED-323B-6BCD-062AFC8B5C42}"/>
                    </a:ext>
                  </a:extLst>
                </p14:cNvPr>
                <p14:cNvContentPartPr/>
                <p14:nvPr/>
              </p14:nvContentPartPr>
              <p14:xfrm>
                <a:off x="2832434" y="227009"/>
                <a:ext cx="182520" cy="1519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6FEDF2B-8FED-323B-6BCD-062AFC8B5C4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796794" y="191009"/>
                  <a:ext cx="254160" cy="22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F504499-52C3-045F-0AAD-C4BC72C6498C}"/>
              </a:ext>
            </a:extLst>
          </p:cNvPr>
          <p:cNvGrpSpPr/>
          <p:nvPr/>
        </p:nvGrpSpPr>
        <p:grpSpPr>
          <a:xfrm>
            <a:off x="1218554" y="853769"/>
            <a:ext cx="621000" cy="336240"/>
            <a:chOff x="1218554" y="853769"/>
            <a:chExt cx="621000" cy="33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3527E70-3D3E-52F7-966A-273F3E6CCA93}"/>
                    </a:ext>
                  </a:extLst>
                </p14:cNvPr>
                <p14:cNvContentPartPr/>
                <p14:nvPr/>
              </p14:nvContentPartPr>
              <p14:xfrm>
                <a:off x="1218554" y="853769"/>
                <a:ext cx="316800" cy="318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3527E70-3D3E-52F7-966A-273F3E6CCA9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82914" y="817769"/>
                  <a:ext cx="3884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91146C8-811C-F56B-6CC7-CEBE37C3F564}"/>
                    </a:ext>
                  </a:extLst>
                </p14:cNvPr>
                <p14:cNvContentPartPr/>
                <p14:nvPr/>
              </p14:nvContentPartPr>
              <p14:xfrm>
                <a:off x="1611314" y="1060049"/>
                <a:ext cx="228240" cy="1299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91146C8-811C-F56B-6CC7-CEBE37C3F56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575314" y="1024409"/>
                  <a:ext cx="299880" cy="20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1812DFE-DA3F-0038-C7F5-19ADDEE93875}"/>
              </a:ext>
            </a:extLst>
          </p:cNvPr>
          <p:cNvGrpSpPr/>
          <p:nvPr/>
        </p:nvGrpSpPr>
        <p:grpSpPr>
          <a:xfrm>
            <a:off x="4376114" y="328889"/>
            <a:ext cx="1323720" cy="180360"/>
            <a:chOff x="4376114" y="328889"/>
            <a:chExt cx="1323720" cy="18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7D27972-8600-9394-C18B-F1230BEE2A1A}"/>
                    </a:ext>
                  </a:extLst>
                </p14:cNvPr>
                <p14:cNvContentPartPr/>
                <p14:nvPr/>
              </p14:nvContentPartPr>
              <p14:xfrm>
                <a:off x="4566914" y="461729"/>
                <a:ext cx="1132920" cy="47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7D27972-8600-9394-C18B-F1230BEE2A1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530914" y="426089"/>
                  <a:ext cx="12045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1A02148-6A17-B173-B46F-85FB7D1BDE35}"/>
                    </a:ext>
                  </a:extLst>
                </p14:cNvPr>
                <p14:cNvContentPartPr/>
                <p14:nvPr/>
              </p14:nvContentPartPr>
              <p14:xfrm>
                <a:off x="4376114" y="328889"/>
                <a:ext cx="175680" cy="144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1A02148-6A17-B173-B46F-85FB7D1BDE3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340114" y="292889"/>
                  <a:ext cx="247320" cy="21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AC589C5-7FCC-83FB-5600-DC816204BFE2}"/>
                  </a:ext>
                </a:extLst>
              </p14:cNvPr>
              <p14:cNvContentPartPr/>
              <p14:nvPr/>
            </p14:nvContentPartPr>
            <p14:xfrm>
              <a:off x="5809274" y="288569"/>
              <a:ext cx="157680" cy="18936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AC589C5-7FCC-83FB-5600-DC816204BFE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773634" y="252569"/>
                <a:ext cx="229320" cy="26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DAEE1DE8-097C-5B34-D7DB-F676B09A8754}"/>
              </a:ext>
            </a:extLst>
          </p:cNvPr>
          <p:cNvGrpSpPr/>
          <p:nvPr/>
        </p:nvGrpSpPr>
        <p:grpSpPr>
          <a:xfrm>
            <a:off x="4963274" y="175169"/>
            <a:ext cx="362160" cy="753840"/>
            <a:chOff x="4963274" y="175169"/>
            <a:chExt cx="362160" cy="75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AD1A5E9-9E42-B57D-F044-B6FAAF1FD28F}"/>
                    </a:ext>
                  </a:extLst>
                </p14:cNvPr>
                <p14:cNvContentPartPr/>
                <p14:nvPr/>
              </p14:nvContentPartPr>
              <p14:xfrm>
                <a:off x="4963274" y="175169"/>
                <a:ext cx="362160" cy="3477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AD1A5E9-9E42-B57D-F044-B6FAAF1FD28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927274" y="139529"/>
                  <a:ext cx="43380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4A3A3BC-8583-C119-2D99-F83F7D7441B9}"/>
                    </a:ext>
                  </a:extLst>
                </p14:cNvPr>
                <p14:cNvContentPartPr/>
                <p14:nvPr/>
              </p14:nvContentPartPr>
              <p14:xfrm>
                <a:off x="5265674" y="428249"/>
                <a:ext cx="12240" cy="64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4A3A3BC-8583-C119-2D99-F83F7D7441B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30034" y="392249"/>
                  <a:ext cx="838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8DF5E67-3430-C097-32E9-4496F57FE19D}"/>
                    </a:ext>
                  </a:extLst>
                </p14:cNvPr>
                <p14:cNvContentPartPr/>
                <p14:nvPr/>
              </p14:nvContentPartPr>
              <p14:xfrm>
                <a:off x="5065874" y="499169"/>
                <a:ext cx="181080" cy="429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8DF5E67-3430-C097-32E9-4496F57FE19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030234" y="463169"/>
                  <a:ext cx="252720" cy="50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297DFE5-9494-1BAB-E54C-DB4077CF0327}"/>
                  </a:ext>
                </a:extLst>
              </p14:cNvPr>
              <p14:cNvContentPartPr/>
              <p14:nvPr/>
            </p14:nvContentPartPr>
            <p14:xfrm>
              <a:off x="4697234" y="933689"/>
              <a:ext cx="927360" cy="6624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297DFE5-9494-1BAB-E54C-DB4077CF032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61594" y="897689"/>
                <a:ext cx="999000" cy="13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C8B3CBBD-F50D-BEE1-51D9-83B02C8B016B}"/>
              </a:ext>
            </a:extLst>
          </p:cNvPr>
          <p:cNvGrpSpPr/>
          <p:nvPr/>
        </p:nvGrpSpPr>
        <p:grpSpPr>
          <a:xfrm>
            <a:off x="5452154" y="634169"/>
            <a:ext cx="370080" cy="276120"/>
            <a:chOff x="5452154" y="634169"/>
            <a:chExt cx="37008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EFF368F-2FCE-5E75-5D13-928D15465C73}"/>
                    </a:ext>
                  </a:extLst>
                </p14:cNvPr>
                <p14:cNvContentPartPr/>
                <p14:nvPr/>
              </p14:nvContentPartPr>
              <p14:xfrm>
                <a:off x="5477714" y="720569"/>
                <a:ext cx="73800" cy="61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EFF368F-2FCE-5E75-5D13-928D15465C7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441714" y="684569"/>
                  <a:ext cx="14544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8F20307-C6DE-D64C-063A-64F51FE30C59}"/>
                    </a:ext>
                  </a:extLst>
                </p14:cNvPr>
                <p14:cNvContentPartPr/>
                <p14:nvPr/>
              </p14:nvContentPartPr>
              <p14:xfrm>
                <a:off x="5452154" y="634169"/>
                <a:ext cx="194760" cy="116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8F20307-C6DE-D64C-063A-64F51FE30C5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416514" y="598169"/>
                  <a:ext cx="2664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7C796E1-266E-6E41-6AD9-60E40A4FAAA1}"/>
                    </a:ext>
                  </a:extLst>
                </p14:cNvPr>
                <p14:cNvContentPartPr/>
                <p14:nvPr/>
              </p14:nvContentPartPr>
              <p14:xfrm>
                <a:off x="5702714" y="704369"/>
                <a:ext cx="119520" cy="2059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7C796E1-266E-6E41-6AD9-60E40A4FAAA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666714" y="668369"/>
                  <a:ext cx="191160" cy="27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2B38D578-D83C-4312-48A0-93DA73F9F6C7}"/>
                  </a:ext>
                </a:extLst>
              </p14:cNvPr>
              <p14:cNvContentPartPr/>
              <p14:nvPr/>
            </p14:nvContentPartPr>
            <p14:xfrm>
              <a:off x="4872554" y="662249"/>
              <a:ext cx="78840" cy="12204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2B38D578-D83C-4312-48A0-93DA73F9F6C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836554" y="626609"/>
                <a:ext cx="150480" cy="19368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B1F3E9AB-DD26-5577-CC16-8C1A688F59BB}"/>
              </a:ext>
            </a:extLst>
          </p:cNvPr>
          <p:cNvGrpSpPr/>
          <p:nvPr/>
        </p:nvGrpSpPr>
        <p:grpSpPr>
          <a:xfrm>
            <a:off x="1644409" y="6389489"/>
            <a:ext cx="4612680" cy="488518"/>
            <a:chOff x="1644409" y="6389489"/>
            <a:chExt cx="4612680" cy="48851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7301508-0651-3DC6-9546-9D3145B6F695}"/>
                    </a:ext>
                  </a:extLst>
                </p14:cNvPr>
                <p14:cNvContentPartPr/>
                <p14:nvPr/>
              </p14:nvContentPartPr>
              <p14:xfrm>
                <a:off x="1644409" y="6499287"/>
                <a:ext cx="248400" cy="290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7301508-0651-3DC6-9546-9D3145B6F69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626409" y="6481647"/>
                  <a:ext cx="28404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EDE9649-3128-98ED-57ED-C8860DBB18A6}"/>
                    </a:ext>
                  </a:extLst>
                </p14:cNvPr>
                <p14:cNvContentPartPr/>
                <p14:nvPr/>
              </p14:nvContentPartPr>
              <p14:xfrm>
                <a:off x="1941409" y="6498927"/>
                <a:ext cx="198000" cy="326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EDE9649-3128-98ED-57ED-C8860DBB18A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923769" y="6480927"/>
                  <a:ext cx="23364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CD3837C-07F6-14B9-488B-EA4BDEE8CC8F}"/>
                    </a:ext>
                  </a:extLst>
                </p14:cNvPr>
                <p14:cNvContentPartPr/>
                <p14:nvPr/>
              </p14:nvContentPartPr>
              <p14:xfrm>
                <a:off x="2117809" y="6653727"/>
                <a:ext cx="196560" cy="123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CD3837C-07F6-14B9-488B-EA4BDEE8CC8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099809" y="6636087"/>
                  <a:ext cx="2322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B4685DB-B003-E796-1376-944A5FCEA2CD}"/>
                    </a:ext>
                  </a:extLst>
                </p14:cNvPr>
                <p14:cNvContentPartPr/>
                <p14:nvPr/>
              </p14:nvContentPartPr>
              <p14:xfrm>
                <a:off x="2324089" y="6647247"/>
                <a:ext cx="102960" cy="60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B4685DB-B003-E796-1376-944A5FCEA2C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306449" y="6629607"/>
                  <a:ext cx="1386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A2FC88F-F69F-C9A9-E9B5-BE1981DD95D4}"/>
                    </a:ext>
                  </a:extLst>
                </p14:cNvPr>
                <p14:cNvContentPartPr/>
                <p14:nvPr/>
              </p14:nvContentPartPr>
              <p14:xfrm>
                <a:off x="2356849" y="6561567"/>
                <a:ext cx="20520" cy="7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A2FC88F-F69F-C9A9-E9B5-BE1981DD95D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339209" y="6543927"/>
                  <a:ext cx="561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9E57DD8-E330-2F24-C9B3-BFC343F8B8EA}"/>
                    </a:ext>
                  </a:extLst>
                </p14:cNvPr>
                <p14:cNvContentPartPr/>
                <p14:nvPr/>
              </p14:nvContentPartPr>
              <p14:xfrm>
                <a:off x="2397889" y="6596847"/>
                <a:ext cx="99720" cy="234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9E57DD8-E330-2F24-C9B3-BFC343F8B8E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379889" y="6579207"/>
                  <a:ext cx="13536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E9B16F9-79DA-4225-A105-D6481559993C}"/>
                    </a:ext>
                  </a:extLst>
                </p14:cNvPr>
                <p14:cNvContentPartPr/>
                <p14:nvPr/>
              </p14:nvContentPartPr>
              <p14:xfrm>
                <a:off x="2589769" y="6513327"/>
                <a:ext cx="153360" cy="326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E9B16F9-79DA-4225-A105-D6481559993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572129" y="6495327"/>
                  <a:ext cx="1890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AED9A40-6336-4AA4-CFE8-CCA15F3E66A4}"/>
                    </a:ext>
                  </a:extLst>
                </p14:cNvPr>
                <p14:cNvContentPartPr/>
                <p14:nvPr/>
              </p14:nvContentPartPr>
              <p14:xfrm>
                <a:off x="2648809" y="6631767"/>
                <a:ext cx="91080" cy="164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AED9A40-6336-4AA4-CFE8-CCA15F3E66A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631169" y="6613767"/>
                  <a:ext cx="1267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E8171D9-27A0-14DF-96D5-CA0367C435DE}"/>
                    </a:ext>
                  </a:extLst>
                </p14:cNvPr>
                <p14:cNvContentPartPr/>
                <p14:nvPr/>
              </p14:nvContentPartPr>
              <p14:xfrm>
                <a:off x="2736289" y="6659487"/>
                <a:ext cx="209160" cy="170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E8171D9-27A0-14DF-96D5-CA0367C435D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718289" y="6641847"/>
                  <a:ext cx="2448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604475E-5B9D-AC4F-A9C4-11A4CDB1300E}"/>
                    </a:ext>
                  </a:extLst>
                </p14:cNvPr>
                <p14:cNvContentPartPr/>
                <p14:nvPr/>
              </p14:nvContentPartPr>
              <p14:xfrm>
                <a:off x="2790289" y="6581007"/>
                <a:ext cx="268200" cy="192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604475E-5B9D-AC4F-A9C4-11A4CDB1300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772289" y="6563007"/>
                  <a:ext cx="3038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5CEC912-0F80-4EC3-2047-9B2338797C82}"/>
                    </a:ext>
                  </a:extLst>
                </p14:cNvPr>
                <p14:cNvContentPartPr/>
                <p14:nvPr/>
              </p14:nvContentPartPr>
              <p14:xfrm>
                <a:off x="3001969" y="6523407"/>
                <a:ext cx="151560" cy="191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5CEC912-0F80-4EC3-2047-9B2338797C8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984329" y="6505407"/>
                  <a:ext cx="1872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9E7352D-AF8C-2856-3ECF-78CE81B750B6}"/>
                    </a:ext>
                  </a:extLst>
                </p14:cNvPr>
                <p14:cNvContentPartPr/>
                <p14:nvPr/>
              </p14:nvContentPartPr>
              <p14:xfrm>
                <a:off x="3044089" y="6626727"/>
                <a:ext cx="229680" cy="251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9E7352D-AF8C-2856-3ECF-78CE81B750B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026449" y="6608727"/>
                  <a:ext cx="26532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9FC0088-9C0C-22FC-FAB5-2D3F27877AC7}"/>
                    </a:ext>
                  </a:extLst>
                </p14:cNvPr>
                <p14:cNvContentPartPr/>
                <p14:nvPr/>
              </p14:nvContentPartPr>
              <p14:xfrm>
                <a:off x="3457369" y="6622769"/>
                <a:ext cx="124200" cy="114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9FC0088-9C0C-22FC-FAB5-2D3F27877AC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439369" y="6604769"/>
                  <a:ext cx="1598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BC5F810-2A2E-3E2E-5511-AFAED6FDDEDE}"/>
                    </a:ext>
                  </a:extLst>
                </p14:cNvPr>
                <p14:cNvContentPartPr/>
                <p14:nvPr/>
              </p14:nvContentPartPr>
              <p14:xfrm>
                <a:off x="3619729" y="6389489"/>
                <a:ext cx="97920" cy="421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BC5F810-2A2E-3E2E-5511-AFAED6FDDED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601729" y="6371849"/>
                  <a:ext cx="13356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49CC76E-E1B2-98C2-292D-6D22A85653A4}"/>
                    </a:ext>
                  </a:extLst>
                </p14:cNvPr>
                <p14:cNvContentPartPr/>
                <p14:nvPr/>
              </p14:nvContentPartPr>
              <p14:xfrm>
                <a:off x="3540169" y="6437009"/>
                <a:ext cx="266040" cy="102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49CC76E-E1B2-98C2-292D-6D22A85653A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522529" y="6419369"/>
                  <a:ext cx="3016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D51877B-0E8B-1B5C-DA71-909D1B9DF09E}"/>
                    </a:ext>
                  </a:extLst>
                </p14:cNvPr>
                <p14:cNvContentPartPr/>
                <p14:nvPr/>
              </p14:nvContentPartPr>
              <p14:xfrm>
                <a:off x="3818449" y="6470129"/>
                <a:ext cx="337680" cy="253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D51877B-0E8B-1B5C-DA71-909D1B9DF09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800449" y="6452489"/>
                  <a:ext cx="3733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84704F7-2B1F-1EA0-81B9-E2B5B2634BA1}"/>
                    </a:ext>
                  </a:extLst>
                </p14:cNvPr>
                <p14:cNvContentPartPr/>
                <p14:nvPr/>
              </p14:nvContentPartPr>
              <p14:xfrm>
                <a:off x="4402009" y="6441689"/>
                <a:ext cx="185400" cy="286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84704F7-2B1F-1EA0-81B9-E2B5B2634BA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384009" y="6424049"/>
                  <a:ext cx="22104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B8B53E6-A172-A1AE-0AD4-ACC69658DF26}"/>
                    </a:ext>
                  </a:extLst>
                </p14:cNvPr>
                <p14:cNvContentPartPr/>
                <p14:nvPr/>
              </p14:nvContentPartPr>
              <p14:xfrm>
                <a:off x="4670929" y="6440969"/>
                <a:ext cx="328680" cy="336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B8B53E6-A172-A1AE-0AD4-ACC69658DF2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652929" y="6422969"/>
                  <a:ext cx="36432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020FD70-61C2-A373-5099-DB8D897B7BFE}"/>
                    </a:ext>
                  </a:extLst>
                </p14:cNvPr>
                <p14:cNvContentPartPr/>
                <p14:nvPr/>
              </p14:nvContentPartPr>
              <p14:xfrm>
                <a:off x="4989169" y="6437369"/>
                <a:ext cx="177120" cy="251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020FD70-61C2-A373-5099-DB8D897B7BF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971529" y="6419369"/>
                  <a:ext cx="2127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EEDF0DE-4728-9F42-DC80-D141BA015242}"/>
                    </a:ext>
                  </a:extLst>
                </p14:cNvPr>
                <p14:cNvContentPartPr/>
                <p14:nvPr/>
              </p14:nvContentPartPr>
              <p14:xfrm>
                <a:off x="5338729" y="6431249"/>
                <a:ext cx="492480" cy="231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EEDF0DE-4728-9F42-DC80-D141BA01524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320729" y="6413249"/>
                  <a:ext cx="52812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B4755B3-BAA1-6DB9-E977-30F1E8868BF8}"/>
                    </a:ext>
                  </a:extLst>
                </p14:cNvPr>
                <p14:cNvContentPartPr/>
                <p14:nvPr/>
              </p14:nvContentPartPr>
              <p14:xfrm>
                <a:off x="5846329" y="6429809"/>
                <a:ext cx="295920" cy="227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B4755B3-BAA1-6DB9-E977-30F1E8868BF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828329" y="6412169"/>
                  <a:ext cx="33156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5FABBA3-EF9D-97EB-EE74-9B46EB541E20}"/>
                    </a:ext>
                  </a:extLst>
                </p14:cNvPr>
                <p14:cNvContentPartPr/>
                <p14:nvPr/>
              </p14:nvContentPartPr>
              <p14:xfrm>
                <a:off x="6125329" y="6403529"/>
                <a:ext cx="131760" cy="254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5FABBA3-EF9D-97EB-EE74-9B46EB541E2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107689" y="6385529"/>
                  <a:ext cx="167400" cy="290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32291982"/>
      </p:ext>
    </p:extLst>
  </p:cSld>
  <p:clrMapOvr>
    <a:masterClrMapping/>
  </p:clrMapOvr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E27799-369B-5727-7B49-5817B9A54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15272B-D267-8EB4-2816-2B20376D9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F351E-8104-F614-7F4B-A61EB2A49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9" y="931273"/>
            <a:ext cx="9144000" cy="49660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86D03BB-9191-6407-A04F-F6F8AA464145}"/>
              </a:ext>
            </a:extLst>
          </p:cNvPr>
          <p:cNvGrpSpPr/>
          <p:nvPr/>
        </p:nvGrpSpPr>
        <p:grpSpPr>
          <a:xfrm>
            <a:off x="241874" y="1033769"/>
            <a:ext cx="698760" cy="357480"/>
            <a:chOff x="241874" y="1033769"/>
            <a:chExt cx="69876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6C28289-3476-1F5F-022E-A99A54AD0581}"/>
                    </a:ext>
                  </a:extLst>
                </p14:cNvPr>
                <p14:cNvContentPartPr/>
                <p14:nvPr/>
              </p14:nvContentPartPr>
              <p14:xfrm>
                <a:off x="253034" y="1066169"/>
                <a:ext cx="16560" cy="223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6C28289-3476-1F5F-022E-A99A54AD058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7394" y="1030169"/>
                  <a:ext cx="8820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2B86E8D-F5B7-CB68-F8AD-33EBE63C79A1}"/>
                    </a:ext>
                  </a:extLst>
                </p14:cNvPr>
                <p14:cNvContentPartPr/>
                <p14:nvPr/>
              </p14:nvContentPartPr>
              <p14:xfrm>
                <a:off x="258794" y="1033769"/>
                <a:ext cx="92880" cy="64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2B86E8D-F5B7-CB68-F8AD-33EBE63C79A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2794" y="998129"/>
                  <a:ext cx="1645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A8EE48C-F13C-F6B3-A2D6-EF95273BE5AD}"/>
                    </a:ext>
                  </a:extLst>
                </p14:cNvPr>
                <p14:cNvContentPartPr/>
                <p14:nvPr/>
              </p14:nvContentPartPr>
              <p14:xfrm>
                <a:off x="271034" y="1161209"/>
                <a:ext cx="55080" cy="25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A8EE48C-F13C-F6B3-A2D6-EF95273BE5A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5394" y="1125209"/>
                  <a:ext cx="12672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C9F5ED4-1748-20E8-C240-3F57F19556F2}"/>
                    </a:ext>
                  </a:extLst>
                </p14:cNvPr>
                <p14:cNvContentPartPr/>
                <p14:nvPr/>
              </p14:nvContentPartPr>
              <p14:xfrm>
                <a:off x="241874" y="1298369"/>
                <a:ext cx="88560" cy="40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C9F5ED4-1748-20E8-C240-3F57F19556F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6234" y="1262729"/>
                  <a:ext cx="1602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2C5FC60-CC3F-3BCC-FA69-A3C7A54A8818}"/>
                    </a:ext>
                  </a:extLst>
                </p14:cNvPr>
                <p14:cNvContentPartPr/>
                <p14:nvPr/>
              </p14:nvContentPartPr>
              <p14:xfrm>
                <a:off x="404234" y="1073009"/>
                <a:ext cx="140040" cy="161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2C5FC60-CC3F-3BCC-FA69-A3C7A54A881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68234" y="1037009"/>
                  <a:ext cx="2116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2054C64-BF7F-B00A-F2A9-025F7D453F29}"/>
                    </a:ext>
                  </a:extLst>
                </p14:cNvPr>
                <p14:cNvContentPartPr/>
                <p14:nvPr/>
              </p14:nvContentPartPr>
              <p14:xfrm>
                <a:off x="346994" y="1096049"/>
                <a:ext cx="181080" cy="273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2054C64-BF7F-B00A-F2A9-025F7D453F2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0994" y="1060049"/>
                  <a:ext cx="25272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A7EA60-43AE-2277-EA63-8B904C325CAD}"/>
                    </a:ext>
                  </a:extLst>
                </p14:cNvPr>
                <p14:cNvContentPartPr/>
                <p14:nvPr/>
              </p14:nvContentPartPr>
              <p14:xfrm>
                <a:off x="569834" y="1067969"/>
                <a:ext cx="189720" cy="310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A7EA60-43AE-2277-EA63-8B904C325CA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34194" y="1031969"/>
                  <a:ext cx="26136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17AC06D-2242-4011-A6D8-4410342B85A2}"/>
                    </a:ext>
                  </a:extLst>
                </p14:cNvPr>
                <p14:cNvContentPartPr/>
                <p14:nvPr/>
              </p14:nvContentPartPr>
              <p14:xfrm>
                <a:off x="800954" y="1150049"/>
                <a:ext cx="139680" cy="20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17AC06D-2242-4011-A6D8-4410342B85A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65314" y="1114049"/>
                  <a:ext cx="2113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CFAB3F4-DA05-1785-8198-908533B53255}"/>
                    </a:ext>
                  </a:extLst>
                </p14:cNvPr>
                <p14:cNvContentPartPr/>
                <p14:nvPr/>
              </p14:nvContentPartPr>
              <p14:xfrm>
                <a:off x="842354" y="1171649"/>
                <a:ext cx="21240" cy="219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CFAB3F4-DA05-1785-8198-908533B5325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06714" y="1136009"/>
                  <a:ext cx="92880" cy="29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263861-9C63-BB16-CA8C-2F3DD44A1577}"/>
              </a:ext>
            </a:extLst>
          </p:cNvPr>
          <p:cNvGrpSpPr/>
          <p:nvPr/>
        </p:nvGrpSpPr>
        <p:grpSpPr>
          <a:xfrm>
            <a:off x="195794" y="2324369"/>
            <a:ext cx="636120" cy="353160"/>
            <a:chOff x="195794" y="2324369"/>
            <a:chExt cx="636120" cy="35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C4800BD-C872-DA31-A6F9-6AE68C968ADC}"/>
                    </a:ext>
                  </a:extLst>
                </p14:cNvPr>
                <p14:cNvContentPartPr/>
                <p14:nvPr/>
              </p14:nvContentPartPr>
              <p14:xfrm>
                <a:off x="195794" y="2356769"/>
                <a:ext cx="179640" cy="187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C4800BD-C872-DA31-A6F9-6AE68C968AD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60154" y="2320769"/>
                  <a:ext cx="2512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FC8F86F-BBF4-9A8E-26D2-E9CA25D6C9CE}"/>
                    </a:ext>
                  </a:extLst>
                </p14:cNvPr>
                <p14:cNvContentPartPr/>
                <p14:nvPr/>
              </p14:nvContentPartPr>
              <p14:xfrm>
                <a:off x="464354" y="2452169"/>
                <a:ext cx="11520" cy="9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FC8F86F-BBF4-9A8E-26D2-E9CA25D6C9C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8714" y="2416529"/>
                  <a:ext cx="831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B2F0A91-3C02-5107-6C10-5D8FF920AD97}"/>
                    </a:ext>
                  </a:extLst>
                </p14:cNvPr>
                <p14:cNvContentPartPr/>
                <p14:nvPr/>
              </p14:nvContentPartPr>
              <p14:xfrm>
                <a:off x="479834" y="2324369"/>
                <a:ext cx="172080" cy="353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B2F0A91-3C02-5107-6C10-5D8FF920AD9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44194" y="2288369"/>
                  <a:ext cx="24372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9AAC73E-A564-63E7-3EF8-92F7E0AE11D3}"/>
                    </a:ext>
                  </a:extLst>
                </p14:cNvPr>
                <p14:cNvContentPartPr/>
                <p14:nvPr/>
              </p14:nvContentPartPr>
              <p14:xfrm>
                <a:off x="729674" y="2370089"/>
                <a:ext cx="102240" cy="253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9AAC73E-A564-63E7-3EF8-92F7E0AE11D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94034" y="2334089"/>
                  <a:ext cx="173880" cy="3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8D99B6-0CD4-6651-2FCF-9C31AAB7A7D8}"/>
              </a:ext>
            </a:extLst>
          </p:cNvPr>
          <p:cNvGrpSpPr/>
          <p:nvPr/>
        </p:nvGrpSpPr>
        <p:grpSpPr>
          <a:xfrm>
            <a:off x="1055834" y="2204489"/>
            <a:ext cx="560520" cy="352440"/>
            <a:chOff x="1055834" y="2204489"/>
            <a:chExt cx="560520" cy="35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B61684B-BBA0-25B4-A394-6D59415DFCDE}"/>
                    </a:ext>
                  </a:extLst>
                </p14:cNvPr>
                <p14:cNvContentPartPr/>
                <p14:nvPr/>
              </p14:nvContentPartPr>
              <p14:xfrm>
                <a:off x="1055834" y="2370809"/>
                <a:ext cx="185040" cy="171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B61684B-BBA0-25B4-A394-6D59415DFCD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20194" y="2335169"/>
                  <a:ext cx="2566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2F40479-8576-D53B-2F68-D9CCC9AE4D22}"/>
                    </a:ext>
                  </a:extLst>
                </p14:cNvPr>
                <p14:cNvContentPartPr/>
                <p14:nvPr/>
              </p14:nvContentPartPr>
              <p14:xfrm>
                <a:off x="1068794" y="2408249"/>
                <a:ext cx="162360" cy="147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2F40479-8576-D53B-2F68-D9CCC9AE4D2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33154" y="2372249"/>
                  <a:ext cx="2340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EF8ECAF-8A1E-F7A8-FA0F-F116EDCFD88E}"/>
                    </a:ext>
                  </a:extLst>
                </p14:cNvPr>
                <p14:cNvContentPartPr/>
                <p14:nvPr/>
              </p14:nvContentPartPr>
              <p14:xfrm>
                <a:off x="1303154" y="2391329"/>
                <a:ext cx="23400" cy="130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EF8ECAF-8A1E-F7A8-FA0F-F116EDCFD88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267514" y="2355689"/>
                  <a:ext cx="950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B88327D-36A8-041D-7513-74304C6DBA16}"/>
                    </a:ext>
                  </a:extLst>
                </p14:cNvPr>
                <p14:cNvContentPartPr/>
                <p14:nvPr/>
              </p14:nvContentPartPr>
              <p14:xfrm>
                <a:off x="1375874" y="2434529"/>
                <a:ext cx="92880" cy="122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B88327D-36A8-041D-7513-74304C6DBA1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340234" y="2398889"/>
                  <a:ext cx="1645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0EFCCA9-4486-8E9F-191A-E3AD45716C10}"/>
                    </a:ext>
                  </a:extLst>
                </p14:cNvPr>
                <p14:cNvContentPartPr/>
                <p14:nvPr/>
              </p14:nvContentPartPr>
              <p14:xfrm>
                <a:off x="1445354" y="2311769"/>
                <a:ext cx="84240" cy="37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0EFCCA9-4486-8E9F-191A-E3AD45716C1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09714" y="2276129"/>
                  <a:ext cx="15588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3359381-8A99-0C59-6561-BBB4A2E32C4D}"/>
                    </a:ext>
                  </a:extLst>
                </p14:cNvPr>
                <p14:cNvContentPartPr/>
                <p14:nvPr/>
              </p14:nvContentPartPr>
              <p14:xfrm>
                <a:off x="1584674" y="2206649"/>
                <a:ext cx="31680" cy="203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3359381-8A99-0C59-6561-BBB4A2E32C4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48674" y="2171009"/>
                  <a:ext cx="1033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571AA01-995B-5163-FBFD-34CC4890805A}"/>
                    </a:ext>
                  </a:extLst>
                </p14:cNvPr>
                <p14:cNvContentPartPr/>
                <p14:nvPr/>
              </p14:nvContentPartPr>
              <p14:xfrm>
                <a:off x="1559114" y="2204489"/>
                <a:ext cx="48240" cy="6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571AA01-995B-5163-FBFD-34CC4890805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523474" y="2168489"/>
                  <a:ext cx="119880" cy="7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0A7330-6F29-4C65-2D44-655203848A73}"/>
              </a:ext>
            </a:extLst>
          </p:cNvPr>
          <p:cNvGrpSpPr/>
          <p:nvPr/>
        </p:nvGrpSpPr>
        <p:grpSpPr>
          <a:xfrm>
            <a:off x="1875914" y="2359289"/>
            <a:ext cx="467640" cy="228960"/>
            <a:chOff x="1875914" y="2359289"/>
            <a:chExt cx="46764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FB4BD2D-6E59-BCDA-5E6F-23D106F4A713}"/>
                    </a:ext>
                  </a:extLst>
                </p14:cNvPr>
                <p14:cNvContentPartPr/>
                <p14:nvPr/>
              </p14:nvContentPartPr>
              <p14:xfrm>
                <a:off x="1875914" y="2359289"/>
                <a:ext cx="163440" cy="203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FB4BD2D-6E59-BCDA-5E6F-23D106F4A71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839914" y="2323289"/>
                  <a:ext cx="2350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8F699F0-F6ED-1916-4ABC-E3BACF3618FC}"/>
                    </a:ext>
                  </a:extLst>
                </p14:cNvPr>
                <p14:cNvContentPartPr/>
                <p14:nvPr/>
              </p14:nvContentPartPr>
              <p14:xfrm>
                <a:off x="2028194" y="2506169"/>
                <a:ext cx="58320" cy="25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8F699F0-F6ED-1916-4ABC-E3BACF3618F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992554" y="2470529"/>
                  <a:ext cx="1299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60AFC85-84B8-B0D1-9AAA-B4BB7F476947}"/>
                    </a:ext>
                  </a:extLst>
                </p14:cNvPr>
                <p14:cNvContentPartPr/>
                <p14:nvPr/>
              </p14:nvContentPartPr>
              <p14:xfrm>
                <a:off x="2109554" y="2461529"/>
                <a:ext cx="72000" cy="126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60AFC85-84B8-B0D1-9AAA-B4BB7F47694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073554" y="2425529"/>
                  <a:ext cx="1436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220382F-1029-6041-00F6-5E0D7B2CF843}"/>
                    </a:ext>
                  </a:extLst>
                </p14:cNvPr>
                <p14:cNvContentPartPr/>
                <p14:nvPr/>
              </p14:nvContentPartPr>
              <p14:xfrm>
                <a:off x="2224394" y="2402489"/>
                <a:ext cx="119160" cy="185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220382F-1029-6041-00F6-5E0D7B2CF84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188754" y="2366849"/>
                  <a:ext cx="190800" cy="25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8FF515-E184-E8A8-6899-B61D94F98B5D}"/>
              </a:ext>
            </a:extLst>
          </p:cNvPr>
          <p:cNvGrpSpPr/>
          <p:nvPr/>
        </p:nvGrpSpPr>
        <p:grpSpPr>
          <a:xfrm>
            <a:off x="304154" y="3573569"/>
            <a:ext cx="235440" cy="290520"/>
            <a:chOff x="304154" y="3573569"/>
            <a:chExt cx="235440" cy="29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7BFE5B-7F6B-05E8-CDC3-06264C5C5ED7}"/>
                    </a:ext>
                  </a:extLst>
                </p14:cNvPr>
                <p14:cNvContentPartPr/>
                <p14:nvPr/>
              </p14:nvContentPartPr>
              <p14:xfrm>
                <a:off x="304154" y="3573569"/>
                <a:ext cx="108360" cy="290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7BFE5B-7F6B-05E8-CDC3-06264C5C5ED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68154" y="3537929"/>
                  <a:ext cx="18000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1BD3F91-430F-97C8-45AB-A922812A881B}"/>
                    </a:ext>
                  </a:extLst>
                </p14:cNvPr>
                <p14:cNvContentPartPr/>
                <p14:nvPr/>
              </p14:nvContentPartPr>
              <p14:xfrm>
                <a:off x="535994" y="3747089"/>
                <a:ext cx="3600" cy="3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1BD3F91-430F-97C8-45AB-A922812A881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99994" y="3711089"/>
                  <a:ext cx="75240" cy="7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56545B4-6460-B285-9DCD-FAF1AD1BBC5A}"/>
              </a:ext>
            </a:extLst>
          </p:cNvPr>
          <p:cNvGrpSpPr/>
          <p:nvPr/>
        </p:nvGrpSpPr>
        <p:grpSpPr>
          <a:xfrm>
            <a:off x="639674" y="3623249"/>
            <a:ext cx="336240" cy="213840"/>
            <a:chOff x="639674" y="3623249"/>
            <a:chExt cx="336240" cy="21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AAF0F10-DF7F-BCA3-6E60-78F466B75CC6}"/>
                    </a:ext>
                  </a:extLst>
                </p14:cNvPr>
                <p14:cNvContentPartPr/>
                <p14:nvPr/>
              </p14:nvContentPartPr>
              <p14:xfrm>
                <a:off x="639674" y="3627209"/>
                <a:ext cx="144360" cy="183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AAF0F10-DF7F-BCA3-6E60-78F466B75CC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04034" y="3591209"/>
                  <a:ext cx="21600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4A0E0E9-2083-CB67-7D91-65CCE3632DCF}"/>
                    </a:ext>
                  </a:extLst>
                </p14:cNvPr>
                <p14:cNvContentPartPr/>
                <p14:nvPr/>
              </p14:nvContentPartPr>
              <p14:xfrm>
                <a:off x="841634" y="3623249"/>
                <a:ext cx="134280" cy="213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4A0E0E9-2083-CB67-7D91-65CCE3632DC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05994" y="3587609"/>
                  <a:ext cx="205920" cy="28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2F93567-2D1C-4932-5F81-1AF5E6C9FDAA}"/>
              </a:ext>
            </a:extLst>
          </p:cNvPr>
          <p:cNvGrpSpPr/>
          <p:nvPr/>
        </p:nvGrpSpPr>
        <p:grpSpPr>
          <a:xfrm>
            <a:off x="1084994" y="3654569"/>
            <a:ext cx="417600" cy="204840"/>
            <a:chOff x="1084994" y="3654569"/>
            <a:chExt cx="417600" cy="20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9BD0DF0-725E-14DF-7540-10622F9F3D4F}"/>
                    </a:ext>
                  </a:extLst>
                </p14:cNvPr>
                <p14:cNvContentPartPr/>
                <p14:nvPr/>
              </p14:nvContentPartPr>
              <p14:xfrm>
                <a:off x="1084994" y="3654569"/>
                <a:ext cx="39600" cy="204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9BD0DF0-725E-14DF-7540-10622F9F3D4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49354" y="3618569"/>
                  <a:ext cx="11124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E2FC5A4-C821-8F81-39D1-91967257E825}"/>
                    </a:ext>
                  </a:extLst>
                </p14:cNvPr>
                <p14:cNvContentPartPr/>
                <p14:nvPr/>
              </p14:nvContentPartPr>
              <p14:xfrm>
                <a:off x="1221434" y="3663209"/>
                <a:ext cx="93240" cy="166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E2FC5A4-C821-8F81-39D1-91967257E82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85794" y="3627209"/>
                  <a:ext cx="1648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90BB6C0-C01D-B877-0FD3-D8204009438F}"/>
                    </a:ext>
                  </a:extLst>
                </p14:cNvPr>
                <p14:cNvContentPartPr/>
                <p14:nvPr/>
              </p14:nvContentPartPr>
              <p14:xfrm>
                <a:off x="1381274" y="3654569"/>
                <a:ext cx="121320" cy="195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90BB6C0-C01D-B877-0FD3-D8204009438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345634" y="3618569"/>
                  <a:ext cx="192960" cy="26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C8A1D8C-66BE-89B4-1421-C78E93A217CA}"/>
              </a:ext>
            </a:extLst>
          </p:cNvPr>
          <p:cNvGrpSpPr/>
          <p:nvPr/>
        </p:nvGrpSpPr>
        <p:grpSpPr>
          <a:xfrm>
            <a:off x="1232569" y="5852367"/>
            <a:ext cx="402120" cy="323280"/>
            <a:chOff x="1232569" y="5852367"/>
            <a:chExt cx="402120" cy="32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E6B5FD1-1FDC-15D9-FBCE-09B690A2747A}"/>
                    </a:ext>
                  </a:extLst>
                </p14:cNvPr>
                <p14:cNvContentPartPr/>
                <p14:nvPr/>
              </p14:nvContentPartPr>
              <p14:xfrm>
                <a:off x="1312489" y="5852367"/>
                <a:ext cx="11160" cy="200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E6B5FD1-1FDC-15D9-FBCE-09B690A2747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294849" y="5834367"/>
                  <a:ext cx="468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FD405A1-C9BF-F75C-B723-223D359D1DD2}"/>
                    </a:ext>
                  </a:extLst>
                </p14:cNvPr>
                <p14:cNvContentPartPr/>
                <p14:nvPr/>
              </p14:nvContentPartPr>
              <p14:xfrm>
                <a:off x="1239769" y="5880807"/>
                <a:ext cx="192960" cy="29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FD405A1-C9BF-F75C-B723-223D359D1DD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221769" y="5862807"/>
                  <a:ext cx="22860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EFC5E81-CD01-DD87-C4FB-1AA2CEB2B44F}"/>
                    </a:ext>
                  </a:extLst>
                </p14:cNvPr>
                <p14:cNvContentPartPr/>
                <p14:nvPr/>
              </p14:nvContentPartPr>
              <p14:xfrm>
                <a:off x="1232569" y="6070167"/>
                <a:ext cx="183240" cy="38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EFC5E81-CD01-DD87-C4FB-1AA2CEB2B44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214569" y="6052167"/>
                  <a:ext cx="2188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481F876-822D-3408-5053-A112CB1C38FE}"/>
                    </a:ext>
                  </a:extLst>
                </p14:cNvPr>
                <p14:cNvContentPartPr/>
                <p14:nvPr/>
              </p14:nvContentPartPr>
              <p14:xfrm>
                <a:off x="1500769" y="5900967"/>
                <a:ext cx="33840" cy="186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481F876-822D-3408-5053-A112CB1C38F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483129" y="5882967"/>
                  <a:ext cx="694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D84E36E-0091-C4C9-A032-F23612BF02C1}"/>
                    </a:ext>
                  </a:extLst>
                </p14:cNvPr>
                <p14:cNvContentPartPr/>
                <p14:nvPr/>
              </p14:nvContentPartPr>
              <p14:xfrm>
                <a:off x="1498249" y="5883687"/>
                <a:ext cx="136440" cy="291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D84E36E-0091-C4C9-A032-F23612BF02C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480609" y="5866047"/>
                  <a:ext cx="172080" cy="32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AC92218-BDBC-9B49-D7C1-8528DBA0B8B6}"/>
              </a:ext>
            </a:extLst>
          </p:cNvPr>
          <p:cNvGrpSpPr/>
          <p:nvPr/>
        </p:nvGrpSpPr>
        <p:grpSpPr>
          <a:xfrm>
            <a:off x="1945729" y="5801967"/>
            <a:ext cx="1002240" cy="476640"/>
            <a:chOff x="1945729" y="5801967"/>
            <a:chExt cx="1002240" cy="47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16F45B3-010A-C7BE-53C5-8BD917B78F20}"/>
                    </a:ext>
                  </a:extLst>
                </p14:cNvPr>
                <p14:cNvContentPartPr/>
                <p14:nvPr/>
              </p14:nvContentPartPr>
              <p14:xfrm>
                <a:off x="1970569" y="5959287"/>
                <a:ext cx="360" cy="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16F45B3-010A-C7BE-53C5-8BD917B78F2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952569" y="594164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A56E323-79AF-586E-31A0-BBFBFAF60FC4}"/>
                    </a:ext>
                  </a:extLst>
                </p14:cNvPr>
                <p14:cNvContentPartPr/>
                <p14:nvPr/>
              </p14:nvContentPartPr>
              <p14:xfrm>
                <a:off x="1945729" y="5904567"/>
                <a:ext cx="52560" cy="110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A56E323-79AF-586E-31A0-BBFBFAF60FC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928089" y="5886927"/>
                  <a:ext cx="882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A6CF126-F8DA-6F01-F63A-7983E2E95356}"/>
                    </a:ext>
                  </a:extLst>
                </p14:cNvPr>
                <p14:cNvContentPartPr/>
                <p14:nvPr/>
              </p14:nvContentPartPr>
              <p14:xfrm>
                <a:off x="1969849" y="5801967"/>
                <a:ext cx="191160" cy="353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A6CF126-F8DA-6F01-F63A-7983E2E9535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952209" y="5784327"/>
                  <a:ext cx="22680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1E09F31-8B77-15A2-06E8-45E732BAFE1D}"/>
                    </a:ext>
                  </a:extLst>
                </p14:cNvPr>
                <p14:cNvContentPartPr/>
                <p14:nvPr/>
              </p14:nvContentPartPr>
              <p14:xfrm>
                <a:off x="2145169" y="6023727"/>
                <a:ext cx="149400" cy="150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1E09F31-8B77-15A2-06E8-45E732BAFE1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127169" y="6005727"/>
                  <a:ext cx="1850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DA14C83-F851-6798-E621-E4A1171FCCBD}"/>
                    </a:ext>
                  </a:extLst>
                </p14:cNvPr>
                <p14:cNvContentPartPr/>
                <p14:nvPr/>
              </p14:nvContentPartPr>
              <p14:xfrm>
                <a:off x="2296009" y="6016527"/>
                <a:ext cx="97920" cy="260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DA14C83-F851-6798-E621-E4A1171FCCB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278009" y="5998887"/>
                  <a:ext cx="13356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381131E-2EF1-E97A-CD78-0669F66B038B}"/>
                    </a:ext>
                  </a:extLst>
                </p14:cNvPr>
                <p14:cNvContentPartPr/>
                <p14:nvPr/>
              </p14:nvContentPartPr>
              <p14:xfrm>
                <a:off x="2489329" y="6063327"/>
                <a:ext cx="210240" cy="215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381131E-2EF1-E97A-CD78-0669F66B038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471689" y="6045687"/>
                  <a:ext cx="2458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7D7FD68-1B62-4473-8933-D4E1A3AC3B53}"/>
                    </a:ext>
                  </a:extLst>
                </p14:cNvPr>
                <p14:cNvContentPartPr/>
                <p14:nvPr/>
              </p14:nvContentPartPr>
              <p14:xfrm>
                <a:off x="2728009" y="5891967"/>
                <a:ext cx="219960" cy="320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7D7FD68-1B62-4473-8933-D4E1A3AC3B5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710009" y="5873967"/>
                  <a:ext cx="255600" cy="35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AD65A83-B7C1-4947-B096-D5AA4557A1AD}"/>
              </a:ext>
            </a:extLst>
          </p:cNvPr>
          <p:cNvGrpSpPr/>
          <p:nvPr/>
        </p:nvGrpSpPr>
        <p:grpSpPr>
          <a:xfrm>
            <a:off x="3108889" y="5987727"/>
            <a:ext cx="369000" cy="188640"/>
            <a:chOff x="3108889" y="5987727"/>
            <a:chExt cx="369000" cy="18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CA6836D-17AF-D6BB-0867-07C8A75C8964}"/>
                    </a:ext>
                  </a:extLst>
                </p14:cNvPr>
                <p14:cNvContentPartPr/>
                <p14:nvPr/>
              </p14:nvContentPartPr>
              <p14:xfrm>
                <a:off x="3108889" y="5987727"/>
                <a:ext cx="166680" cy="188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CA6836D-17AF-D6BB-0867-07C8A75C896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090889" y="5969727"/>
                  <a:ext cx="2023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55FEC53-606A-7272-7157-2B96B7EBE2E8}"/>
                    </a:ext>
                  </a:extLst>
                </p14:cNvPr>
                <p14:cNvContentPartPr/>
                <p14:nvPr/>
              </p14:nvContentPartPr>
              <p14:xfrm>
                <a:off x="3239569" y="6024447"/>
                <a:ext cx="238320" cy="140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55FEC53-606A-7272-7157-2B96B7EBE2E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221569" y="6006807"/>
                  <a:ext cx="273960" cy="17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7BE7081-ABCA-FFDA-1542-0DFE1907D90D}"/>
              </a:ext>
            </a:extLst>
          </p:cNvPr>
          <p:cNvGrpSpPr/>
          <p:nvPr/>
        </p:nvGrpSpPr>
        <p:grpSpPr>
          <a:xfrm>
            <a:off x="3733489" y="5889087"/>
            <a:ext cx="2572920" cy="403200"/>
            <a:chOff x="3733489" y="5889087"/>
            <a:chExt cx="2572920" cy="40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4B08EA0-660D-695B-527D-CB34D23774DB}"/>
                    </a:ext>
                  </a:extLst>
                </p14:cNvPr>
                <p14:cNvContentPartPr/>
                <p14:nvPr/>
              </p14:nvContentPartPr>
              <p14:xfrm>
                <a:off x="3733489" y="5937327"/>
                <a:ext cx="119160" cy="214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4B08EA0-660D-695B-527D-CB34D23774D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715849" y="5919687"/>
                  <a:ext cx="1548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9143BB0-FC0D-1F11-C64C-AF740E4CFD26}"/>
                    </a:ext>
                  </a:extLst>
                </p14:cNvPr>
                <p14:cNvContentPartPr/>
                <p14:nvPr/>
              </p14:nvContentPartPr>
              <p14:xfrm>
                <a:off x="3890809" y="5996007"/>
                <a:ext cx="32400" cy="142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9143BB0-FC0D-1F11-C64C-AF740E4CFD2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873169" y="5978007"/>
                  <a:ext cx="680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4593A83-A57D-0F0B-A0BF-F9A15F3A0486}"/>
                    </a:ext>
                  </a:extLst>
                </p14:cNvPr>
                <p14:cNvContentPartPr/>
                <p14:nvPr/>
              </p14:nvContentPartPr>
              <p14:xfrm>
                <a:off x="3995209" y="5953167"/>
                <a:ext cx="106560" cy="211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4593A83-A57D-0F0B-A0BF-F9A15F3A048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977569" y="5935167"/>
                  <a:ext cx="14220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622F0A1-8E2B-5301-1E5F-9D187CA32D81}"/>
                    </a:ext>
                  </a:extLst>
                </p14:cNvPr>
                <p14:cNvContentPartPr/>
                <p14:nvPr/>
              </p14:nvContentPartPr>
              <p14:xfrm>
                <a:off x="4160089" y="6003567"/>
                <a:ext cx="36360" cy="173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622F0A1-8E2B-5301-1E5F-9D187CA32D8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142449" y="5985567"/>
                  <a:ext cx="720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A6276F1-78AD-391C-F29F-9E937C63EA73}"/>
                    </a:ext>
                  </a:extLst>
                </p14:cNvPr>
                <p14:cNvContentPartPr/>
                <p14:nvPr/>
              </p14:nvContentPartPr>
              <p14:xfrm>
                <a:off x="4306609" y="6028407"/>
                <a:ext cx="159840" cy="257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A6276F1-78AD-391C-F29F-9E937C63EA7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288969" y="6010767"/>
                  <a:ext cx="19548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2688466-978A-9135-F8B9-EE14C963B93A}"/>
                    </a:ext>
                  </a:extLst>
                </p14:cNvPr>
                <p14:cNvContentPartPr/>
                <p14:nvPr/>
              </p14:nvContentPartPr>
              <p14:xfrm>
                <a:off x="4557889" y="6019767"/>
                <a:ext cx="145080" cy="179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2688466-978A-9135-F8B9-EE14C963B93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540249" y="6002127"/>
                  <a:ext cx="1807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9D0C8AE-71A1-7679-BDA3-46B53A490A72}"/>
                    </a:ext>
                  </a:extLst>
                </p14:cNvPr>
                <p14:cNvContentPartPr/>
                <p14:nvPr/>
              </p14:nvContentPartPr>
              <p14:xfrm>
                <a:off x="4753729" y="6042087"/>
                <a:ext cx="50040" cy="205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9D0C8AE-71A1-7679-BDA3-46B53A490A7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736089" y="6024087"/>
                  <a:ext cx="856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0D60785-866F-0E9C-B387-3519C55F815B}"/>
                    </a:ext>
                  </a:extLst>
                </p14:cNvPr>
                <p14:cNvContentPartPr/>
                <p14:nvPr/>
              </p14:nvContentPartPr>
              <p14:xfrm>
                <a:off x="4870369" y="6058287"/>
                <a:ext cx="173880" cy="187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0D60785-866F-0E9C-B387-3519C55F815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852369" y="6040647"/>
                  <a:ext cx="2095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5CE7D0D-4881-19CE-38E2-F15150FD4012}"/>
                    </a:ext>
                  </a:extLst>
                </p14:cNvPr>
                <p14:cNvContentPartPr/>
                <p14:nvPr/>
              </p14:nvContentPartPr>
              <p14:xfrm>
                <a:off x="4913569" y="6123807"/>
                <a:ext cx="108000" cy="39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5CE7D0D-4881-19CE-38E2-F15150FD401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895929" y="6105807"/>
                  <a:ext cx="1436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27F4F97-0EC7-6860-7C25-779521D6CAE8}"/>
                    </a:ext>
                  </a:extLst>
                </p14:cNvPr>
                <p14:cNvContentPartPr/>
                <p14:nvPr/>
              </p14:nvContentPartPr>
              <p14:xfrm>
                <a:off x="5121289" y="6053247"/>
                <a:ext cx="13680" cy="138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27F4F97-0EC7-6860-7C25-779521D6CAE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103649" y="6035247"/>
                  <a:ext cx="493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1BF4BAE-FDDF-E101-E14E-6FA2DF61AD24}"/>
                    </a:ext>
                  </a:extLst>
                </p14:cNvPr>
                <p14:cNvContentPartPr/>
                <p14:nvPr/>
              </p14:nvContentPartPr>
              <p14:xfrm>
                <a:off x="5143969" y="6048207"/>
                <a:ext cx="182880" cy="182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1BF4BAE-FDDF-E101-E14E-6FA2DF61AD24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126329" y="6030207"/>
                  <a:ext cx="2185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7D738A7-7890-FA94-90F6-9156674AB01C}"/>
                    </a:ext>
                  </a:extLst>
                </p14:cNvPr>
                <p14:cNvContentPartPr/>
                <p14:nvPr/>
              </p14:nvContentPartPr>
              <p14:xfrm>
                <a:off x="5375449" y="6052887"/>
                <a:ext cx="87120" cy="153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7D738A7-7890-FA94-90F6-9156674AB01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357449" y="6034887"/>
                  <a:ext cx="1227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4455095-8A1F-3A7E-7A61-AB291B5ACBC3}"/>
                    </a:ext>
                  </a:extLst>
                </p14:cNvPr>
                <p14:cNvContentPartPr/>
                <p14:nvPr/>
              </p14:nvContentPartPr>
              <p14:xfrm>
                <a:off x="5570569" y="6071247"/>
                <a:ext cx="239400" cy="212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4455095-8A1F-3A7E-7A61-AB291B5ACBC3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552569" y="6053607"/>
                  <a:ext cx="2750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B0E3292-0C16-0635-BB12-3800F4CD5247}"/>
                    </a:ext>
                  </a:extLst>
                </p14:cNvPr>
                <p14:cNvContentPartPr/>
                <p14:nvPr/>
              </p14:nvContentPartPr>
              <p14:xfrm>
                <a:off x="5821489" y="5952447"/>
                <a:ext cx="48960" cy="339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B0E3292-0C16-0635-BB12-3800F4CD524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803489" y="5934447"/>
                  <a:ext cx="8460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53E5098-4338-E053-1A3F-A8FCE88BBDA2}"/>
                    </a:ext>
                  </a:extLst>
                </p14:cNvPr>
                <p14:cNvContentPartPr/>
                <p14:nvPr/>
              </p14:nvContentPartPr>
              <p14:xfrm>
                <a:off x="5804929" y="6006447"/>
                <a:ext cx="113760" cy="64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53E5098-4338-E053-1A3F-A8FCE88BBDA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787289" y="5988807"/>
                  <a:ext cx="1494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19D894F-87E7-9B7C-E597-56609AA28145}"/>
                    </a:ext>
                  </a:extLst>
                </p14:cNvPr>
                <p14:cNvContentPartPr/>
                <p14:nvPr/>
              </p14:nvContentPartPr>
              <p14:xfrm>
                <a:off x="5987089" y="5889087"/>
                <a:ext cx="319320" cy="385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19D894F-87E7-9B7C-E597-56609AA2814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969449" y="5871447"/>
                  <a:ext cx="354960" cy="42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945A1AB-78B9-725B-D825-C33DDE6A1AE1}"/>
              </a:ext>
            </a:extLst>
          </p:cNvPr>
          <p:cNvGrpSpPr/>
          <p:nvPr/>
        </p:nvGrpSpPr>
        <p:grpSpPr>
          <a:xfrm>
            <a:off x="6511969" y="5948487"/>
            <a:ext cx="691560" cy="348480"/>
            <a:chOff x="6511969" y="5948487"/>
            <a:chExt cx="69156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D09AE9B-2211-83E2-A231-D192B52D298D}"/>
                    </a:ext>
                  </a:extLst>
                </p14:cNvPr>
                <p14:cNvContentPartPr/>
                <p14:nvPr/>
              </p14:nvContentPartPr>
              <p14:xfrm>
                <a:off x="6511969" y="5983407"/>
                <a:ext cx="201240" cy="83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D09AE9B-2211-83E2-A231-D192B52D298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93969" y="5965407"/>
                  <a:ext cx="2368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B1C697F-523B-0106-D497-891AEDC2EEF1}"/>
                    </a:ext>
                  </a:extLst>
                </p14:cNvPr>
                <p14:cNvContentPartPr/>
                <p14:nvPr/>
              </p14:nvContentPartPr>
              <p14:xfrm>
                <a:off x="6518089" y="6079527"/>
                <a:ext cx="157320" cy="217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B1C697F-523B-0106-D497-891AEDC2EEF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500449" y="6061887"/>
                  <a:ext cx="1929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1274830-90C2-0E07-B34E-7AF26630F4E7}"/>
                    </a:ext>
                  </a:extLst>
                </p14:cNvPr>
                <p14:cNvContentPartPr/>
                <p14:nvPr/>
              </p14:nvContentPartPr>
              <p14:xfrm>
                <a:off x="6784849" y="6002127"/>
                <a:ext cx="12240" cy="209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1274830-90C2-0E07-B34E-7AF26630F4E7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67209" y="5984487"/>
                  <a:ext cx="478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6B70391-A8AE-10CA-28E5-77532F61EA60}"/>
                    </a:ext>
                  </a:extLst>
                </p14:cNvPr>
                <p14:cNvContentPartPr/>
                <p14:nvPr/>
              </p14:nvContentPartPr>
              <p14:xfrm>
                <a:off x="6799969" y="6061167"/>
                <a:ext cx="113040" cy="146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6B70391-A8AE-10CA-28E5-77532F61EA6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782329" y="6043527"/>
                  <a:ext cx="1486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BE90335-3FDB-C53D-725B-86149F1F5F53}"/>
                    </a:ext>
                  </a:extLst>
                </p14:cNvPr>
                <p14:cNvContentPartPr/>
                <p14:nvPr/>
              </p14:nvContentPartPr>
              <p14:xfrm>
                <a:off x="6956929" y="6028047"/>
                <a:ext cx="43200" cy="165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BE90335-3FDB-C53D-725B-86149F1F5F5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939289" y="6010047"/>
                  <a:ext cx="788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3F2566C-CD4D-B388-A670-40B454BE5F0F}"/>
                    </a:ext>
                  </a:extLst>
                </p14:cNvPr>
                <p14:cNvContentPartPr/>
                <p14:nvPr/>
              </p14:nvContentPartPr>
              <p14:xfrm>
                <a:off x="6993289" y="6027327"/>
                <a:ext cx="73800" cy="27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3F2566C-CD4D-B388-A670-40B454BE5F0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975649" y="6009327"/>
                  <a:ext cx="1094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945A34D-6D6D-398B-BDC9-2FAD74E497C6}"/>
                    </a:ext>
                  </a:extLst>
                </p14:cNvPr>
                <p14:cNvContentPartPr/>
                <p14:nvPr/>
              </p14:nvContentPartPr>
              <p14:xfrm>
                <a:off x="6965569" y="6072687"/>
                <a:ext cx="124920" cy="101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945A34D-6D6D-398B-BDC9-2FAD74E497C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947929" y="6054687"/>
                  <a:ext cx="1605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57825A0-426D-3FFD-445F-5BBC36BCE828}"/>
                    </a:ext>
                  </a:extLst>
                </p14:cNvPr>
                <p14:cNvContentPartPr/>
                <p14:nvPr/>
              </p14:nvContentPartPr>
              <p14:xfrm>
                <a:off x="7091209" y="5948487"/>
                <a:ext cx="112320" cy="278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57825A0-426D-3FFD-445F-5BBC36BCE82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073569" y="5930487"/>
                  <a:ext cx="147960" cy="31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7957393-FD0E-FC74-2871-3C4B9C450139}"/>
              </a:ext>
            </a:extLst>
          </p:cNvPr>
          <p:cNvGrpSpPr/>
          <p:nvPr/>
        </p:nvGrpSpPr>
        <p:grpSpPr>
          <a:xfrm>
            <a:off x="7416289" y="5909607"/>
            <a:ext cx="727200" cy="252720"/>
            <a:chOff x="7416289" y="5909607"/>
            <a:chExt cx="727200" cy="25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F15E4C9-B822-265E-63C9-634BF76C7A11}"/>
                    </a:ext>
                  </a:extLst>
                </p14:cNvPr>
                <p14:cNvContentPartPr/>
                <p14:nvPr/>
              </p14:nvContentPartPr>
              <p14:xfrm>
                <a:off x="7416289" y="5909607"/>
                <a:ext cx="220680" cy="252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F15E4C9-B822-265E-63C9-634BF76C7A1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398649" y="5891967"/>
                  <a:ext cx="25632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DCF5BBD-019C-9113-F1B8-E600DD9B6838}"/>
                    </a:ext>
                  </a:extLst>
                </p14:cNvPr>
                <p14:cNvContentPartPr/>
                <p14:nvPr/>
              </p14:nvContentPartPr>
              <p14:xfrm>
                <a:off x="7595209" y="5971527"/>
                <a:ext cx="127800" cy="136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DCF5BBD-019C-9113-F1B8-E600DD9B683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577209" y="5953527"/>
                  <a:ext cx="163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AA7B866-2B00-6B6C-12BB-AE4C31EB33EA}"/>
                    </a:ext>
                  </a:extLst>
                </p14:cNvPr>
                <p14:cNvContentPartPr/>
                <p14:nvPr/>
              </p14:nvContentPartPr>
              <p14:xfrm>
                <a:off x="7724809" y="5929407"/>
                <a:ext cx="232560" cy="226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AA7B866-2B00-6B6C-12BB-AE4C31EB33E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706809" y="5911407"/>
                  <a:ext cx="2682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70A5EBE-48B9-6F4E-2D6C-820A18CA6DCA}"/>
                    </a:ext>
                  </a:extLst>
                </p14:cNvPr>
                <p14:cNvContentPartPr/>
                <p14:nvPr/>
              </p14:nvContentPartPr>
              <p14:xfrm>
                <a:off x="7967089" y="5913207"/>
                <a:ext cx="176400" cy="210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70A5EBE-48B9-6F4E-2D6C-820A18CA6DC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949089" y="5895567"/>
                  <a:ext cx="212040" cy="24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93A6C56-D9C5-C33D-406E-A21B377887DE}"/>
              </a:ext>
            </a:extLst>
          </p:cNvPr>
          <p:cNvGrpSpPr/>
          <p:nvPr/>
        </p:nvGrpSpPr>
        <p:grpSpPr>
          <a:xfrm>
            <a:off x="319879" y="3112908"/>
            <a:ext cx="1439640" cy="358920"/>
            <a:chOff x="319879" y="3112908"/>
            <a:chExt cx="1439640" cy="35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DE5A31F-FD20-F7EB-B9F9-8C950BB18F42}"/>
                    </a:ext>
                  </a:extLst>
                </p14:cNvPr>
                <p14:cNvContentPartPr/>
                <p14:nvPr/>
              </p14:nvContentPartPr>
              <p14:xfrm>
                <a:off x="319879" y="3198588"/>
                <a:ext cx="247320" cy="194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DE5A31F-FD20-F7EB-B9F9-8C950BB18F4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01879" y="3180948"/>
                  <a:ext cx="2829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E27161B-7685-31E8-323E-E58D62DB85C5}"/>
                    </a:ext>
                  </a:extLst>
                </p14:cNvPr>
                <p14:cNvContentPartPr/>
                <p14:nvPr/>
              </p14:nvContentPartPr>
              <p14:xfrm>
                <a:off x="607159" y="3190668"/>
                <a:ext cx="266040" cy="200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E27161B-7685-31E8-323E-E58D62DB85C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89519" y="3173028"/>
                  <a:ext cx="3016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760CF02-BF9B-3196-1CC9-15204D4C1F01}"/>
                    </a:ext>
                  </a:extLst>
                </p14:cNvPr>
                <p14:cNvContentPartPr/>
                <p14:nvPr/>
              </p14:nvContentPartPr>
              <p14:xfrm>
                <a:off x="990559" y="3242508"/>
                <a:ext cx="38160" cy="23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760CF02-BF9B-3196-1CC9-15204D4C1F01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72559" y="3224868"/>
                  <a:ext cx="738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9674661D-9657-7140-8E25-31716D90BC41}"/>
                    </a:ext>
                  </a:extLst>
                </p14:cNvPr>
                <p14:cNvContentPartPr/>
                <p14:nvPr/>
              </p14:nvContentPartPr>
              <p14:xfrm>
                <a:off x="1229239" y="3112908"/>
                <a:ext cx="215280" cy="308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9674661D-9657-7140-8E25-31716D90BC4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211599" y="3095268"/>
                  <a:ext cx="25092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E1EF84D-49D5-AE2A-7168-6B26D2C11CAD}"/>
                    </a:ext>
                  </a:extLst>
                </p14:cNvPr>
                <p14:cNvContentPartPr/>
                <p14:nvPr/>
              </p14:nvContentPartPr>
              <p14:xfrm>
                <a:off x="1528399" y="3198588"/>
                <a:ext cx="99360" cy="273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E1EF84D-49D5-AE2A-7168-6B26D2C11CA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510399" y="3180948"/>
                  <a:ext cx="13500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4CA16D9-04AA-9CC9-11F3-BB5C4963EADE}"/>
                    </a:ext>
                  </a:extLst>
                </p14:cNvPr>
                <p14:cNvContentPartPr/>
                <p14:nvPr/>
              </p14:nvContentPartPr>
              <p14:xfrm>
                <a:off x="1682119" y="3200388"/>
                <a:ext cx="62640" cy="36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4CA16D9-04AA-9CC9-11F3-BB5C4963EAD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664119" y="3182748"/>
                  <a:ext cx="982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D0657A2-3227-2D6F-396A-EF0D51527940}"/>
                    </a:ext>
                  </a:extLst>
                </p14:cNvPr>
                <p14:cNvContentPartPr/>
                <p14:nvPr/>
              </p14:nvContentPartPr>
              <p14:xfrm>
                <a:off x="1646119" y="3162228"/>
                <a:ext cx="113400" cy="41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D0657A2-3227-2D6F-396A-EF0D5152794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628119" y="3144228"/>
                  <a:ext cx="1490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EB2905F-A0B8-0E16-E35B-457EC19E7965}"/>
                    </a:ext>
                  </a:extLst>
                </p14:cNvPr>
                <p14:cNvContentPartPr/>
                <p14:nvPr/>
              </p14:nvContentPartPr>
              <p14:xfrm>
                <a:off x="1610119" y="3203988"/>
                <a:ext cx="87480" cy="36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EB2905F-A0B8-0E16-E35B-457EC19E7965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592479" y="3186348"/>
                  <a:ext cx="123120" cy="72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53744197"/>
      </p:ext>
    </p:extLst>
  </p:cSld>
  <p:clrMapOvr>
    <a:masterClrMapping/>
  </p:clrMapOvr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779D-9F4D-FB2C-7172-D39A4B0A8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400" b="1" dirty="0"/>
              <a:t>Motivations for independent calculation of eps’ with PBC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3501D-6DFB-925F-CCF5-4B27271B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r>
              <a:rPr lang="en-US" sz="1800" b="1" dirty="0"/>
              <a:t>For the first time RBC-UKQCD calculated eps’ from 1</a:t>
            </a:r>
            <a:r>
              <a:rPr lang="en-US" sz="1800" b="1" baseline="30%" dirty="0"/>
              <a:t>st</a:t>
            </a:r>
            <a:r>
              <a:rPr lang="en-US" sz="1800" b="1" dirty="0"/>
              <a:t> principles with a modest accuracy of ~35%. Because of naturalness reasoning, continuing to search for a BSM-CP odd phase with eps’ is important and therefore </a:t>
            </a:r>
            <a:r>
              <a:rPr lang="en-US" sz="1800" b="1" dirty="0">
                <a:solidFill>
                  <a:srgbClr val="C00000"/>
                </a:solidFill>
              </a:rPr>
              <a:t>continuing to calculate eps’ with better accuracy is highly desirable.</a:t>
            </a:r>
          </a:p>
          <a:p>
            <a:r>
              <a:rPr lang="en-US" sz="1800" b="1" dirty="0"/>
              <a:t>With GPBC configs have to be specially created making it very expensive to use multiple lattice spacings for taking a continuum limit.</a:t>
            </a:r>
          </a:p>
          <a:p>
            <a:r>
              <a:rPr lang="en-US" sz="1800" b="1" dirty="0"/>
              <a:t>With PBC no need for special configs and in fact two different lattice spacings with ~physical </a:t>
            </a:r>
            <a:r>
              <a:rPr lang="en-US" sz="1800" b="1" dirty="0" err="1"/>
              <a:t>pions</a:t>
            </a:r>
            <a:r>
              <a:rPr lang="en-US" sz="1800" b="1" dirty="0"/>
              <a:t> already exist, so taking the continuum limit seems a lot more viable</a:t>
            </a:r>
          </a:p>
          <a:p>
            <a:r>
              <a:rPr lang="en-US" sz="1800" b="1" dirty="0"/>
              <a:t>Given the importance of the result on eps’ and the complexity of the calculation, an independent calculation of K=&gt; 2 pion and epsilon’ with possibly using PBC seems highly desirable </a:t>
            </a:r>
          </a:p>
          <a:p>
            <a:r>
              <a:rPr lang="en-US" sz="1800" b="1" dirty="0"/>
              <a:t>With GPBC a lattice calculation of corrections on eps’ due to </a:t>
            </a:r>
            <a:r>
              <a:rPr lang="en-US" sz="1800" b="1" dirty="0" err="1"/>
              <a:t>EM+isospin</a:t>
            </a:r>
            <a:r>
              <a:rPr lang="en-US" sz="1800" b="1" dirty="0"/>
              <a:t> appears very difficult, with PBC this may be less problematic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Driving force behind current RBC/UKQCD-PBC effort is Masaaki </a:t>
            </a:r>
            <a:r>
              <a:rPr lang="en-US" sz="2400" b="1" dirty="0" err="1">
                <a:solidFill>
                  <a:srgbClr val="C00000"/>
                </a:solidFill>
              </a:rPr>
              <a:t>Tomii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722FF-9908-ED96-9BF8-6ACF9077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A7157-C785-AEB1-97A1-0C5D3380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F4A7E9-54B1-4F4E-7008-D8EEA16041BC}"/>
              </a:ext>
            </a:extLst>
          </p:cNvPr>
          <p:cNvSpPr/>
          <p:nvPr/>
        </p:nvSpPr>
        <p:spPr>
          <a:xfrm>
            <a:off x="762000" y="5943600"/>
            <a:ext cx="5105400" cy="914400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Luscher+Wolff</a:t>
            </a:r>
            <a:r>
              <a:rPr lang="en-US" sz="2000" b="1" dirty="0"/>
              <a:t>, NPB’90; Sommer et al JHEP’09; Sommer et al JHEP’12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4DDAD1-B5CF-08A3-1D2A-6629639BA4BC}"/>
              </a:ext>
            </a:extLst>
          </p:cNvPr>
          <p:cNvGrpSpPr/>
          <p:nvPr/>
        </p:nvGrpSpPr>
        <p:grpSpPr>
          <a:xfrm>
            <a:off x="190851" y="4300663"/>
            <a:ext cx="1776240" cy="1983960"/>
            <a:chOff x="190851" y="4300663"/>
            <a:chExt cx="1776240" cy="198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83224A6-0009-AF55-6B75-13348056E192}"/>
                    </a:ext>
                  </a:extLst>
                </p14:cNvPr>
                <p14:cNvContentPartPr/>
                <p14:nvPr/>
              </p14:nvContentPartPr>
              <p14:xfrm>
                <a:off x="1446891" y="4300663"/>
                <a:ext cx="520200" cy="325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83224A6-0009-AF55-6B75-13348056E19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29251" y="4283023"/>
                  <a:ext cx="55584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0B4C129-427C-8FA6-202B-97E331AE2C4A}"/>
                    </a:ext>
                  </a:extLst>
                </p14:cNvPr>
                <p14:cNvContentPartPr/>
                <p14:nvPr/>
              </p14:nvContentPartPr>
              <p14:xfrm>
                <a:off x="1600251" y="4332703"/>
                <a:ext cx="5040" cy="2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0B4C129-427C-8FA6-202B-97E331AE2C4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82611" y="4315063"/>
                  <a:ext cx="406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F3EDE7C-7D50-F6A6-8AFE-AAE3E1F87C24}"/>
                    </a:ext>
                  </a:extLst>
                </p14:cNvPr>
                <p14:cNvContentPartPr/>
                <p14:nvPr/>
              </p14:nvContentPartPr>
              <p14:xfrm>
                <a:off x="190851" y="4340263"/>
                <a:ext cx="1370880" cy="1905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F3EDE7C-7D50-F6A6-8AFE-AAE3E1F87C2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2851" y="4322623"/>
                  <a:ext cx="1406520" cy="19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43C16D7-0723-6883-DD63-F51A6CB3E484}"/>
                    </a:ext>
                  </a:extLst>
                </p14:cNvPr>
                <p14:cNvContentPartPr/>
                <p14:nvPr/>
              </p14:nvContentPartPr>
              <p14:xfrm>
                <a:off x="343491" y="6030463"/>
                <a:ext cx="260640" cy="254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43C16D7-0723-6883-DD63-F51A6CB3E48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5851" y="6012463"/>
                  <a:ext cx="296280" cy="289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B3059-B44F-CAC2-2E39-AFBC6B65B66D}"/>
              </a:ext>
            </a:extLst>
          </p:cNvPr>
          <p:cNvSpPr/>
          <p:nvPr/>
        </p:nvSpPr>
        <p:spPr>
          <a:xfrm>
            <a:off x="4419600" y="5410200"/>
            <a:ext cx="4038600" cy="533400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See Masaaki talk on Fri</a:t>
            </a:r>
          </a:p>
        </p:txBody>
      </p:sp>
    </p:spTree>
    <p:extLst>
      <p:ext uri="{BB962C8B-B14F-4D97-AF65-F5344CB8AC3E}">
        <p14:creationId xmlns:p14="http://schemas.microsoft.com/office/powerpoint/2010/main" val="660116559"/>
      </p:ext>
    </p:extLst>
  </p:cSld>
  <p:clrMapOvr>
    <a:masterClrMapping/>
  </p:clrMapOvr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21BCBC-971B-E037-53D3-0E268A55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ACA7DA-8073-8293-A585-A7021A643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FDDB8-C36F-F470-567B-D5CD64593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%" b="90%" l="10%" r="90%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30947"/>
            <a:ext cx="9144000" cy="159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04F6F-FE53-C547-0C7A-D06889D20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30947"/>
            <a:ext cx="9144000" cy="15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05630"/>
      </p:ext>
    </p:extLst>
  </p:cSld>
  <p:clrMapOvr>
    <a:masterClrMapping/>
  </p:clrMapOvr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D65906-A372-CAC9-88DB-C4C8DE73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ADAAA0-EFF4-D832-EC7B-6C9B8A6D9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ABDCE-1B8C-D342-C8D0-655E7102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859"/>
            <a:ext cx="9144000" cy="47762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8F4D1F8-7E45-5633-76DE-17DBB16CA8B0}"/>
                  </a:ext>
                </a:extLst>
              </p14:cNvPr>
              <p14:cNvContentPartPr/>
              <p14:nvPr/>
            </p14:nvContentPartPr>
            <p14:xfrm>
              <a:off x="5323969" y="2678247"/>
              <a:ext cx="369360" cy="2358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8F4D1F8-7E45-5633-76DE-17DBB16CA8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6329" y="2660247"/>
                <a:ext cx="405000" cy="27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C8500C86-4638-BC60-5B15-006CAEBB22EC}"/>
              </a:ext>
            </a:extLst>
          </p:cNvPr>
          <p:cNvGrpSpPr/>
          <p:nvPr/>
        </p:nvGrpSpPr>
        <p:grpSpPr>
          <a:xfrm>
            <a:off x="5600089" y="1510407"/>
            <a:ext cx="2407680" cy="1422360"/>
            <a:chOff x="5600089" y="1510407"/>
            <a:chExt cx="2407680" cy="142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5E5B547-5368-5853-F701-0E4ED10DE0C4}"/>
                    </a:ext>
                  </a:extLst>
                </p14:cNvPr>
                <p14:cNvContentPartPr/>
                <p14:nvPr/>
              </p14:nvContentPartPr>
              <p14:xfrm>
                <a:off x="5600089" y="1883727"/>
                <a:ext cx="1078920" cy="848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5E5B547-5368-5853-F701-0E4ED10DE0C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82449" y="1866087"/>
                  <a:ext cx="1114560" cy="88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03AB0CC-A4DF-FD32-DE32-3D267B689B15}"/>
                    </a:ext>
                  </a:extLst>
                </p14:cNvPr>
                <p14:cNvContentPartPr/>
                <p14:nvPr/>
              </p14:nvContentPartPr>
              <p14:xfrm>
                <a:off x="6839929" y="1868607"/>
                <a:ext cx="19440" cy="176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03AB0CC-A4DF-FD32-DE32-3D267B689B1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21929" y="1850967"/>
                  <a:ext cx="550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37AEC35-2EC4-F165-4121-09700A38FDB5}"/>
                    </a:ext>
                  </a:extLst>
                </p14:cNvPr>
                <p14:cNvContentPartPr/>
                <p14:nvPr/>
              </p14:nvContentPartPr>
              <p14:xfrm>
                <a:off x="6865489" y="1832967"/>
                <a:ext cx="66600" cy="144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37AEC35-2EC4-F165-4121-09700A38FDB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47849" y="1814967"/>
                  <a:ext cx="1022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0E9D6AE-66B8-05E9-0644-392D155812F9}"/>
                    </a:ext>
                  </a:extLst>
                </p14:cNvPr>
                <p14:cNvContentPartPr/>
                <p14:nvPr/>
              </p14:nvContentPartPr>
              <p14:xfrm>
                <a:off x="6967729" y="1870767"/>
                <a:ext cx="72720" cy="103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0E9D6AE-66B8-05E9-0644-392D155812F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50089" y="1852767"/>
                  <a:ext cx="1083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66E227B-9123-1BB6-75C1-B1D541160EFA}"/>
                    </a:ext>
                  </a:extLst>
                </p14:cNvPr>
                <p14:cNvContentPartPr/>
                <p14:nvPr/>
              </p14:nvContentPartPr>
              <p14:xfrm>
                <a:off x="7104889" y="1820007"/>
                <a:ext cx="92880" cy="113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66E227B-9123-1BB6-75C1-B1D541160EF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86889" y="1802367"/>
                  <a:ext cx="1285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EC4A312-F652-FFA5-D217-F70A8B19833D}"/>
                    </a:ext>
                  </a:extLst>
                </p14:cNvPr>
                <p14:cNvContentPartPr/>
                <p14:nvPr/>
              </p14:nvContentPartPr>
              <p14:xfrm>
                <a:off x="7297849" y="1738287"/>
                <a:ext cx="150120" cy="178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EC4A312-F652-FFA5-D217-F70A8B19833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80209" y="1720647"/>
                  <a:ext cx="1857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30889D8-628A-B085-D3C2-FE0653244E35}"/>
                    </a:ext>
                  </a:extLst>
                </p14:cNvPr>
                <p14:cNvContentPartPr/>
                <p14:nvPr/>
              </p14:nvContentPartPr>
              <p14:xfrm>
                <a:off x="7369129" y="1845567"/>
                <a:ext cx="116280" cy="137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30889D8-628A-B085-D3C2-FE0653244E3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351129" y="1827567"/>
                  <a:ext cx="15192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A448D0C-E3F1-862E-1FCB-0F6EDE5DDEDC}"/>
                    </a:ext>
                  </a:extLst>
                </p14:cNvPr>
                <p14:cNvContentPartPr/>
                <p14:nvPr/>
              </p14:nvContentPartPr>
              <p14:xfrm>
                <a:off x="7575409" y="1690407"/>
                <a:ext cx="100800" cy="95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A448D0C-E3F1-862E-1FCB-0F6EDE5DDED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557409" y="1672767"/>
                  <a:ext cx="1364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48FE235-E13D-D486-4188-2907C5B966E7}"/>
                    </a:ext>
                  </a:extLst>
                </p14:cNvPr>
                <p14:cNvContentPartPr/>
                <p14:nvPr/>
              </p14:nvContentPartPr>
              <p14:xfrm>
                <a:off x="7614649" y="1614447"/>
                <a:ext cx="92880" cy="115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48FE235-E13D-D486-4188-2907C5B966E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96649" y="1596447"/>
                  <a:ext cx="1285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3853B91-15DB-770A-1D00-3F7805F8EF46}"/>
                    </a:ext>
                  </a:extLst>
                </p14:cNvPr>
                <p14:cNvContentPartPr/>
                <p14:nvPr/>
              </p14:nvContentPartPr>
              <p14:xfrm>
                <a:off x="7746409" y="1568367"/>
                <a:ext cx="139320" cy="163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3853B91-15DB-770A-1D00-3F7805F8EF4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728769" y="1550727"/>
                  <a:ext cx="1749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AFE7692-D5CF-0A43-7847-C2D365AF1A7A}"/>
                    </a:ext>
                  </a:extLst>
                </p14:cNvPr>
                <p14:cNvContentPartPr/>
                <p14:nvPr/>
              </p14:nvContentPartPr>
              <p14:xfrm>
                <a:off x="7773409" y="1594287"/>
                <a:ext cx="107280" cy="42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AFE7692-D5CF-0A43-7847-C2D365AF1A7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55409" y="1576287"/>
                  <a:ext cx="1429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DD62F3C-52DF-3496-EC69-120087B24695}"/>
                    </a:ext>
                  </a:extLst>
                </p14:cNvPr>
                <p14:cNvContentPartPr/>
                <p14:nvPr/>
              </p14:nvContentPartPr>
              <p14:xfrm>
                <a:off x="7955209" y="1510407"/>
                <a:ext cx="52560" cy="122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DD62F3C-52DF-3496-EC69-120087B2469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937209" y="1492767"/>
                  <a:ext cx="882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0F3506B-6332-431D-9B2D-E8220A833A1F}"/>
                    </a:ext>
                  </a:extLst>
                </p14:cNvPr>
                <p14:cNvContentPartPr/>
                <p14:nvPr/>
              </p14:nvContentPartPr>
              <p14:xfrm>
                <a:off x="6897169" y="2664927"/>
                <a:ext cx="410040" cy="267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0F3506B-6332-431D-9B2D-E8220A833A1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79169" y="2646927"/>
                  <a:ext cx="44568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60917BA-33A5-4DCC-20DD-6C3602BF4E43}"/>
                    </a:ext>
                  </a:extLst>
                </p14:cNvPr>
                <p14:cNvContentPartPr/>
                <p14:nvPr/>
              </p14:nvContentPartPr>
              <p14:xfrm>
                <a:off x="7277689" y="1973367"/>
                <a:ext cx="671040" cy="849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60917BA-33A5-4DCC-20DD-6C3602BF4E4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260049" y="1955367"/>
                  <a:ext cx="706680" cy="88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BC584F8-2F9E-25A6-FBD6-10EA836C2019}"/>
                    </a:ext>
                  </a:extLst>
                </p14:cNvPr>
                <p14:cNvContentPartPr/>
                <p14:nvPr/>
              </p14:nvContentPartPr>
              <p14:xfrm>
                <a:off x="7616449" y="1978767"/>
                <a:ext cx="51480" cy="48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BC584F8-2F9E-25A6-FBD6-10EA836C201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598809" y="1961127"/>
                  <a:ext cx="871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A0D202B-7152-DA38-1EB1-AF4B0E4444D1}"/>
                    </a:ext>
                  </a:extLst>
                </p14:cNvPr>
                <p14:cNvContentPartPr/>
                <p14:nvPr/>
              </p14:nvContentPartPr>
              <p14:xfrm>
                <a:off x="7691329" y="1958607"/>
                <a:ext cx="128880" cy="37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A0D202B-7152-DA38-1EB1-AF4B0E4444D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673689" y="1940967"/>
                  <a:ext cx="164520" cy="73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40674486"/>
      </p:ext>
    </p:extLst>
  </p:cSld>
  <p:clrMapOvr>
    <a:masterClrMapping/>
  </p:clrMapOvr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BE40D7-3794-7039-C9E3-3529C6437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889DE-4DB1-453D-B436-4E21BA3D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4C44-CD95-44A2-A870-E35A24FD56C4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B6E0C-A3BA-06FD-E0BC-1D3CB85CA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13" y="857250"/>
            <a:ext cx="8468174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E33D0-EBA5-F1DC-7899-F54DF85F24B6}"/>
              </a:ext>
            </a:extLst>
          </p:cNvPr>
          <p:cNvGrpSpPr/>
          <p:nvPr/>
        </p:nvGrpSpPr>
        <p:grpSpPr>
          <a:xfrm>
            <a:off x="4997100" y="989760"/>
            <a:ext cx="436860" cy="164430"/>
            <a:chOff x="6662800" y="176680"/>
            <a:chExt cx="582480" cy="21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147C5F1-DEED-C0C6-E719-65B44F198A12}"/>
                    </a:ext>
                  </a:extLst>
                </p14:cNvPr>
                <p14:cNvContentPartPr/>
                <p14:nvPr/>
              </p14:nvContentPartPr>
              <p14:xfrm>
                <a:off x="6662800" y="176680"/>
                <a:ext cx="150840" cy="2192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147C5F1-DEED-C0C6-E719-65B44F198A1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45160" y="158680"/>
                  <a:ext cx="1864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182B799-8F1A-ACB5-8F38-F0A1F21FB3AF}"/>
                    </a:ext>
                  </a:extLst>
                </p14:cNvPr>
                <p14:cNvContentPartPr/>
                <p14:nvPr/>
              </p14:nvContentPartPr>
              <p14:xfrm>
                <a:off x="6917680" y="247240"/>
                <a:ext cx="720" cy="68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182B799-8F1A-ACB5-8F38-F0A1F21FB3A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99680" y="229240"/>
                  <a:ext cx="363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DA06D50-06C5-DE7B-8A4D-653DA3A94372}"/>
                    </a:ext>
                  </a:extLst>
                </p14:cNvPr>
                <p14:cNvContentPartPr/>
                <p14:nvPr/>
              </p14:nvContentPartPr>
              <p14:xfrm>
                <a:off x="7005880" y="228520"/>
                <a:ext cx="239400" cy="1173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DA06D50-06C5-DE7B-8A4D-653DA3A943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88240" y="210880"/>
                  <a:ext cx="2750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1AF6C07-96D0-DF59-4435-71C9659C668E}"/>
                    </a:ext>
                  </a:extLst>
                </p14:cNvPr>
                <p14:cNvContentPartPr/>
                <p14:nvPr/>
              </p14:nvContentPartPr>
              <p14:xfrm>
                <a:off x="6761440" y="206920"/>
                <a:ext cx="74880" cy="619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1AF6C07-96D0-DF59-4435-71C9659C668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43440" y="189280"/>
                  <a:ext cx="11052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D9EAA6-9CC7-E164-E2A9-2FA29CD7C4BD}"/>
              </a:ext>
            </a:extLst>
          </p:cNvPr>
          <p:cNvGrpSpPr/>
          <p:nvPr/>
        </p:nvGrpSpPr>
        <p:grpSpPr>
          <a:xfrm>
            <a:off x="4352610" y="951420"/>
            <a:ext cx="476010" cy="199800"/>
            <a:chOff x="5803480" y="125560"/>
            <a:chExt cx="634680" cy="26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23A81C7-E37E-0688-36E1-76439F52869E}"/>
                    </a:ext>
                  </a:extLst>
                </p14:cNvPr>
                <p14:cNvContentPartPr/>
                <p14:nvPr/>
              </p14:nvContentPartPr>
              <p14:xfrm>
                <a:off x="6031360" y="175960"/>
                <a:ext cx="104400" cy="1742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23A81C7-E37E-0688-36E1-76439F52869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13360" y="157960"/>
                  <a:ext cx="1400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077F76E-B3BC-69B7-1DB8-45451F8F43CB}"/>
                    </a:ext>
                  </a:extLst>
                </p14:cNvPr>
                <p14:cNvContentPartPr/>
                <p14:nvPr/>
              </p14:nvContentPartPr>
              <p14:xfrm>
                <a:off x="6086440" y="125560"/>
                <a:ext cx="136800" cy="874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077F76E-B3BC-69B7-1DB8-45451F8F43C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68800" y="107560"/>
                  <a:ext cx="1724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4CFC335-F2BF-5AEF-6E02-48127654364D}"/>
                    </a:ext>
                  </a:extLst>
                </p14:cNvPr>
                <p14:cNvContentPartPr/>
                <p14:nvPr/>
              </p14:nvContentPartPr>
              <p14:xfrm>
                <a:off x="6300280" y="148600"/>
                <a:ext cx="137880" cy="2379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4CFC335-F2BF-5AEF-6E02-48127654364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82280" y="130960"/>
                  <a:ext cx="1735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7EF2C3B-8A9A-B97B-8F2A-5BAB95F0473A}"/>
                    </a:ext>
                  </a:extLst>
                </p14:cNvPr>
                <p14:cNvContentPartPr/>
                <p14:nvPr/>
              </p14:nvContentPartPr>
              <p14:xfrm>
                <a:off x="5803480" y="226720"/>
                <a:ext cx="171360" cy="1652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7EF2C3B-8A9A-B97B-8F2A-5BAB95F0473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785840" y="209080"/>
                  <a:ext cx="207000" cy="20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1F161B-C6F1-3870-D5AF-E6DDCCC4847A}"/>
              </a:ext>
            </a:extLst>
          </p:cNvPr>
          <p:cNvGrpSpPr/>
          <p:nvPr/>
        </p:nvGrpSpPr>
        <p:grpSpPr>
          <a:xfrm>
            <a:off x="838560" y="1053750"/>
            <a:ext cx="515430" cy="217890"/>
            <a:chOff x="1118080" y="262000"/>
            <a:chExt cx="687240" cy="29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27354A3-A8B4-DA0A-9312-3E2F6789B6AB}"/>
                    </a:ext>
                  </a:extLst>
                </p14:cNvPr>
                <p14:cNvContentPartPr/>
                <p14:nvPr/>
              </p14:nvContentPartPr>
              <p14:xfrm>
                <a:off x="1118080" y="295480"/>
                <a:ext cx="223920" cy="1828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27354A3-A8B4-DA0A-9312-3E2F6789B6A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00080" y="277480"/>
                  <a:ext cx="2595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D6C7408-3C27-9733-441D-CB04F31F6278}"/>
                    </a:ext>
                  </a:extLst>
                </p14:cNvPr>
                <p14:cNvContentPartPr/>
                <p14:nvPr/>
              </p14:nvContentPartPr>
              <p14:xfrm>
                <a:off x="1355680" y="308440"/>
                <a:ext cx="98640" cy="1620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D6C7408-3C27-9733-441D-CB04F31F627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37680" y="290800"/>
                  <a:ext cx="1342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60B5EDC-3705-578D-EB0A-A596ED7439D5}"/>
                    </a:ext>
                  </a:extLst>
                </p14:cNvPr>
                <p14:cNvContentPartPr/>
                <p14:nvPr/>
              </p14:nvContentPartPr>
              <p14:xfrm>
                <a:off x="1360720" y="391600"/>
                <a:ext cx="138960" cy="1468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60B5EDC-3705-578D-EB0A-A596ED7439D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343080" y="373600"/>
                  <a:ext cx="1746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2E45818-A07F-DCAB-8584-AD9E2DA560D4}"/>
                    </a:ext>
                  </a:extLst>
                </p14:cNvPr>
                <p14:cNvContentPartPr/>
                <p14:nvPr/>
              </p14:nvContentPartPr>
              <p14:xfrm>
                <a:off x="1538560" y="371800"/>
                <a:ext cx="21960" cy="1807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2E45818-A07F-DCAB-8584-AD9E2DA560D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520560" y="353800"/>
                  <a:ext cx="576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579CDD2-1A4E-A2B9-CFC4-8E6FB25A0973}"/>
                    </a:ext>
                  </a:extLst>
                </p14:cNvPr>
                <p14:cNvContentPartPr/>
                <p14:nvPr/>
              </p14:nvContentPartPr>
              <p14:xfrm>
                <a:off x="1639720" y="262000"/>
                <a:ext cx="165600" cy="2167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579CDD2-1A4E-A2B9-CFC4-8E6FB25A097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621720" y="244360"/>
                  <a:ext cx="201240" cy="25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7B4DDF-73DF-B960-9F4B-C399A4A33A9E}"/>
              </a:ext>
            </a:extLst>
          </p:cNvPr>
          <p:cNvGrpSpPr/>
          <p:nvPr/>
        </p:nvGrpSpPr>
        <p:grpSpPr>
          <a:xfrm>
            <a:off x="1479810" y="973560"/>
            <a:ext cx="1347300" cy="248400"/>
            <a:chOff x="1973080" y="155080"/>
            <a:chExt cx="179640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418CD5F-BE7D-7AC6-30A5-EA2E572E0C79}"/>
                    </a:ext>
                  </a:extLst>
                </p14:cNvPr>
                <p14:cNvContentPartPr/>
                <p14:nvPr/>
              </p14:nvContentPartPr>
              <p14:xfrm>
                <a:off x="1987480" y="326440"/>
                <a:ext cx="1440" cy="46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418CD5F-BE7D-7AC6-30A5-EA2E572E0C7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969480" y="308440"/>
                  <a:ext cx="370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B4676CC-E81C-CDB3-ADC4-4CF5A4B2CAA2}"/>
                    </a:ext>
                  </a:extLst>
                </p14:cNvPr>
                <p14:cNvContentPartPr/>
                <p14:nvPr/>
              </p14:nvContentPartPr>
              <p14:xfrm>
                <a:off x="1973080" y="483400"/>
                <a:ext cx="9000" cy="28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B4676CC-E81C-CDB3-ADC4-4CF5A4B2CAA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955080" y="465760"/>
                  <a:ext cx="446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53A9CCA-F59A-D5D5-4A78-3D6ECB133221}"/>
                    </a:ext>
                  </a:extLst>
                </p14:cNvPr>
                <p14:cNvContentPartPr/>
                <p14:nvPr/>
              </p14:nvContentPartPr>
              <p14:xfrm>
                <a:off x="2110600" y="258400"/>
                <a:ext cx="138960" cy="2048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53A9CCA-F59A-D5D5-4A78-3D6ECB13322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092600" y="240400"/>
                  <a:ext cx="17460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DB3ED3-0FC5-891A-BECE-6FBB5EC4DD08}"/>
                    </a:ext>
                  </a:extLst>
                </p14:cNvPr>
                <p14:cNvContentPartPr/>
                <p14:nvPr/>
              </p14:nvContentPartPr>
              <p14:xfrm>
                <a:off x="2306440" y="250120"/>
                <a:ext cx="109440" cy="1782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DB3ED3-0FC5-891A-BECE-6FBB5EC4DD0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288440" y="232480"/>
                  <a:ext cx="14508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2DA84BD-4316-C6D6-D7D3-D295F4A89213}"/>
                    </a:ext>
                  </a:extLst>
                </p14:cNvPr>
                <p14:cNvContentPartPr/>
                <p14:nvPr/>
              </p14:nvContentPartPr>
              <p14:xfrm>
                <a:off x="2484640" y="234280"/>
                <a:ext cx="151920" cy="1821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2DA84BD-4316-C6D6-D7D3-D295F4A8921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467000" y="216280"/>
                  <a:ext cx="1875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AD6481E-E76E-BF3F-260F-2BA66806BB03}"/>
                    </a:ext>
                  </a:extLst>
                </p14:cNvPr>
                <p14:cNvContentPartPr/>
                <p14:nvPr/>
              </p14:nvContentPartPr>
              <p14:xfrm>
                <a:off x="2499400" y="236440"/>
                <a:ext cx="90360" cy="219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AD6481E-E76E-BF3F-260F-2BA66806BB0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481400" y="218440"/>
                  <a:ext cx="126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420B1C6-07F5-7C52-0238-F44C5717130A}"/>
                    </a:ext>
                  </a:extLst>
                </p14:cNvPr>
                <p14:cNvContentPartPr/>
                <p14:nvPr/>
              </p14:nvContentPartPr>
              <p14:xfrm>
                <a:off x="2694160" y="208000"/>
                <a:ext cx="147600" cy="2142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420B1C6-07F5-7C52-0238-F44C5717130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676160" y="190000"/>
                  <a:ext cx="18324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10BE566-1F06-2B34-81BB-F88EE9190296}"/>
                    </a:ext>
                  </a:extLst>
                </p14:cNvPr>
                <p14:cNvContentPartPr/>
                <p14:nvPr/>
              </p14:nvContentPartPr>
              <p14:xfrm>
                <a:off x="2870560" y="267040"/>
                <a:ext cx="24480" cy="363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10BE566-1F06-2B34-81BB-F88EE919029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852920" y="249040"/>
                  <a:ext cx="601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C53BC9F-41DD-A023-BCDC-EAF857446104}"/>
                    </a:ext>
                  </a:extLst>
                </p14:cNvPr>
                <p14:cNvContentPartPr/>
                <p14:nvPr/>
              </p14:nvContentPartPr>
              <p14:xfrm>
                <a:off x="2918800" y="291880"/>
                <a:ext cx="360" cy="3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C53BC9F-41DD-A023-BCDC-EAF85744610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901160" y="27424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C54F6A4-47BE-A4E3-6EB3-4B823F9EC48D}"/>
                    </a:ext>
                  </a:extLst>
                </p14:cNvPr>
                <p14:cNvContentPartPr/>
                <p14:nvPr/>
              </p14:nvContentPartPr>
              <p14:xfrm>
                <a:off x="2895760" y="274240"/>
                <a:ext cx="25920" cy="626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C54F6A4-47BE-A4E3-6EB3-4B823F9EC48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878120" y="256600"/>
                  <a:ext cx="615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42773AD-42F6-5FEF-F66E-1F833803E7EF}"/>
                    </a:ext>
                  </a:extLst>
                </p14:cNvPr>
                <p14:cNvContentPartPr/>
                <p14:nvPr/>
              </p14:nvContentPartPr>
              <p14:xfrm>
                <a:off x="3060640" y="213400"/>
                <a:ext cx="137160" cy="1490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42773AD-42F6-5FEF-F66E-1F833803E7E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42640" y="195400"/>
                  <a:ext cx="1728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6DF3C87-992C-9353-70EC-67ECFE1F08E2}"/>
                    </a:ext>
                  </a:extLst>
                </p14:cNvPr>
                <p14:cNvContentPartPr/>
                <p14:nvPr/>
              </p14:nvContentPartPr>
              <p14:xfrm>
                <a:off x="3191320" y="193600"/>
                <a:ext cx="123840" cy="2106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6DF3C87-992C-9353-70EC-67ECFE1F08E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173320" y="175600"/>
                  <a:ext cx="15948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136DD2F-659A-D1E7-77E3-ADBB199988A8}"/>
                    </a:ext>
                  </a:extLst>
                </p14:cNvPr>
                <p14:cNvContentPartPr/>
                <p14:nvPr/>
              </p14:nvContentPartPr>
              <p14:xfrm>
                <a:off x="3358720" y="182800"/>
                <a:ext cx="151920" cy="2523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136DD2F-659A-D1E7-77E3-ADBB199988A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340720" y="165160"/>
                  <a:ext cx="18756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AA5DA9E-9F75-3915-6365-0F3E9FBB7451}"/>
                    </a:ext>
                  </a:extLst>
                </p14:cNvPr>
                <p14:cNvContentPartPr/>
                <p14:nvPr/>
              </p14:nvContentPartPr>
              <p14:xfrm>
                <a:off x="3527200" y="155080"/>
                <a:ext cx="160560" cy="2944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AA5DA9E-9F75-3915-6365-0F3E9FBB745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509200" y="137080"/>
                  <a:ext cx="19620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1D7AB47-C7C6-3426-E7B1-FC8E3209D9D6}"/>
                    </a:ext>
                  </a:extLst>
                </p14:cNvPr>
                <p14:cNvContentPartPr/>
                <p14:nvPr/>
              </p14:nvContentPartPr>
              <p14:xfrm>
                <a:off x="3755800" y="191080"/>
                <a:ext cx="13680" cy="2138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1D7AB47-C7C6-3426-E7B1-FC8E3209D9D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737800" y="173080"/>
                  <a:ext cx="49320" cy="24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40D6DA-FD83-8424-D145-53887FB16F2B}"/>
              </a:ext>
            </a:extLst>
          </p:cNvPr>
          <p:cNvGrpSpPr/>
          <p:nvPr/>
        </p:nvGrpSpPr>
        <p:grpSpPr>
          <a:xfrm>
            <a:off x="2955360" y="921450"/>
            <a:ext cx="1201770" cy="255690"/>
            <a:chOff x="3940480" y="85600"/>
            <a:chExt cx="160236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727FCC-E5A0-4F66-6369-88CA5D75C699}"/>
                    </a:ext>
                  </a:extLst>
                </p14:cNvPr>
                <p14:cNvContentPartPr/>
                <p14:nvPr/>
              </p14:nvContentPartPr>
              <p14:xfrm>
                <a:off x="3940480" y="190360"/>
                <a:ext cx="97920" cy="1720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727FCC-E5A0-4F66-6369-88CA5D75C69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922840" y="172360"/>
                  <a:ext cx="1335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3000FC2-6401-6C07-A48A-C2FE8DAEBB83}"/>
                    </a:ext>
                  </a:extLst>
                </p14:cNvPr>
                <p14:cNvContentPartPr/>
                <p14:nvPr/>
              </p14:nvContentPartPr>
              <p14:xfrm>
                <a:off x="4128040" y="213760"/>
                <a:ext cx="87480" cy="1213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3000FC2-6401-6C07-A48A-C2FE8DAEBB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110040" y="196120"/>
                  <a:ext cx="1231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E549676-A62D-25BF-7E43-53F7E8E0BAFC}"/>
                    </a:ext>
                  </a:extLst>
                </p14:cNvPr>
                <p14:cNvContentPartPr/>
                <p14:nvPr/>
              </p14:nvContentPartPr>
              <p14:xfrm>
                <a:off x="4138120" y="214480"/>
                <a:ext cx="134640" cy="1810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E549676-A62D-25BF-7E43-53F7E8E0BAF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120480" y="196480"/>
                  <a:ext cx="1702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63EE3EC-70E7-CE37-7999-3E2DDECA45CB}"/>
                    </a:ext>
                  </a:extLst>
                </p14:cNvPr>
                <p14:cNvContentPartPr/>
                <p14:nvPr/>
              </p14:nvContentPartPr>
              <p14:xfrm>
                <a:off x="4344760" y="200440"/>
                <a:ext cx="17280" cy="1875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63EE3EC-70E7-CE37-7999-3E2DDECA45C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326760" y="182800"/>
                  <a:ext cx="5292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F7DBF18-FE38-A41B-7F13-9D1BB61F2D02}"/>
                    </a:ext>
                  </a:extLst>
                </p14:cNvPr>
                <p14:cNvContentPartPr/>
                <p14:nvPr/>
              </p14:nvContentPartPr>
              <p14:xfrm>
                <a:off x="4358440" y="223120"/>
                <a:ext cx="88200" cy="1623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F7DBF18-FE38-A41B-7F13-9D1BB61F2D0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340800" y="205480"/>
                  <a:ext cx="1238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E567A81-8C1F-9517-71FD-BBC0CA498628}"/>
                    </a:ext>
                  </a:extLst>
                </p14:cNvPr>
                <p14:cNvContentPartPr/>
                <p14:nvPr/>
              </p14:nvContentPartPr>
              <p14:xfrm>
                <a:off x="4437640" y="142480"/>
                <a:ext cx="147960" cy="2044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E567A81-8C1F-9517-71FD-BBC0CA49862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420000" y="124480"/>
                  <a:ext cx="1836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25D90A2-8DA8-A252-1CAB-1F20FAD4C15B}"/>
                    </a:ext>
                  </a:extLst>
                </p14:cNvPr>
                <p14:cNvContentPartPr/>
                <p14:nvPr/>
              </p14:nvContentPartPr>
              <p14:xfrm>
                <a:off x="4684600" y="204400"/>
                <a:ext cx="105840" cy="1627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25D90A2-8DA8-A252-1CAB-1F20FAD4C15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666600" y="186400"/>
                  <a:ext cx="14148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714C28B-ED62-D234-CF77-FBEDCDCAE12C}"/>
                    </a:ext>
                  </a:extLst>
                </p14:cNvPr>
                <p14:cNvContentPartPr/>
                <p14:nvPr/>
              </p14:nvContentPartPr>
              <p14:xfrm>
                <a:off x="4855240" y="187120"/>
                <a:ext cx="92160" cy="1375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714C28B-ED62-D234-CF77-FBEDCDCAE12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837240" y="169120"/>
                  <a:ext cx="1278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0F4CD8D-F7D8-5CE4-7DDE-91FEFAF5AD05}"/>
                    </a:ext>
                  </a:extLst>
                </p14:cNvPr>
                <p14:cNvContentPartPr/>
                <p14:nvPr/>
              </p14:nvContentPartPr>
              <p14:xfrm>
                <a:off x="5071240" y="85600"/>
                <a:ext cx="140760" cy="2685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0F4CD8D-F7D8-5CE4-7DDE-91FEFAF5AD0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053600" y="67600"/>
                  <a:ext cx="17640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9FB453-B087-7B42-BC60-04270C2A340C}"/>
                    </a:ext>
                  </a:extLst>
                </p14:cNvPr>
                <p14:cNvContentPartPr/>
                <p14:nvPr/>
              </p14:nvContentPartPr>
              <p14:xfrm>
                <a:off x="5219920" y="195040"/>
                <a:ext cx="90360" cy="363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9FB453-B087-7B42-BC60-04270C2A340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202280" y="177400"/>
                  <a:ext cx="12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A173545-FAD5-AF07-31FF-B12FCE3132DC}"/>
                    </a:ext>
                  </a:extLst>
                </p14:cNvPr>
                <p14:cNvContentPartPr/>
                <p14:nvPr/>
              </p14:nvContentPartPr>
              <p14:xfrm>
                <a:off x="5304520" y="199360"/>
                <a:ext cx="25560" cy="907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A173545-FAD5-AF07-31FF-B12FCE3132D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286880" y="181720"/>
                  <a:ext cx="612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ACA25EE-AF7B-2DF5-1DD6-DE0D84A4511E}"/>
                    </a:ext>
                  </a:extLst>
                </p14:cNvPr>
                <p14:cNvContentPartPr/>
                <p14:nvPr/>
              </p14:nvContentPartPr>
              <p14:xfrm>
                <a:off x="5323240" y="196840"/>
                <a:ext cx="44280" cy="694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ACA25EE-AF7B-2DF5-1DD6-DE0D84A4511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305600" y="178840"/>
                  <a:ext cx="799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6EFCAD5-6F3A-24A9-C81C-7C622811C983}"/>
                    </a:ext>
                  </a:extLst>
                </p14:cNvPr>
                <p14:cNvContentPartPr/>
                <p14:nvPr/>
              </p14:nvContentPartPr>
              <p14:xfrm>
                <a:off x="5300200" y="176320"/>
                <a:ext cx="242640" cy="2502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6EFCAD5-6F3A-24A9-C81C-7C622811C98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282560" y="158680"/>
                  <a:ext cx="278280" cy="28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361B8E8-64BD-393E-35B3-AEC23E564C65}"/>
              </a:ext>
            </a:extLst>
          </p:cNvPr>
          <p:cNvGrpSpPr/>
          <p:nvPr/>
        </p:nvGrpSpPr>
        <p:grpSpPr>
          <a:xfrm>
            <a:off x="7386155" y="1000507"/>
            <a:ext cx="1484460" cy="269730"/>
            <a:chOff x="9848207" y="191009"/>
            <a:chExt cx="1979280" cy="3596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25D9E36-0B94-F478-3134-73020C8075A3}"/>
                    </a:ext>
                  </a:extLst>
                </p14:cNvPr>
                <p14:cNvContentPartPr/>
                <p14:nvPr/>
              </p14:nvContentPartPr>
              <p14:xfrm>
                <a:off x="9848207" y="238889"/>
                <a:ext cx="79200" cy="2138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25D9E36-0B94-F478-3134-73020C8075A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830207" y="220889"/>
                  <a:ext cx="1148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B52EA6D-84A1-B33F-154F-B3B0777CFDB1}"/>
                    </a:ext>
                  </a:extLst>
                </p14:cNvPr>
                <p14:cNvContentPartPr/>
                <p14:nvPr/>
              </p14:nvContentPartPr>
              <p14:xfrm>
                <a:off x="9918767" y="205409"/>
                <a:ext cx="121320" cy="1796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B52EA6D-84A1-B33F-154F-B3B0777CFDB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900767" y="187769"/>
                  <a:ext cx="15696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65F293F-73FA-8773-F2AD-138FAFB6377A}"/>
                    </a:ext>
                  </a:extLst>
                </p14:cNvPr>
                <p14:cNvContentPartPr/>
                <p14:nvPr/>
              </p14:nvContentPartPr>
              <p14:xfrm>
                <a:off x="10057367" y="323849"/>
                <a:ext cx="155160" cy="1303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65F293F-73FA-8773-F2AD-138FAFB6377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039727" y="306209"/>
                  <a:ext cx="1908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4EB820B-6685-B403-ED8E-C35BE7351AA2}"/>
                    </a:ext>
                  </a:extLst>
                </p14:cNvPr>
                <p14:cNvContentPartPr/>
                <p14:nvPr/>
              </p14:nvContentPartPr>
              <p14:xfrm>
                <a:off x="10210007" y="319529"/>
                <a:ext cx="143280" cy="1663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4EB820B-6685-B403-ED8E-C35BE7351AA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192007" y="301529"/>
                  <a:ext cx="1789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239302E-9A66-D400-2778-9A68B39428EA}"/>
                    </a:ext>
                  </a:extLst>
                </p14:cNvPr>
                <p14:cNvContentPartPr/>
                <p14:nvPr/>
              </p14:nvContentPartPr>
              <p14:xfrm>
                <a:off x="10386767" y="339689"/>
                <a:ext cx="74880" cy="1357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239302E-9A66-D400-2778-9A68B39428E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369127" y="321689"/>
                  <a:ext cx="1105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12023BD-2AC3-E726-0A76-C8EBB2EE718E}"/>
                    </a:ext>
                  </a:extLst>
                </p14:cNvPr>
                <p14:cNvContentPartPr/>
                <p14:nvPr/>
              </p14:nvContentPartPr>
              <p14:xfrm>
                <a:off x="10504487" y="359489"/>
                <a:ext cx="117360" cy="914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12023BD-2AC3-E726-0A76-C8EBB2EE718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486487" y="341849"/>
                  <a:ext cx="1530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AF3A78B-4F33-0158-F1EE-ABFDFF1CDBD1}"/>
                    </a:ext>
                  </a:extLst>
                </p14:cNvPr>
                <p14:cNvContentPartPr/>
                <p14:nvPr/>
              </p14:nvContentPartPr>
              <p14:xfrm>
                <a:off x="10667927" y="335729"/>
                <a:ext cx="145440" cy="1720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AF3A78B-4F33-0158-F1EE-ABFDFF1CDBD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649927" y="318089"/>
                  <a:ext cx="1810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C61DFAE-46ED-DB9F-328B-EBF2DBBF03D6}"/>
                    </a:ext>
                  </a:extLst>
                </p14:cNvPr>
                <p14:cNvContentPartPr/>
                <p14:nvPr/>
              </p14:nvContentPartPr>
              <p14:xfrm>
                <a:off x="10749647" y="440849"/>
                <a:ext cx="43920" cy="604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C61DFAE-46ED-DB9F-328B-EBF2DBBF03D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731647" y="423209"/>
                  <a:ext cx="795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758DF01-0640-79A7-995B-DED8B4853739}"/>
                    </a:ext>
                  </a:extLst>
                </p14:cNvPr>
                <p14:cNvContentPartPr/>
                <p14:nvPr/>
              </p14:nvContentPartPr>
              <p14:xfrm>
                <a:off x="10954487" y="231329"/>
                <a:ext cx="216720" cy="414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758DF01-0640-79A7-995B-DED8B485373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936847" y="213329"/>
                  <a:ext cx="2523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36F5303-6F5F-FE45-6217-3AE96DA7427C}"/>
                    </a:ext>
                  </a:extLst>
                </p14:cNvPr>
                <p14:cNvContentPartPr/>
                <p14:nvPr/>
              </p14:nvContentPartPr>
              <p14:xfrm>
                <a:off x="11025407" y="274529"/>
                <a:ext cx="29880" cy="1897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36F5303-6F5F-FE45-6217-3AE96DA7427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007407" y="256889"/>
                  <a:ext cx="655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B6964A9-5B28-02AD-03FD-CCCBDB6805C2}"/>
                    </a:ext>
                  </a:extLst>
                </p14:cNvPr>
                <p14:cNvContentPartPr/>
                <p14:nvPr/>
              </p14:nvContentPartPr>
              <p14:xfrm>
                <a:off x="11237807" y="332849"/>
                <a:ext cx="79560" cy="1195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B6964A9-5B28-02AD-03FD-CCCBDB6805C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219807" y="314849"/>
                  <a:ext cx="1152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172CC7A-065D-1D3E-BEF2-2D8EB7E2614E}"/>
                    </a:ext>
                  </a:extLst>
                </p14:cNvPr>
                <p14:cNvContentPartPr/>
                <p14:nvPr/>
              </p14:nvContentPartPr>
              <p14:xfrm>
                <a:off x="11377487" y="191009"/>
                <a:ext cx="118440" cy="2430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172CC7A-065D-1D3E-BEF2-2D8EB7E2614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1359847" y="173009"/>
                  <a:ext cx="15408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9269FFD-41D4-DF0D-B855-5723CE39A12D}"/>
                    </a:ext>
                  </a:extLst>
                </p14:cNvPr>
                <p14:cNvContentPartPr/>
                <p14:nvPr/>
              </p14:nvContentPartPr>
              <p14:xfrm>
                <a:off x="11353727" y="247889"/>
                <a:ext cx="135720" cy="259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9269FFD-41D4-DF0D-B855-5723CE39A12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1336087" y="229889"/>
                  <a:ext cx="1713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6C0B2E8-3063-290B-3FDB-E6851943EACA}"/>
                    </a:ext>
                  </a:extLst>
                </p14:cNvPr>
                <p14:cNvContentPartPr/>
                <p14:nvPr/>
              </p14:nvContentPartPr>
              <p14:xfrm>
                <a:off x="11584487" y="263009"/>
                <a:ext cx="243000" cy="1929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6C0B2E8-3063-290B-3FDB-E6851943EAC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1566847" y="245009"/>
                  <a:ext cx="2786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8660DE6-F9FD-1B53-2A71-845C411665A8}"/>
                    </a:ext>
                  </a:extLst>
                </p14:cNvPr>
                <p14:cNvContentPartPr/>
                <p14:nvPr/>
              </p14:nvContentPartPr>
              <p14:xfrm>
                <a:off x="10892927" y="480449"/>
                <a:ext cx="21240" cy="702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8660DE6-F9FD-1B53-2A71-845C411665A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874927" y="462809"/>
                  <a:ext cx="568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9FD4FB0-2A06-D164-6557-193890DD06D1}"/>
                    </a:ext>
                  </a:extLst>
                </p14:cNvPr>
                <p14:cNvContentPartPr/>
                <p14:nvPr/>
              </p14:nvContentPartPr>
              <p14:xfrm>
                <a:off x="10940087" y="435809"/>
                <a:ext cx="17280" cy="140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9FD4FB0-2A06-D164-6557-193890DD06D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922447" y="418169"/>
                  <a:ext cx="52920" cy="4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E220F29-ABF0-F88E-0681-18743F8F0E85}"/>
              </a:ext>
            </a:extLst>
          </p:cNvPr>
          <p:cNvGrpSpPr/>
          <p:nvPr/>
        </p:nvGrpSpPr>
        <p:grpSpPr>
          <a:xfrm>
            <a:off x="167435" y="1743007"/>
            <a:ext cx="276750" cy="263520"/>
            <a:chOff x="223247" y="1181009"/>
            <a:chExt cx="369000" cy="351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47D0487-5194-97E0-AA0D-2798170F2B32}"/>
                    </a:ext>
                  </a:extLst>
                </p14:cNvPr>
                <p14:cNvContentPartPr/>
                <p14:nvPr/>
              </p14:nvContentPartPr>
              <p14:xfrm>
                <a:off x="223247" y="1266689"/>
                <a:ext cx="70920" cy="2656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47D0487-5194-97E0-AA0D-2798170F2B3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05607" y="1248689"/>
                  <a:ext cx="1065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D1CE251-EC22-FA2F-7324-9C30C4752692}"/>
                    </a:ext>
                  </a:extLst>
                </p14:cNvPr>
                <p14:cNvContentPartPr/>
                <p14:nvPr/>
              </p14:nvContentPartPr>
              <p14:xfrm>
                <a:off x="258167" y="1191089"/>
                <a:ext cx="72000" cy="1558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D1CE251-EC22-FA2F-7324-9C30C475269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40167" y="1173449"/>
                  <a:ext cx="10764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085E3BA-6E37-C264-CCB9-1464D25948EF}"/>
                    </a:ext>
                  </a:extLst>
                </p14:cNvPr>
                <p14:cNvContentPartPr/>
                <p14:nvPr/>
              </p14:nvContentPartPr>
              <p14:xfrm>
                <a:off x="421607" y="1192889"/>
                <a:ext cx="70920" cy="2530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085E3BA-6E37-C264-CCB9-1464D25948E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03967" y="1174889"/>
                  <a:ext cx="10656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28A695A-FDD5-10B1-9E6A-DA7F0AEF9A55}"/>
                    </a:ext>
                  </a:extLst>
                </p14:cNvPr>
                <p14:cNvContentPartPr/>
                <p14:nvPr/>
              </p14:nvContentPartPr>
              <p14:xfrm>
                <a:off x="468407" y="1181009"/>
                <a:ext cx="123840" cy="2498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28A695A-FDD5-10B1-9E6A-DA7F0AEF9A5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50767" y="1163009"/>
                  <a:ext cx="159480" cy="28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D8C31385-85BD-09F1-9CAE-0998708DE17E}"/>
                  </a:ext>
                </a:extLst>
              </p14:cNvPr>
              <p14:cNvContentPartPr/>
              <p14:nvPr/>
            </p14:nvContentPartPr>
            <p14:xfrm>
              <a:off x="522485" y="1706827"/>
              <a:ext cx="99360" cy="1846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D8C31385-85BD-09F1-9CAE-0998708DE17E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04485" y="1688827"/>
                <a:ext cx="135000" cy="22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A2B93A83-8B66-D5C8-35E3-DD5EB5C4CD91}"/>
              </a:ext>
            </a:extLst>
          </p:cNvPr>
          <p:cNvGrpSpPr/>
          <p:nvPr/>
        </p:nvGrpSpPr>
        <p:grpSpPr>
          <a:xfrm>
            <a:off x="7549235" y="2537887"/>
            <a:ext cx="1138860" cy="248940"/>
            <a:chOff x="10065647" y="2240849"/>
            <a:chExt cx="1518480" cy="331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3F69420-5B4A-254E-E820-272381FD0D82}"/>
                    </a:ext>
                  </a:extLst>
                </p14:cNvPr>
                <p14:cNvContentPartPr/>
                <p14:nvPr/>
              </p14:nvContentPartPr>
              <p14:xfrm>
                <a:off x="10065647" y="2302049"/>
                <a:ext cx="34560" cy="2242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3F69420-5B4A-254E-E820-272381FD0D82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047647" y="2284409"/>
                  <a:ext cx="702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7029A5F-2EE3-899D-FFCB-FCC00A5FD1CD}"/>
                    </a:ext>
                  </a:extLst>
                </p14:cNvPr>
                <p14:cNvContentPartPr/>
                <p14:nvPr/>
              </p14:nvContentPartPr>
              <p14:xfrm>
                <a:off x="10130807" y="2240849"/>
                <a:ext cx="78120" cy="820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7029A5F-2EE3-899D-FFCB-FCC00A5FD1C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113167" y="2223209"/>
                  <a:ext cx="1137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24E4DA5-318B-6D2B-DB3D-9C237C094083}"/>
                    </a:ext>
                  </a:extLst>
                </p14:cNvPr>
                <p14:cNvContentPartPr/>
                <p14:nvPr/>
              </p14:nvContentPartPr>
              <p14:xfrm>
                <a:off x="10125047" y="2357489"/>
                <a:ext cx="38880" cy="144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24E4DA5-318B-6D2B-DB3D-9C237C09408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107407" y="2339489"/>
                  <a:ext cx="745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BE414E5-67FA-7C1E-CCF2-9EF874CFF865}"/>
                    </a:ext>
                  </a:extLst>
                </p14:cNvPr>
                <p14:cNvContentPartPr/>
                <p14:nvPr/>
              </p14:nvContentPartPr>
              <p14:xfrm>
                <a:off x="10073927" y="2491409"/>
                <a:ext cx="114480" cy="295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BE414E5-67FA-7C1E-CCF2-9EF874CFF86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056287" y="2473769"/>
                  <a:ext cx="1501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D3A9D66-F9B0-5682-E852-14C74A1C86C0}"/>
                    </a:ext>
                  </a:extLst>
                </p14:cNvPr>
                <p14:cNvContentPartPr/>
                <p14:nvPr/>
              </p14:nvContentPartPr>
              <p14:xfrm>
                <a:off x="10215407" y="2321489"/>
                <a:ext cx="94320" cy="1638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D3A9D66-F9B0-5682-E852-14C74A1C86C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197767" y="2303849"/>
                  <a:ext cx="12996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335B12E-8FF3-1035-FF54-6F5DE56B4091}"/>
                    </a:ext>
                  </a:extLst>
                </p14:cNvPr>
                <p14:cNvContentPartPr/>
                <p14:nvPr/>
              </p14:nvContentPartPr>
              <p14:xfrm>
                <a:off x="10209287" y="2338049"/>
                <a:ext cx="77040" cy="1508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335B12E-8FF3-1035-FF54-6F5DE56B409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191647" y="2320049"/>
                  <a:ext cx="11268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A6D687F-7509-B5E2-B47E-9AA0E8940A0A}"/>
                    </a:ext>
                  </a:extLst>
                </p14:cNvPr>
                <p14:cNvContentPartPr/>
                <p14:nvPr/>
              </p14:nvContentPartPr>
              <p14:xfrm>
                <a:off x="10370567" y="2303489"/>
                <a:ext cx="28800" cy="2109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A6D687F-7509-B5E2-B47E-9AA0E8940A0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352927" y="2285489"/>
                  <a:ext cx="644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A97BFCF-87CA-E17A-5BE5-550C4894DBCA}"/>
                    </a:ext>
                  </a:extLst>
                </p14:cNvPr>
                <p14:cNvContentPartPr/>
                <p14:nvPr/>
              </p14:nvContentPartPr>
              <p14:xfrm>
                <a:off x="10379927" y="2299169"/>
                <a:ext cx="70200" cy="921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A97BFCF-87CA-E17A-5BE5-550C4894DBC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362287" y="2281529"/>
                  <a:ext cx="10584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DECB7E9C-CAEE-C1F4-1993-73C69F840A09}"/>
                    </a:ext>
                  </a:extLst>
                </p14:cNvPr>
                <p14:cNvContentPartPr/>
                <p14:nvPr/>
              </p14:nvContentPartPr>
              <p14:xfrm>
                <a:off x="10482527" y="2286209"/>
                <a:ext cx="75240" cy="2214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DECB7E9C-CAEE-C1F4-1993-73C69F840A0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464887" y="2268569"/>
                  <a:ext cx="1108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190616A-13EC-592E-87BF-DEE37C8A13F0}"/>
                    </a:ext>
                  </a:extLst>
                </p14:cNvPr>
                <p14:cNvContentPartPr/>
                <p14:nvPr/>
              </p14:nvContentPartPr>
              <p14:xfrm>
                <a:off x="10619687" y="2318969"/>
                <a:ext cx="96120" cy="1764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190616A-13EC-592E-87BF-DEE37C8A13F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602047" y="2301329"/>
                  <a:ext cx="1317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2729E69-CBB6-19D7-ACE6-1B04AEFAF40E}"/>
                    </a:ext>
                  </a:extLst>
                </p14:cNvPr>
                <p14:cNvContentPartPr/>
                <p14:nvPr/>
              </p14:nvContentPartPr>
              <p14:xfrm>
                <a:off x="10775927" y="2277929"/>
                <a:ext cx="152640" cy="2142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2729E69-CBB6-19D7-ACE6-1B04AEFAF40E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758287" y="2260289"/>
                  <a:ext cx="1882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181628E-9E58-D299-7190-8ACE42DCF0E3}"/>
                    </a:ext>
                  </a:extLst>
                </p14:cNvPr>
                <p14:cNvContentPartPr/>
                <p14:nvPr/>
              </p14:nvContentPartPr>
              <p14:xfrm>
                <a:off x="10957367" y="2286929"/>
                <a:ext cx="88200" cy="1890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181628E-9E58-D299-7190-8ACE42DCF0E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939367" y="2268929"/>
                  <a:ext cx="1238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D4F592E-31CA-D748-3C04-21687AC99F7F}"/>
                    </a:ext>
                  </a:extLst>
                </p14:cNvPr>
                <p14:cNvContentPartPr/>
                <p14:nvPr/>
              </p14:nvContentPartPr>
              <p14:xfrm>
                <a:off x="10971767" y="2390969"/>
                <a:ext cx="50040" cy="489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D4F592E-31CA-D748-3C04-21687AC99F7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953767" y="2372969"/>
                  <a:ext cx="856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625BDF2-C4B6-DBED-AE10-9F8A105DA4D6}"/>
                    </a:ext>
                  </a:extLst>
                </p14:cNvPr>
                <p14:cNvContentPartPr/>
                <p14:nvPr/>
              </p14:nvContentPartPr>
              <p14:xfrm>
                <a:off x="11036567" y="2275769"/>
                <a:ext cx="140400" cy="342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625BDF2-C4B6-DBED-AE10-9F8A105DA4D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1018567" y="2257769"/>
                  <a:ext cx="17604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61BFEF7-A3E2-CA57-A0AE-C88E3E007329}"/>
                    </a:ext>
                  </a:extLst>
                </p14:cNvPr>
                <p14:cNvContentPartPr/>
                <p14:nvPr/>
              </p14:nvContentPartPr>
              <p14:xfrm>
                <a:off x="11137367" y="2288369"/>
                <a:ext cx="30960" cy="1879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61BFEF7-A3E2-CA57-A0AE-C88E3E00732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119367" y="2270369"/>
                  <a:ext cx="666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D14657A-3F0B-AD18-6F0E-4F4187FBE998}"/>
                    </a:ext>
                  </a:extLst>
                </p14:cNvPr>
                <p14:cNvContentPartPr/>
                <p14:nvPr/>
              </p14:nvContentPartPr>
              <p14:xfrm>
                <a:off x="11228807" y="2299889"/>
                <a:ext cx="54720" cy="1321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D14657A-3F0B-AD18-6F0E-4F4187FBE998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210807" y="2281889"/>
                  <a:ext cx="903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6697F93-F47C-2059-3252-62095ED80E9F}"/>
                    </a:ext>
                  </a:extLst>
                </p14:cNvPr>
                <p14:cNvContentPartPr/>
                <p14:nvPr/>
              </p14:nvContentPartPr>
              <p14:xfrm>
                <a:off x="11308007" y="2259929"/>
                <a:ext cx="135720" cy="1713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6697F93-F47C-2059-3252-62095ED80E9F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1290007" y="2241929"/>
                  <a:ext cx="1713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0B9EA6E-8889-C9B7-06D3-CDDD16A8F882}"/>
                    </a:ext>
                  </a:extLst>
                </p14:cNvPr>
                <p14:cNvContentPartPr/>
                <p14:nvPr/>
              </p14:nvContentPartPr>
              <p14:xfrm>
                <a:off x="11480807" y="2256329"/>
                <a:ext cx="103320" cy="3164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0B9EA6E-8889-C9B7-06D3-CDDD16A8F88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1463167" y="2238689"/>
                  <a:ext cx="138960" cy="352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00038551"/>
      </p:ext>
    </p:extLst>
  </p:cSld>
  <p:clrMapOvr>
    <a:masterClrMapping/>
  </p:clrMapOvr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E85CC-99C6-9F07-F0CF-6796B64E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lang="en-US" dirty="0"/>
              <a:t>K-</a:t>
            </a:r>
            <a:r>
              <a:rPr lang="en-US" dirty="0" err="1"/>
              <a:t>UT..many</a:t>
            </a:r>
            <a:r>
              <a:rPr lang="en-US" dirty="0"/>
              <a:t> reasons to go for it</a:t>
            </a:r>
            <a:br>
              <a:rPr lang="en-US" dirty="0"/>
            </a:br>
            <a:r>
              <a:rPr lang="en-US" dirty="0"/>
              <a:t>e.g. Long-standing issues </a:t>
            </a:r>
            <a:r>
              <a:rPr lang="en-US" dirty="0" err="1"/>
              <a:t>inclusivE</a:t>
            </a:r>
            <a:r>
              <a:rPr lang="en-US" dirty="0"/>
              <a:t> versus Exclusive Tension in  </a:t>
            </a:r>
            <a:r>
              <a:rPr lang="en-US" dirty="0" err="1"/>
              <a:t>Vxb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03D0D-07BC-FB0B-F954-0C95C473C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76F5B5-89C8-F9D7-0080-DD1CF0295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69D860-62D8-3727-A262-E7B6A0F7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60955"/>
      </p:ext>
    </p:extLst>
  </p:cSld>
  <p:clrMapOvr>
    <a:masterClrMapping/>
  </p:clrMapOvr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44BF15-E516-3CE4-BFFC-1DFA78FAC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F81A8C-D7B0-CF9C-BE29-719F2DA6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FE44F-C792-7966-C834-1C564F366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550"/>
            <a:ext cx="9144000" cy="4786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2245E7-4D81-C142-B92E-966DD5209F9A}"/>
              </a:ext>
            </a:extLst>
          </p:cNvPr>
          <p:cNvSpPr/>
          <p:nvPr/>
        </p:nvSpPr>
        <p:spPr>
          <a:xfrm>
            <a:off x="152400" y="5943600"/>
            <a:ext cx="8153400" cy="533400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Also  constrain KL=&gt;pi0 nu </a:t>
            </a:r>
            <a:r>
              <a:rPr lang="en-US" dirty="0" err="1"/>
              <a:t>nu</a:t>
            </a:r>
            <a:r>
              <a:rPr lang="en-US" dirty="0"/>
              <a:t> via K0=&gt;pi0 </a:t>
            </a:r>
            <a:r>
              <a:rPr lang="en-US" dirty="0" err="1"/>
              <a:t>mu+mu</a:t>
            </a:r>
            <a:r>
              <a:rPr lang="en-US" dirty="0"/>
              <a:t>-  (c AS in Lat23)</a:t>
            </a:r>
          </a:p>
        </p:txBody>
      </p:sp>
    </p:spTree>
    <p:extLst>
      <p:ext uri="{BB962C8B-B14F-4D97-AF65-F5344CB8AC3E}">
        <p14:creationId xmlns:p14="http://schemas.microsoft.com/office/powerpoint/2010/main" val="1861470796"/>
      </p:ext>
    </p:extLst>
  </p:cSld>
  <p:clrMapOvr>
    <a:masterClrMapping/>
  </p:clrMapOvr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828E9-2D15-84F7-02AD-3E563DB1A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8C3EA-8316-7982-4CF1-FE3628722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EF0C49-CB9E-ED03-C39F-DDF3EE31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F4A7D-82FF-D1F7-90C4-D36762CF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4194" y="6354016"/>
            <a:ext cx="2133600" cy="365125"/>
          </a:xfrm>
        </p:spPr>
        <p:txBody>
          <a:bodyPr/>
          <a:lstStyle/>
          <a:p>
            <a:fld id="{FABFAB12-468A-4731-B38A-D2FE435D125B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00F159A-A519-7E61-8BA2-C3309506711B}"/>
                  </a:ext>
                </a:extLst>
              </p14:cNvPr>
              <p14:cNvContentPartPr/>
              <p14:nvPr/>
            </p14:nvContentPartPr>
            <p14:xfrm>
              <a:off x="1721474" y="997769"/>
              <a:ext cx="4247640" cy="1069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00F159A-A519-7E61-8BA2-C3309506711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85474" y="961769"/>
                <a:ext cx="431928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8DE26F0-AD43-7E0C-A8F7-F577C59A7C90}"/>
                  </a:ext>
                </a:extLst>
              </p14:cNvPr>
              <p14:cNvContentPartPr/>
              <p14:nvPr/>
            </p14:nvContentPartPr>
            <p14:xfrm>
              <a:off x="1752434" y="794369"/>
              <a:ext cx="300960" cy="1728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8DE26F0-AD43-7E0C-A8F7-F577C59A7C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6434" y="758729"/>
                <a:ext cx="37260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8E7E2B7-8F75-CC2D-AC87-494FE695E1FB}"/>
                  </a:ext>
                </a:extLst>
              </p14:cNvPr>
              <p14:cNvContentPartPr/>
              <p14:nvPr/>
            </p14:nvContentPartPr>
            <p14:xfrm>
              <a:off x="2924234" y="1116569"/>
              <a:ext cx="1548720" cy="5907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8E7E2B7-8F75-CC2D-AC87-494FE695E1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88234" y="1080569"/>
                <a:ext cx="1620360" cy="66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4EAC66F-1656-DEC9-DDE4-ACCA096FE9AB}"/>
                  </a:ext>
                </a:extLst>
              </p14:cNvPr>
              <p14:cNvContentPartPr/>
              <p14:nvPr/>
            </p14:nvContentPartPr>
            <p14:xfrm>
              <a:off x="4511474" y="1328969"/>
              <a:ext cx="256320" cy="5205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4EAC66F-1656-DEC9-DDE4-ACCA096FE9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75834" y="1292969"/>
                <a:ext cx="327960" cy="59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AB4BCE3-9AC7-BD8E-B76D-0938A592510D}"/>
                  </a:ext>
                </a:extLst>
              </p14:cNvPr>
              <p14:cNvContentPartPr/>
              <p14:nvPr/>
            </p14:nvContentPartPr>
            <p14:xfrm>
              <a:off x="5538554" y="720569"/>
              <a:ext cx="145800" cy="1803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AB4BCE3-9AC7-BD8E-B76D-0938A592510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02914" y="684929"/>
                <a:ext cx="21744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F2C7CF-E9A2-3DC6-CCCE-6F0F9DEC2269}"/>
                  </a:ext>
                </a:extLst>
              </p14:cNvPr>
              <p14:cNvContentPartPr/>
              <p14:nvPr/>
            </p14:nvContentPartPr>
            <p14:xfrm>
              <a:off x="5695874" y="846929"/>
              <a:ext cx="53640" cy="313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F2C7CF-E9A2-3DC6-CCCE-6F0F9DEC226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59874" y="810929"/>
                <a:ext cx="1252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8BF6D58-428B-4833-FAA8-54FB658C0299}"/>
                  </a:ext>
                </a:extLst>
              </p14:cNvPr>
              <p14:cNvContentPartPr/>
              <p14:nvPr/>
            </p14:nvContentPartPr>
            <p14:xfrm>
              <a:off x="3657914" y="472169"/>
              <a:ext cx="1019160" cy="6166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8BF6D58-428B-4833-FAA8-54FB658C029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2274" y="436169"/>
                <a:ext cx="1090800" cy="68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10A52E0-9E8E-B797-0D45-9B59AA752CCE}"/>
                  </a:ext>
                </a:extLst>
              </p14:cNvPr>
              <p14:cNvContentPartPr/>
              <p14:nvPr/>
            </p14:nvContentPartPr>
            <p14:xfrm>
              <a:off x="4708394" y="352289"/>
              <a:ext cx="208440" cy="1260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10A52E0-9E8E-B797-0D45-9B59AA752CC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72754" y="316289"/>
                <a:ext cx="28008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7AE865D-20D2-8414-6176-D54F3A161E53}"/>
                  </a:ext>
                </a:extLst>
              </p14:cNvPr>
              <p14:cNvContentPartPr/>
              <p14:nvPr/>
            </p14:nvContentPartPr>
            <p14:xfrm>
              <a:off x="4922234" y="55289"/>
              <a:ext cx="302400" cy="3718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7AE865D-20D2-8414-6176-D54F3A161E5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86234" y="19289"/>
                <a:ext cx="37404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7739B50-1E23-5963-F5ED-3DFD505123D1}"/>
                  </a:ext>
                </a:extLst>
              </p14:cNvPr>
              <p14:cNvContentPartPr/>
              <p14:nvPr/>
            </p14:nvContentPartPr>
            <p14:xfrm>
              <a:off x="4940954" y="386071"/>
              <a:ext cx="412920" cy="651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7739B50-1E23-5963-F5ED-3DFD505123D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05314" y="350431"/>
                <a:ext cx="48456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1C99AA0-F450-5C46-D76D-5046463E7295}"/>
                  </a:ext>
                </a:extLst>
              </p14:cNvPr>
              <p14:cNvContentPartPr/>
              <p14:nvPr/>
            </p14:nvContentPartPr>
            <p14:xfrm>
              <a:off x="5312474" y="84751"/>
              <a:ext cx="122400" cy="1767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1C99AA0-F450-5C46-D76D-5046463E729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76834" y="48751"/>
                <a:ext cx="19404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B29B0-71F9-EAB9-F3CC-740964EE89C4}"/>
                  </a:ext>
                </a:extLst>
              </p14:cNvPr>
              <p14:cNvContentPartPr/>
              <p14:nvPr/>
            </p14:nvContentPartPr>
            <p14:xfrm>
              <a:off x="5517674" y="397231"/>
              <a:ext cx="144000" cy="1069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B29B0-71F9-EAB9-F3CC-740964EE89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81674" y="361591"/>
                <a:ext cx="21564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C342DB7-C36B-4CAD-052A-4BDCBB641D27}"/>
                  </a:ext>
                </a:extLst>
              </p14:cNvPr>
              <p14:cNvContentPartPr/>
              <p14:nvPr/>
            </p14:nvContentPartPr>
            <p14:xfrm>
              <a:off x="5536034" y="269791"/>
              <a:ext cx="182520" cy="1126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C342DB7-C36B-4CAD-052A-4BDCBB641D2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00034" y="234151"/>
                <a:ext cx="25416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9792CCD-3EF8-CA67-94BA-90E78844C66A}"/>
                  </a:ext>
                </a:extLst>
              </p14:cNvPr>
              <p14:cNvContentPartPr/>
              <p14:nvPr/>
            </p14:nvContentPartPr>
            <p14:xfrm>
              <a:off x="1850714" y="1754071"/>
              <a:ext cx="4094280" cy="1998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9792CCD-3EF8-CA67-94BA-90E78844C66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14714" y="1718431"/>
                <a:ext cx="416592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B967CFA-19A0-A250-DC8B-2FC10A207A93}"/>
                  </a:ext>
                </a:extLst>
              </p14:cNvPr>
              <p14:cNvContentPartPr/>
              <p14:nvPr/>
            </p14:nvContentPartPr>
            <p14:xfrm>
              <a:off x="1612034" y="1769911"/>
              <a:ext cx="200520" cy="3373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B967CFA-19A0-A250-DC8B-2FC10A207A9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76034" y="1733911"/>
                <a:ext cx="27216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24D2FE6-5331-0CC9-1098-456E09FC9F90}"/>
                  </a:ext>
                </a:extLst>
              </p14:cNvPr>
              <p14:cNvContentPartPr/>
              <p14:nvPr/>
            </p14:nvContentPartPr>
            <p14:xfrm>
              <a:off x="1675394" y="1683511"/>
              <a:ext cx="158760" cy="810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24D2FE6-5331-0CC9-1098-456E09FC9F9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639394" y="1647511"/>
                <a:ext cx="23040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4A81845-3A33-50AF-2FFF-A3EFDE7A1F35}"/>
                  </a:ext>
                </a:extLst>
              </p14:cNvPr>
              <p14:cNvContentPartPr/>
              <p14:nvPr/>
            </p14:nvContentPartPr>
            <p14:xfrm>
              <a:off x="1166714" y="990511"/>
              <a:ext cx="169200" cy="7740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4A81845-3A33-50AF-2FFF-A3EFDE7A1F3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130714" y="954871"/>
                <a:ext cx="240840" cy="84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2D33CC6-ED75-BC5E-D0B5-5BC506180AFE}"/>
                  </a:ext>
                </a:extLst>
              </p14:cNvPr>
              <p14:cNvContentPartPr/>
              <p14:nvPr/>
            </p14:nvContentPartPr>
            <p14:xfrm>
              <a:off x="551834" y="1258351"/>
              <a:ext cx="283680" cy="3625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2D33CC6-ED75-BC5E-D0B5-5BC506180AF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16194" y="1222711"/>
                <a:ext cx="355320" cy="4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BBED054-8B34-7CAA-D6C7-02D3D17DBD77}"/>
                  </a:ext>
                </a:extLst>
              </p14:cNvPr>
              <p14:cNvContentPartPr/>
              <p14:nvPr/>
            </p14:nvContentPartPr>
            <p14:xfrm>
              <a:off x="676394" y="1437991"/>
              <a:ext cx="81720" cy="2415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BBED054-8B34-7CAA-D6C7-02D3D17DBD7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40394" y="1401991"/>
                <a:ext cx="15336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500D774-6156-DD92-E226-C3E4F778CBF5}"/>
                  </a:ext>
                </a:extLst>
              </p14:cNvPr>
              <p14:cNvContentPartPr/>
              <p14:nvPr/>
            </p14:nvContentPartPr>
            <p14:xfrm>
              <a:off x="812474" y="1674151"/>
              <a:ext cx="176760" cy="1958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500D774-6156-DD92-E226-C3E4F778CBF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76474" y="1638151"/>
                <a:ext cx="248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CFB0379-1263-D0FA-A24E-0AAD852624A6}"/>
                  </a:ext>
                </a:extLst>
              </p14:cNvPr>
              <p14:cNvContentPartPr/>
              <p14:nvPr/>
            </p14:nvContentPartPr>
            <p14:xfrm>
              <a:off x="859634" y="2152951"/>
              <a:ext cx="177840" cy="3308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CFB0379-1263-D0FA-A24E-0AAD852624A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23994" y="2117311"/>
                <a:ext cx="24948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4EEAD60-AA73-D9D3-9062-FFA8394949F8}"/>
                  </a:ext>
                </a:extLst>
              </p14:cNvPr>
              <p14:cNvContentPartPr/>
              <p14:nvPr/>
            </p14:nvContentPartPr>
            <p14:xfrm>
              <a:off x="1124954" y="2134951"/>
              <a:ext cx="133920" cy="4068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4EEAD60-AA73-D9D3-9062-FFA8394949F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89314" y="2099311"/>
                <a:ext cx="205560" cy="4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386BA52-890C-7140-AA76-83D913D927C4}"/>
                  </a:ext>
                </a:extLst>
              </p14:cNvPr>
              <p14:cNvContentPartPr/>
              <p14:nvPr/>
            </p14:nvContentPartPr>
            <p14:xfrm>
              <a:off x="1464074" y="2385511"/>
              <a:ext cx="156960" cy="237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386BA52-890C-7140-AA76-83D913D927C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428434" y="2349511"/>
                <a:ext cx="228600" cy="9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87442DA4-6DF7-A7B4-DC47-5105953F4A72}"/>
              </a:ext>
            </a:extLst>
          </p:cNvPr>
          <p:cNvGrpSpPr/>
          <p:nvPr/>
        </p:nvGrpSpPr>
        <p:grpSpPr>
          <a:xfrm>
            <a:off x="6133994" y="1039471"/>
            <a:ext cx="608400" cy="862920"/>
            <a:chOff x="6133994" y="1039471"/>
            <a:chExt cx="608400" cy="86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16E2A78-95D7-B741-795D-B1FB0DA2D169}"/>
                    </a:ext>
                  </a:extLst>
                </p14:cNvPr>
                <p14:cNvContentPartPr/>
                <p14:nvPr/>
              </p14:nvContentPartPr>
              <p14:xfrm>
                <a:off x="6133994" y="1039471"/>
                <a:ext cx="150840" cy="862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16E2A78-95D7-B741-795D-B1FB0DA2D16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097994" y="1003471"/>
                  <a:ext cx="222480" cy="9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61DF798-1E41-075F-0969-DA6B0F4D81C8}"/>
                    </a:ext>
                  </a:extLst>
                </p14:cNvPr>
                <p14:cNvContentPartPr/>
                <p14:nvPr/>
              </p14:nvContentPartPr>
              <p14:xfrm>
                <a:off x="6492914" y="1419271"/>
                <a:ext cx="19080" cy="150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61DF798-1E41-075F-0969-DA6B0F4D81C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457274" y="1383631"/>
                  <a:ext cx="907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E575F05-B8E9-E08F-D1F6-140D8DE37639}"/>
                    </a:ext>
                  </a:extLst>
                </p14:cNvPr>
                <p14:cNvContentPartPr/>
                <p14:nvPr/>
              </p14:nvContentPartPr>
              <p14:xfrm>
                <a:off x="6551954" y="1460311"/>
                <a:ext cx="40680" cy="80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E575F05-B8E9-E08F-D1F6-140D8DE3763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516314" y="1424671"/>
                  <a:ext cx="1123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F2F9AE4-DBF8-F27B-94AC-240040C8AC33}"/>
                    </a:ext>
                  </a:extLst>
                </p14:cNvPr>
                <p14:cNvContentPartPr/>
                <p14:nvPr/>
              </p14:nvContentPartPr>
              <p14:xfrm>
                <a:off x="6489314" y="1411711"/>
                <a:ext cx="180720" cy="68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F2F9AE4-DBF8-F27B-94AC-240040C8AC3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453314" y="1376071"/>
                  <a:ext cx="2523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5B2021E-A64A-48D2-666A-FE251B880E4A}"/>
                    </a:ext>
                  </a:extLst>
                </p14:cNvPr>
                <p14:cNvContentPartPr/>
                <p14:nvPr/>
              </p14:nvContentPartPr>
              <p14:xfrm>
                <a:off x="6677594" y="1375351"/>
                <a:ext cx="64800" cy="104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5B2021E-A64A-48D2-666A-FE251B880E4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641594" y="1339351"/>
                  <a:ext cx="1364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CF00A2B-A47E-9587-A0A6-033AD550B871}"/>
                    </a:ext>
                  </a:extLst>
                </p14:cNvPr>
                <p14:cNvContentPartPr/>
                <p14:nvPr/>
              </p14:nvContentPartPr>
              <p14:xfrm>
                <a:off x="6695594" y="1332871"/>
                <a:ext cx="36360" cy="33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CF00A2B-A47E-9587-A0A6-033AD550B87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59594" y="1297231"/>
                  <a:ext cx="1080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52118A6-EAB8-715C-1BF8-1071631C3975}"/>
                    </a:ext>
                  </a:extLst>
                </p14:cNvPr>
                <p14:cNvContentPartPr/>
                <p14:nvPr/>
              </p14:nvContentPartPr>
              <p14:xfrm>
                <a:off x="6708194" y="1341511"/>
                <a:ext cx="24120" cy="16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52118A6-EAB8-715C-1BF8-1071631C397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72194" y="1305871"/>
                  <a:ext cx="95760" cy="8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8573C8-A293-6693-3DDE-8FC358AC2A61}"/>
              </a:ext>
            </a:extLst>
          </p:cNvPr>
          <p:cNvGrpSpPr/>
          <p:nvPr/>
        </p:nvGrpSpPr>
        <p:grpSpPr>
          <a:xfrm>
            <a:off x="7449074" y="1402711"/>
            <a:ext cx="655200" cy="263160"/>
            <a:chOff x="7449074" y="1402711"/>
            <a:chExt cx="655200" cy="26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6AD5CF5-F055-8062-F9D0-878F2E9275AF}"/>
                    </a:ext>
                  </a:extLst>
                </p14:cNvPr>
                <p14:cNvContentPartPr/>
                <p14:nvPr/>
              </p14:nvContentPartPr>
              <p14:xfrm>
                <a:off x="7449074" y="1451311"/>
                <a:ext cx="32040" cy="213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6AD5CF5-F055-8062-F9D0-878F2E9275A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413434" y="1415671"/>
                  <a:ext cx="1036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3342D3A-3464-FC3D-8E21-FCEA574E084D}"/>
                    </a:ext>
                  </a:extLst>
                </p14:cNvPr>
                <p14:cNvContentPartPr/>
                <p14:nvPr/>
              </p14:nvContentPartPr>
              <p14:xfrm>
                <a:off x="7579754" y="1402711"/>
                <a:ext cx="179640" cy="247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3342D3A-3464-FC3D-8E21-FCEA574E084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544114" y="1367071"/>
                  <a:ext cx="2512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36A6428-A1F2-EAA7-074B-4BEECE0437C0}"/>
                    </a:ext>
                  </a:extLst>
                </p14:cNvPr>
                <p14:cNvContentPartPr/>
                <p14:nvPr/>
              </p14:nvContentPartPr>
              <p14:xfrm>
                <a:off x="7518194" y="1620151"/>
                <a:ext cx="56880" cy="19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36A6428-A1F2-EAA7-074B-4BEECE0437C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482554" y="1584151"/>
                  <a:ext cx="1285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769BAB6-74F4-5C4D-54A0-74EB7BAA4446}"/>
                    </a:ext>
                  </a:extLst>
                </p14:cNvPr>
                <p14:cNvContentPartPr/>
                <p14:nvPr/>
              </p14:nvContentPartPr>
              <p14:xfrm>
                <a:off x="7496594" y="1452391"/>
                <a:ext cx="55080" cy="41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769BAB6-74F4-5C4D-54A0-74EB7BAA444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460594" y="1416391"/>
                  <a:ext cx="1267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92E8FE0-40CF-CB67-2C16-8C3599D08653}"/>
                    </a:ext>
                  </a:extLst>
                </p14:cNvPr>
                <p14:cNvContentPartPr/>
                <p14:nvPr/>
              </p14:nvContentPartPr>
              <p14:xfrm>
                <a:off x="7987634" y="1557871"/>
                <a:ext cx="116640" cy="39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92E8FE0-40CF-CB67-2C16-8C3599D0865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951994" y="1522231"/>
                  <a:ext cx="1882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389CAFD-81AC-6C3C-0276-14A001AB286D}"/>
                    </a:ext>
                  </a:extLst>
                </p14:cNvPr>
                <p14:cNvContentPartPr/>
                <p14:nvPr/>
              </p14:nvContentPartPr>
              <p14:xfrm>
                <a:off x="7495874" y="1658671"/>
                <a:ext cx="20160" cy="7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389CAFD-81AC-6C3C-0276-14A001AB286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459874" y="1622671"/>
                  <a:ext cx="91800" cy="7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9C7F258-7C3B-348C-0F31-CA09E2E01A42}"/>
              </a:ext>
            </a:extLst>
          </p:cNvPr>
          <p:cNvGrpSpPr/>
          <p:nvPr/>
        </p:nvGrpSpPr>
        <p:grpSpPr>
          <a:xfrm>
            <a:off x="2399714" y="242071"/>
            <a:ext cx="1627920" cy="447480"/>
            <a:chOff x="2399714" y="242071"/>
            <a:chExt cx="1627920" cy="44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F048DB4-359F-A9A1-9EF6-B0FD500AB2CC}"/>
                    </a:ext>
                  </a:extLst>
                </p14:cNvPr>
                <p14:cNvContentPartPr/>
                <p14:nvPr/>
              </p14:nvContentPartPr>
              <p14:xfrm>
                <a:off x="3828194" y="418831"/>
                <a:ext cx="199440" cy="221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F048DB4-359F-A9A1-9EF6-B0FD500AB2C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792554" y="382831"/>
                  <a:ext cx="2710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05775C2-6FD3-171B-B81F-5DBBFD8EBD31}"/>
                    </a:ext>
                  </a:extLst>
                </p14:cNvPr>
                <p14:cNvContentPartPr/>
                <p14:nvPr/>
              </p14:nvContentPartPr>
              <p14:xfrm>
                <a:off x="3771674" y="487231"/>
                <a:ext cx="246240" cy="126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05775C2-6FD3-171B-B81F-5DBBFD8EBD3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735674" y="451591"/>
                  <a:ext cx="3178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16BE5B5-2F15-4D38-58EE-2029D44CD8C4}"/>
                    </a:ext>
                  </a:extLst>
                </p14:cNvPr>
                <p14:cNvContentPartPr/>
                <p14:nvPr/>
              </p14:nvContentPartPr>
              <p14:xfrm>
                <a:off x="3421754" y="556351"/>
                <a:ext cx="288720" cy="38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16BE5B5-2F15-4D38-58EE-2029D44CD8C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386114" y="520351"/>
                  <a:ext cx="3603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69877E5-AB81-11F0-2FB9-3AA1D89177D5}"/>
                    </a:ext>
                  </a:extLst>
                </p14:cNvPr>
                <p14:cNvContentPartPr/>
                <p14:nvPr/>
              </p14:nvContentPartPr>
              <p14:xfrm>
                <a:off x="3615794" y="517831"/>
                <a:ext cx="91080" cy="171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69877E5-AB81-11F0-2FB9-3AA1D89177D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579794" y="481831"/>
                  <a:ext cx="16272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C385D5D-9532-4F42-FE34-C180EA2B1CF4}"/>
                    </a:ext>
                  </a:extLst>
                </p14:cNvPr>
                <p14:cNvContentPartPr/>
                <p14:nvPr/>
              </p14:nvContentPartPr>
              <p14:xfrm>
                <a:off x="2399714" y="327391"/>
                <a:ext cx="167040" cy="161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C385D5D-9532-4F42-FE34-C180EA2B1CF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364074" y="291751"/>
                  <a:ext cx="2386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CADC107-5604-15F9-8AC3-80CC5685DE71}"/>
                    </a:ext>
                  </a:extLst>
                </p14:cNvPr>
                <p14:cNvContentPartPr/>
                <p14:nvPr/>
              </p14:nvContentPartPr>
              <p14:xfrm>
                <a:off x="2606714" y="389311"/>
                <a:ext cx="12240" cy="152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CADC107-5604-15F9-8AC3-80CC5685DE7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570714" y="353311"/>
                  <a:ext cx="838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11495B8-076B-22E9-4775-0551BC4ED00A}"/>
                    </a:ext>
                  </a:extLst>
                </p14:cNvPr>
                <p14:cNvContentPartPr/>
                <p14:nvPr/>
              </p14:nvContentPartPr>
              <p14:xfrm>
                <a:off x="2620394" y="377071"/>
                <a:ext cx="71640" cy="50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11495B8-076B-22E9-4775-0551BC4ED00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584394" y="341431"/>
                  <a:ext cx="14328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F4761BC-8CD2-BFAE-C22B-5FBF039CC050}"/>
                    </a:ext>
                  </a:extLst>
                </p14:cNvPr>
                <p14:cNvContentPartPr/>
                <p14:nvPr/>
              </p14:nvContentPartPr>
              <p14:xfrm>
                <a:off x="2753954" y="390391"/>
                <a:ext cx="50760" cy="233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F4761BC-8CD2-BFAE-C22B-5FBF039CC05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717954" y="354751"/>
                  <a:ext cx="12240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49A0F7F-FF1A-F20E-BF70-41D78B3B966B}"/>
                    </a:ext>
                  </a:extLst>
                </p14:cNvPr>
                <p14:cNvContentPartPr/>
                <p14:nvPr/>
              </p14:nvContentPartPr>
              <p14:xfrm>
                <a:off x="2847914" y="414151"/>
                <a:ext cx="24480" cy="234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49A0F7F-FF1A-F20E-BF70-41D78B3B966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811914" y="378151"/>
                  <a:ext cx="9612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07E9365-E7F2-D822-F8F2-0BF6F861F76E}"/>
                    </a:ext>
                  </a:extLst>
                </p14:cNvPr>
                <p14:cNvContentPartPr/>
                <p14:nvPr/>
              </p14:nvContentPartPr>
              <p14:xfrm>
                <a:off x="2859434" y="242071"/>
                <a:ext cx="227880" cy="399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07E9365-E7F2-D822-F8F2-0BF6F861F76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823794" y="206071"/>
                  <a:ext cx="29952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B3439EF-9E62-3E66-61C2-204FDA4AA821}"/>
                    </a:ext>
                  </a:extLst>
                </p14:cNvPr>
                <p14:cNvContentPartPr/>
                <p14:nvPr/>
              </p14:nvContentPartPr>
              <p14:xfrm>
                <a:off x="3242474" y="267991"/>
                <a:ext cx="65160" cy="223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B3439EF-9E62-3E66-61C2-204FDA4AA82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206474" y="232351"/>
                  <a:ext cx="1368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AC32400-E5EE-242D-A5C5-1E8E9ABA6FDB}"/>
                    </a:ext>
                  </a:extLst>
                </p14:cNvPr>
                <p14:cNvContentPartPr/>
                <p14:nvPr/>
              </p14:nvContentPartPr>
              <p14:xfrm>
                <a:off x="3212594" y="453751"/>
                <a:ext cx="150840" cy="28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AC32400-E5EE-242D-A5C5-1E8E9ABA6FD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176594" y="418111"/>
                  <a:ext cx="22248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B54E9CD-84F4-897F-51DC-EA8AF32998B2}"/>
              </a:ext>
            </a:extLst>
          </p:cNvPr>
          <p:cNvGrpSpPr/>
          <p:nvPr/>
        </p:nvGrpSpPr>
        <p:grpSpPr>
          <a:xfrm>
            <a:off x="7377074" y="389311"/>
            <a:ext cx="178920" cy="284400"/>
            <a:chOff x="7377074" y="389311"/>
            <a:chExt cx="178920" cy="28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F78DAAB-515F-9EAD-88BA-2A8165DAA8C9}"/>
                    </a:ext>
                  </a:extLst>
                </p14:cNvPr>
                <p14:cNvContentPartPr/>
                <p14:nvPr/>
              </p14:nvContentPartPr>
              <p14:xfrm>
                <a:off x="7377074" y="423511"/>
                <a:ext cx="45000" cy="250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F78DAAB-515F-9EAD-88BA-2A8165DAA8C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341434" y="387511"/>
                  <a:ext cx="11664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5608A9A-C0E3-31C4-702B-CC3886D539E8}"/>
                    </a:ext>
                  </a:extLst>
                </p14:cNvPr>
                <p14:cNvContentPartPr/>
                <p14:nvPr/>
              </p14:nvContentPartPr>
              <p14:xfrm>
                <a:off x="7409474" y="389311"/>
                <a:ext cx="146520" cy="99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5608A9A-C0E3-31C4-702B-CC3886D539E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73834" y="353311"/>
                  <a:ext cx="2181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C9907F6-1C28-E3CE-6F00-F1403533EE41}"/>
                    </a:ext>
                  </a:extLst>
                </p14:cNvPr>
                <p14:cNvContentPartPr/>
                <p14:nvPr/>
              </p14:nvContentPartPr>
              <p14:xfrm>
                <a:off x="7459874" y="486151"/>
                <a:ext cx="38880" cy="36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C9907F6-1C28-E3CE-6F00-F1403533EE4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423874" y="450151"/>
                  <a:ext cx="110520" cy="10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AE143D8-4206-5EA1-2214-A2239C94655D}"/>
              </a:ext>
            </a:extLst>
          </p:cNvPr>
          <p:cNvGrpSpPr/>
          <p:nvPr/>
        </p:nvGrpSpPr>
        <p:grpSpPr>
          <a:xfrm>
            <a:off x="7721954" y="469951"/>
            <a:ext cx="722520" cy="259560"/>
            <a:chOff x="7721954" y="469951"/>
            <a:chExt cx="722520" cy="25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23082DE-37C9-5703-72E0-A4D19FFC2962}"/>
                    </a:ext>
                  </a:extLst>
                </p14:cNvPr>
                <p14:cNvContentPartPr/>
                <p14:nvPr/>
              </p14:nvContentPartPr>
              <p14:xfrm>
                <a:off x="7721954" y="600631"/>
                <a:ext cx="73440" cy="96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23082DE-37C9-5703-72E0-A4D19FFC296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6314" y="564631"/>
                  <a:ext cx="1450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3ADFB9C-6DF5-1BC2-D195-A9331BBE3D72}"/>
                    </a:ext>
                  </a:extLst>
                </p14:cNvPr>
                <p14:cNvContentPartPr/>
                <p14:nvPr/>
              </p14:nvContentPartPr>
              <p14:xfrm>
                <a:off x="7959914" y="489391"/>
                <a:ext cx="75600" cy="225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3ADFB9C-6DF5-1BC2-D195-A9331BBE3D7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924274" y="453751"/>
                  <a:ext cx="14724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CE52E1C-799F-8CEA-97C0-BFA022C69908}"/>
                    </a:ext>
                  </a:extLst>
                </p14:cNvPr>
                <p14:cNvContentPartPr/>
                <p14:nvPr/>
              </p14:nvContentPartPr>
              <p14:xfrm>
                <a:off x="8147114" y="469951"/>
                <a:ext cx="297360" cy="259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CE52E1C-799F-8CEA-97C0-BFA022C6990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111114" y="434311"/>
                  <a:ext cx="369000" cy="33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8703CC6-2476-6267-5D00-374DAED36BC0}"/>
              </a:ext>
            </a:extLst>
          </p:cNvPr>
          <p:cNvGrpSpPr/>
          <p:nvPr/>
        </p:nvGrpSpPr>
        <p:grpSpPr>
          <a:xfrm>
            <a:off x="8396234" y="450871"/>
            <a:ext cx="344520" cy="1396440"/>
            <a:chOff x="8396234" y="450871"/>
            <a:chExt cx="344520" cy="139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24BC6C8-FDB4-0427-C60C-2A1E085593FE}"/>
                    </a:ext>
                  </a:extLst>
                </p14:cNvPr>
                <p14:cNvContentPartPr/>
                <p14:nvPr/>
              </p14:nvContentPartPr>
              <p14:xfrm>
                <a:off x="8541674" y="450871"/>
                <a:ext cx="199080" cy="1224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24BC6C8-FDB4-0427-C60C-2A1E085593F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505674" y="414871"/>
                  <a:ext cx="270720" cy="12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EE36B74-96CC-343F-3F60-B2EEB9E1E475}"/>
                    </a:ext>
                  </a:extLst>
                </p14:cNvPr>
                <p14:cNvContentPartPr/>
                <p14:nvPr/>
              </p14:nvContentPartPr>
              <p14:xfrm>
                <a:off x="8396234" y="1647871"/>
                <a:ext cx="223920" cy="199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EE36B74-96CC-343F-3F60-B2EEB9E1E47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360234" y="1612231"/>
                  <a:ext cx="295560" cy="27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5B2E4AC-D9A6-3041-E94A-2D76A6178C6A}"/>
              </a:ext>
            </a:extLst>
          </p:cNvPr>
          <p:cNvGrpSpPr/>
          <p:nvPr/>
        </p:nvGrpSpPr>
        <p:grpSpPr>
          <a:xfrm>
            <a:off x="3426794" y="1193191"/>
            <a:ext cx="244080" cy="190080"/>
            <a:chOff x="3426794" y="1193191"/>
            <a:chExt cx="244080" cy="19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477A3BE-46DF-ED96-9DDE-4C299A4C7CFC}"/>
                    </a:ext>
                  </a:extLst>
                </p14:cNvPr>
                <p14:cNvContentPartPr/>
                <p14:nvPr/>
              </p14:nvContentPartPr>
              <p14:xfrm>
                <a:off x="3456674" y="1193191"/>
                <a:ext cx="119160" cy="190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477A3BE-46DF-ED96-9DDE-4C299A4C7CF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420674" y="1157191"/>
                  <a:ext cx="1908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666DD0A-3289-4B22-581D-1A361AD531EF}"/>
                    </a:ext>
                  </a:extLst>
                </p14:cNvPr>
                <p14:cNvContentPartPr/>
                <p14:nvPr/>
              </p14:nvContentPartPr>
              <p14:xfrm>
                <a:off x="3426794" y="1224871"/>
                <a:ext cx="244080" cy="77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666DD0A-3289-4B22-581D-1A361AD531E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391154" y="1188871"/>
                  <a:ext cx="31572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8053868-8196-7A58-9246-1CEBE53B1D15}"/>
              </a:ext>
            </a:extLst>
          </p:cNvPr>
          <p:cNvGrpSpPr/>
          <p:nvPr/>
        </p:nvGrpSpPr>
        <p:grpSpPr>
          <a:xfrm>
            <a:off x="3341114" y="2404591"/>
            <a:ext cx="1941480" cy="303480"/>
            <a:chOff x="3341114" y="2404591"/>
            <a:chExt cx="1941480" cy="30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8481FE8-4A78-36BD-39A1-A68EC65BAB7C}"/>
                    </a:ext>
                  </a:extLst>
                </p14:cNvPr>
                <p14:cNvContentPartPr/>
                <p14:nvPr/>
              </p14:nvContentPartPr>
              <p14:xfrm>
                <a:off x="3341114" y="2534551"/>
                <a:ext cx="20880" cy="160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8481FE8-4A78-36BD-39A1-A68EC65BAB7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305114" y="2498911"/>
                  <a:ext cx="925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9051FA8-1356-17CE-74D5-721DF9B39F61}"/>
                    </a:ext>
                  </a:extLst>
                </p14:cNvPr>
                <p14:cNvContentPartPr/>
                <p14:nvPr/>
              </p14:nvContentPartPr>
              <p14:xfrm>
                <a:off x="3356594" y="2449951"/>
                <a:ext cx="78840" cy="137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9051FA8-1356-17CE-74D5-721DF9B39F6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320954" y="2413951"/>
                  <a:ext cx="1504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F5D75E9-356D-4BED-7AC8-7894DD91C8CC}"/>
                    </a:ext>
                  </a:extLst>
                </p14:cNvPr>
                <p14:cNvContentPartPr/>
                <p14:nvPr/>
              </p14:nvContentPartPr>
              <p14:xfrm>
                <a:off x="3503114" y="2501791"/>
                <a:ext cx="113400" cy="180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F5D75E9-356D-4BED-7AC8-7894DD91C8C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467474" y="2465791"/>
                  <a:ext cx="1850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5D3EF50-B14E-730D-8C33-2FBC80BA9C72}"/>
                    </a:ext>
                  </a:extLst>
                </p14:cNvPr>
                <p14:cNvContentPartPr/>
                <p14:nvPr/>
              </p14:nvContentPartPr>
              <p14:xfrm>
                <a:off x="3689954" y="2471911"/>
                <a:ext cx="131040" cy="210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5D3EF50-B14E-730D-8C33-2FBC80BA9C7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654314" y="2435911"/>
                  <a:ext cx="20268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BCE3505-30BB-B8AD-C786-0E607DD27300}"/>
                    </a:ext>
                  </a:extLst>
                </p14:cNvPr>
                <p14:cNvContentPartPr/>
                <p14:nvPr/>
              </p14:nvContentPartPr>
              <p14:xfrm>
                <a:off x="3920714" y="2538871"/>
                <a:ext cx="11160" cy="156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BCE3505-30BB-B8AD-C786-0E607DD2730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885074" y="2503231"/>
                  <a:ext cx="828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A9144A1-BE68-A488-3423-34A530086E35}"/>
                    </a:ext>
                  </a:extLst>
                </p14:cNvPr>
                <p14:cNvContentPartPr/>
                <p14:nvPr/>
              </p14:nvContentPartPr>
              <p14:xfrm>
                <a:off x="3924674" y="2470111"/>
                <a:ext cx="83160" cy="99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A9144A1-BE68-A488-3423-34A530086E3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888674" y="2434471"/>
                  <a:ext cx="1548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622494B-55B3-B378-9D92-CE97B952FFBA}"/>
                    </a:ext>
                  </a:extLst>
                </p14:cNvPr>
                <p14:cNvContentPartPr/>
                <p14:nvPr/>
              </p14:nvContentPartPr>
              <p14:xfrm>
                <a:off x="3951674" y="2607631"/>
                <a:ext cx="57600" cy="3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622494B-55B3-B378-9D92-CE97B952FFB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916034" y="2571991"/>
                  <a:ext cx="1292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F91177E-FC35-2EBD-6C59-8A46BC850A22}"/>
                    </a:ext>
                  </a:extLst>
                </p14:cNvPr>
                <p14:cNvContentPartPr/>
                <p14:nvPr/>
              </p14:nvContentPartPr>
              <p14:xfrm>
                <a:off x="3961034" y="2671351"/>
                <a:ext cx="38880" cy="12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F91177E-FC35-2EBD-6C59-8A46BC850A2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925394" y="2635351"/>
                  <a:ext cx="1105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5B8A3EE-802B-18D6-F09F-1E205322C4CF}"/>
                    </a:ext>
                  </a:extLst>
                </p14:cNvPr>
                <p14:cNvContentPartPr/>
                <p14:nvPr/>
              </p14:nvContentPartPr>
              <p14:xfrm>
                <a:off x="4120874" y="2502871"/>
                <a:ext cx="70560" cy="172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5B8A3EE-802B-18D6-F09F-1E205322C4C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084874" y="2467231"/>
                  <a:ext cx="1422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B1785B8-7CBF-CD21-5781-362D90DCECA5}"/>
                    </a:ext>
                  </a:extLst>
                </p14:cNvPr>
                <p14:cNvContentPartPr/>
                <p14:nvPr/>
              </p14:nvContentPartPr>
              <p14:xfrm>
                <a:off x="4267394" y="2484151"/>
                <a:ext cx="99360" cy="107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B1785B8-7CBF-CD21-5781-362D90DCECA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231754" y="2448511"/>
                  <a:ext cx="1710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3DC55CE-BB62-CF5D-57D0-CF15C6DF4D0B}"/>
                    </a:ext>
                  </a:extLst>
                </p14:cNvPr>
                <p14:cNvContentPartPr/>
                <p14:nvPr/>
              </p14:nvContentPartPr>
              <p14:xfrm>
                <a:off x="4371794" y="2506471"/>
                <a:ext cx="18360" cy="201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3DC55CE-BB62-CF5D-57D0-CF15C6DF4D0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336154" y="2470831"/>
                  <a:ext cx="900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ED069BE-0FC5-0FC6-DA2E-8E3629A30C7F}"/>
                    </a:ext>
                  </a:extLst>
                </p14:cNvPr>
                <p14:cNvContentPartPr/>
                <p14:nvPr/>
              </p14:nvContentPartPr>
              <p14:xfrm>
                <a:off x="4711634" y="2482711"/>
                <a:ext cx="90360" cy="187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ED069BE-0FC5-0FC6-DA2E-8E3629A30C7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675994" y="2447071"/>
                  <a:ext cx="1620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2CDC234-D542-B979-EF55-41BB41C7ADDF}"/>
                    </a:ext>
                  </a:extLst>
                </p14:cNvPr>
                <p14:cNvContentPartPr/>
                <p14:nvPr/>
              </p14:nvContentPartPr>
              <p14:xfrm>
                <a:off x="4915754" y="2455711"/>
                <a:ext cx="82080" cy="196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2CDC234-D542-B979-EF55-41BB41C7ADD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880114" y="2419711"/>
                  <a:ext cx="1537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90FCC46-A6E0-8981-0B69-BCE3A69F1C2E}"/>
                    </a:ext>
                  </a:extLst>
                </p14:cNvPr>
                <p14:cNvContentPartPr/>
                <p14:nvPr/>
              </p14:nvContentPartPr>
              <p14:xfrm>
                <a:off x="5129954" y="2404591"/>
                <a:ext cx="152640" cy="232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90FCC46-A6E0-8981-0B69-BCE3A69F1C2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093954" y="2368951"/>
                  <a:ext cx="224280" cy="30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F59B490-9B49-24CC-3335-DEF0DC6C67E2}"/>
              </a:ext>
            </a:extLst>
          </p:cNvPr>
          <p:cNvGrpSpPr/>
          <p:nvPr/>
        </p:nvGrpSpPr>
        <p:grpSpPr>
          <a:xfrm>
            <a:off x="5960114" y="2096431"/>
            <a:ext cx="2217600" cy="756720"/>
            <a:chOff x="5960114" y="2096431"/>
            <a:chExt cx="2217600" cy="75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744B4E9-B812-0C43-657F-C9C0399B6A05}"/>
                    </a:ext>
                  </a:extLst>
                </p14:cNvPr>
                <p14:cNvContentPartPr/>
                <p14:nvPr/>
              </p14:nvContentPartPr>
              <p14:xfrm>
                <a:off x="6820514" y="2096431"/>
                <a:ext cx="37440" cy="197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744B4E9-B812-0C43-657F-C9C0399B6A0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784514" y="2060791"/>
                  <a:ext cx="1090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486C576-BDCD-4437-5BBE-BEA0828E4D83}"/>
                    </a:ext>
                  </a:extLst>
                </p14:cNvPr>
                <p14:cNvContentPartPr/>
                <p14:nvPr/>
              </p14:nvContentPartPr>
              <p14:xfrm>
                <a:off x="6855434" y="2098951"/>
                <a:ext cx="90000" cy="32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486C576-BDCD-4437-5BBE-BEA0828E4D8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819434" y="2063311"/>
                  <a:ext cx="1616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9F1E5EC-FDAE-8716-B220-66C4EDA6B692}"/>
                    </a:ext>
                  </a:extLst>
                </p14:cNvPr>
                <p14:cNvContentPartPr/>
                <p14:nvPr/>
              </p14:nvContentPartPr>
              <p14:xfrm>
                <a:off x="6881354" y="2163031"/>
                <a:ext cx="60120" cy="16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9F1E5EC-FDAE-8716-B220-66C4EDA6B69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845714" y="2127031"/>
                  <a:ext cx="1317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3C58D40-C8BE-EB8A-A04E-11AEB2FBA0D9}"/>
                    </a:ext>
                  </a:extLst>
                </p14:cNvPr>
                <p14:cNvContentPartPr/>
                <p14:nvPr/>
              </p14:nvContentPartPr>
              <p14:xfrm>
                <a:off x="7030394" y="2138911"/>
                <a:ext cx="95040" cy="194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3C58D40-C8BE-EB8A-A04E-11AEB2FBA0D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994754" y="2102911"/>
                  <a:ext cx="1666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9E28A71-F0B3-6DD4-5F3B-6FA44AC5EBBE}"/>
                    </a:ext>
                  </a:extLst>
                </p14:cNvPr>
                <p14:cNvContentPartPr/>
                <p14:nvPr/>
              </p14:nvContentPartPr>
              <p14:xfrm>
                <a:off x="7512074" y="2166271"/>
                <a:ext cx="360" cy="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9E28A71-F0B3-6DD4-5F3B-6FA44AC5EBB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476074" y="2130271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5E7D316-ECDE-2710-D765-4F0351691D34}"/>
                    </a:ext>
                  </a:extLst>
                </p14:cNvPr>
                <p14:cNvContentPartPr/>
                <p14:nvPr/>
              </p14:nvContentPartPr>
              <p14:xfrm>
                <a:off x="7433234" y="2151871"/>
                <a:ext cx="75960" cy="201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5E7D316-ECDE-2710-D765-4F0351691D3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397234" y="2115871"/>
                  <a:ext cx="1476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EA27026-B387-4D79-2502-4D7A02CBEBE4}"/>
                    </a:ext>
                  </a:extLst>
                </p14:cNvPr>
                <p14:cNvContentPartPr/>
                <p14:nvPr/>
              </p14:nvContentPartPr>
              <p14:xfrm>
                <a:off x="7680914" y="2145751"/>
                <a:ext cx="50040" cy="191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EA27026-B387-4D79-2502-4D7A02CBEBE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645274" y="2109751"/>
                  <a:ext cx="12168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0770824-49E5-996B-68D3-A19FC64A91EB}"/>
                    </a:ext>
                  </a:extLst>
                </p14:cNvPr>
                <p14:cNvContentPartPr/>
                <p14:nvPr/>
              </p14:nvContentPartPr>
              <p14:xfrm>
                <a:off x="7674074" y="2128111"/>
                <a:ext cx="108000" cy="94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0770824-49E5-996B-68D3-A19FC64A91E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638434" y="2092471"/>
                  <a:ext cx="1796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17D3606-0A8D-15FB-98E7-2E484487E931}"/>
                    </a:ext>
                  </a:extLst>
                </p14:cNvPr>
                <p14:cNvContentPartPr/>
                <p14:nvPr/>
              </p14:nvContentPartPr>
              <p14:xfrm>
                <a:off x="7982234" y="2175991"/>
                <a:ext cx="155160" cy="34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17D3606-0A8D-15FB-98E7-2E484487E93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946594" y="2140351"/>
                  <a:ext cx="226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70C57C3-6963-C60F-6CCD-882CC6BA7478}"/>
                    </a:ext>
                  </a:extLst>
                </p14:cNvPr>
                <p14:cNvContentPartPr/>
                <p14:nvPr/>
              </p14:nvContentPartPr>
              <p14:xfrm>
                <a:off x="8062514" y="2146111"/>
                <a:ext cx="360" cy="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70C57C3-6963-C60F-6CCD-882CC6BA747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026514" y="2110471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3EAB520-E803-4627-823E-C7989CCA1AC8}"/>
                    </a:ext>
                  </a:extLst>
                </p14:cNvPr>
                <p14:cNvContentPartPr/>
                <p14:nvPr/>
              </p14:nvContentPartPr>
              <p14:xfrm>
                <a:off x="8040554" y="2122711"/>
                <a:ext cx="19080" cy="214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3EAB520-E803-4627-823E-C7989CCA1AC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004914" y="2086711"/>
                  <a:ext cx="907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48F2F15-DE8C-D6A6-42DC-87F4D7B77049}"/>
                    </a:ext>
                  </a:extLst>
                </p14:cNvPr>
                <p14:cNvContentPartPr/>
                <p14:nvPr/>
              </p14:nvContentPartPr>
              <p14:xfrm>
                <a:off x="8067554" y="2174191"/>
                <a:ext cx="96120" cy="20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48F2F15-DE8C-D6A6-42DC-87F4D7B7704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031554" y="2138551"/>
                  <a:ext cx="1677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4E05FFE-B3F7-8BB3-7DF1-994AB236F0EA}"/>
                    </a:ext>
                  </a:extLst>
                </p14:cNvPr>
                <p14:cNvContentPartPr/>
                <p14:nvPr/>
              </p14:nvContentPartPr>
              <p14:xfrm>
                <a:off x="5964794" y="2584591"/>
                <a:ext cx="48240" cy="84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4E05FFE-B3F7-8BB3-7DF1-994AB236F0EA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929154" y="2548591"/>
                  <a:ext cx="1198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E5A12308-9B2D-9716-4803-CD61042B3560}"/>
                    </a:ext>
                  </a:extLst>
                </p14:cNvPr>
                <p14:cNvContentPartPr/>
                <p14:nvPr/>
              </p14:nvContentPartPr>
              <p14:xfrm>
                <a:off x="5960114" y="2568031"/>
                <a:ext cx="207360" cy="186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E5A12308-9B2D-9716-4803-CD61042B356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924114" y="2532391"/>
                  <a:ext cx="27900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E6F5014-E5CB-F853-64BA-6352358137DB}"/>
                    </a:ext>
                  </a:extLst>
                </p14:cNvPr>
                <p14:cNvContentPartPr/>
                <p14:nvPr/>
              </p14:nvContentPartPr>
              <p14:xfrm>
                <a:off x="6238754" y="2586031"/>
                <a:ext cx="68760" cy="119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E6F5014-E5CB-F853-64BA-6352358137D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203114" y="2550391"/>
                  <a:ext cx="1404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FB9B2ED-83CA-840A-2B14-85708BA54A91}"/>
                    </a:ext>
                  </a:extLst>
                </p14:cNvPr>
                <p14:cNvContentPartPr/>
                <p14:nvPr/>
              </p14:nvContentPartPr>
              <p14:xfrm>
                <a:off x="6440354" y="2579191"/>
                <a:ext cx="208800" cy="130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FB9B2ED-83CA-840A-2B14-85708BA54A91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404354" y="2543551"/>
                  <a:ext cx="2804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E685EB1-6F59-D335-4078-757083BE18A4}"/>
                    </a:ext>
                  </a:extLst>
                </p14:cNvPr>
                <p14:cNvContentPartPr/>
                <p14:nvPr/>
              </p14:nvContentPartPr>
              <p14:xfrm>
                <a:off x="6715394" y="2609791"/>
                <a:ext cx="16200" cy="79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E685EB1-6F59-D335-4078-757083BE18A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6679754" y="2573791"/>
                  <a:ext cx="878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E89BDC6-B7DB-A825-6201-B4B7996C9A4A}"/>
                    </a:ext>
                  </a:extLst>
                </p14:cNvPr>
                <p14:cNvContentPartPr/>
                <p14:nvPr/>
              </p14:nvContentPartPr>
              <p14:xfrm>
                <a:off x="6814394" y="2619511"/>
                <a:ext cx="30960" cy="102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E89BDC6-B7DB-A825-6201-B4B7996C9A4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778394" y="2583871"/>
                  <a:ext cx="1026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8846F2F-C4A0-9DD3-52C5-2262E98195F4}"/>
                    </a:ext>
                  </a:extLst>
                </p14:cNvPr>
                <p14:cNvContentPartPr/>
                <p14:nvPr/>
              </p14:nvContentPartPr>
              <p14:xfrm>
                <a:off x="6836714" y="2542111"/>
                <a:ext cx="150480" cy="159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8846F2F-C4A0-9DD3-52C5-2262E98195F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800714" y="2506471"/>
                  <a:ext cx="2221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72CA346-737F-29FC-0EDA-68702EA5AEAB}"/>
                    </a:ext>
                  </a:extLst>
                </p14:cNvPr>
                <p14:cNvContentPartPr/>
                <p14:nvPr/>
              </p14:nvContentPartPr>
              <p14:xfrm>
                <a:off x="7042634" y="2550391"/>
                <a:ext cx="210960" cy="200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72CA346-737F-29FC-0EDA-68702EA5AEAB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006634" y="2514391"/>
                  <a:ext cx="2826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1B93293D-D275-56E7-6378-0D2D730835B4}"/>
                    </a:ext>
                  </a:extLst>
                </p14:cNvPr>
                <p14:cNvContentPartPr/>
                <p14:nvPr/>
              </p14:nvContentPartPr>
              <p14:xfrm>
                <a:off x="7143074" y="2657671"/>
                <a:ext cx="87840" cy="21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1B93293D-D275-56E7-6378-0D2D730835B4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107074" y="2621671"/>
                  <a:ext cx="15948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D40C862-0BE1-A2D2-5313-7B893C49E216}"/>
                    </a:ext>
                  </a:extLst>
                </p14:cNvPr>
                <p14:cNvContentPartPr/>
                <p14:nvPr/>
              </p14:nvContentPartPr>
              <p14:xfrm>
                <a:off x="7282034" y="2584951"/>
                <a:ext cx="169200" cy="47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D40C862-0BE1-A2D2-5313-7B893C49E21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246394" y="2548951"/>
                  <a:ext cx="2408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B2EA8F2-9F18-0F04-737F-E9226274EB88}"/>
                    </a:ext>
                  </a:extLst>
                </p14:cNvPr>
                <p14:cNvContentPartPr/>
                <p14:nvPr/>
              </p14:nvContentPartPr>
              <p14:xfrm>
                <a:off x="7430714" y="2610871"/>
                <a:ext cx="5760" cy="94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B2EA8F2-9F18-0F04-737F-E9226274EB88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395074" y="2575231"/>
                  <a:ext cx="774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B52912D-601D-88B9-63EA-37565F80CC49}"/>
                    </a:ext>
                  </a:extLst>
                </p14:cNvPr>
                <p14:cNvContentPartPr/>
                <p14:nvPr/>
              </p14:nvContentPartPr>
              <p14:xfrm>
                <a:off x="7504514" y="2633911"/>
                <a:ext cx="3960" cy="58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B52912D-601D-88B9-63EA-37565F80CC49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468874" y="2598271"/>
                  <a:ext cx="756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0ED2705D-0502-CC16-2EDC-7DBE765B3988}"/>
                    </a:ext>
                  </a:extLst>
                </p14:cNvPr>
                <p14:cNvContentPartPr/>
                <p14:nvPr/>
              </p14:nvContentPartPr>
              <p14:xfrm>
                <a:off x="7509554" y="2592871"/>
                <a:ext cx="92160" cy="50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0ED2705D-0502-CC16-2EDC-7DBE765B398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473554" y="2557231"/>
                  <a:ext cx="1638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0411B26-5200-7C8D-6692-614AFBCDC655}"/>
                    </a:ext>
                  </a:extLst>
                </p14:cNvPr>
                <p14:cNvContentPartPr/>
                <p14:nvPr/>
              </p14:nvContentPartPr>
              <p14:xfrm>
                <a:off x="7535114" y="2652631"/>
                <a:ext cx="30960" cy="1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0411B26-5200-7C8D-6692-614AFBCDC655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499114" y="2616631"/>
                  <a:ext cx="1026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C7FA220-242F-30BA-5C87-6DC687E719E2}"/>
                    </a:ext>
                  </a:extLst>
                </p14:cNvPr>
                <p14:cNvContentPartPr/>
                <p14:nvPr/>
              </p14:nvContentPartPr>
              <p14:xfrm>
                <a:off x="7521794" y="2684311"/>
                <a:ext cx="79200" cy="20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C7FA220-242F-30BA-5C87-6DC687E719E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486154" y="2648671"/>
                  <a:ext cx="15084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59904E3-D47C-F6FC-C0D4-782D54F24DB7}"/>
                    </a:ext>
                  </a:extLst>
                </p14:cNvPr>
                <p14:cNvContentPartPr/>
                <p14:nvPr/>
              </p14:nvContentPartPr>
              <p14:xfrm>
                <a:off x="7700714" y="2604391"/>
                <a:ext cx="12240" cy="78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59904E3-D47C-F6FC-C0D4-782D54F24DB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665074" y="2568751"/>
                  <a:ext cx="838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706CB39-E6EA-67E5-3E82-EAC30A40FE07}"/>
                    </a:ext>
                  </a:extLst>
                </p14:cNvPr>
                <p14:cNvContentPartPr/>
                <p14:nvPr/>
              </p14:nvContentPartPr>
              <p14:xfrm>
                <a:off x="7672274" y="2599351"/>
                <a:ext cx="189720" cy="142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706CB39-E6EA-67E5-3E82-EAC30A40FE0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636634" y="2563711"/>
                  <a:ext cx="26136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575AA79-18DC-1607-69B9-27CBF2960B80}"/>
                    </a:ext>
                  </a:extLst>
                </p14:cNvPr>
                <p14:cNvContentPartPr/>
                <p14:nvPr/>
              </p14:nvContentPartPr>
              <p14:xfrm>
                <a:off x="8015354" y="2442031"/>
                <a:ext cx="162360" cy="411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575AA79-18DC-1607-69B9-27CBF2960B8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979354" y="2406031"/>
                  <a:ext cx="234000" cy="48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5D5F908-7595-6866-124C-63B49AA4E14B}"/>
              </a:ext>
            </a:extLst>
          </p:cNvPr>
          <p:cNvGrpSpPr/>
          <p:nvPr/>
        </p:nvGrpSpPr>
        <p:grpSpPr>
          <a:xfrm>
            <a:off x="8409194" y="2383711"/>
            <a:ext cx="182520" cy="195480"/>
            <a:chOff x="8409194" y="2383711"/>
            <a:chExt cx="182520" cy="19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88139389-E39F-4935-CC35-086533E13790}"/>
                    </a:ext>
                  </a:extLst>
                </p14:cNvPr>
                <p14:cNvContentPartPr/>
                <p14:nvPr/>
              </p14:nvContentPartPr>
              <p14:xfrm>
                <a:off x="8466434" y="2383711"/>
                <a:ext cx="93960" cy="195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88139389-E39F-4935-CC35-086533E13790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430794" y="2347711"/>
                  <a:ext cx="16560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0E60EDF-C811-79CA-493E-88389A5DC95C}"/>
                    </a:ext>
                  </a:extLst>
                </p14:cNvPr>
                <p14:cNvContentPartPr/>
                <p14:nvPr/>
              </p14:nvContentPartPr>
              <p14:xfrm>
                <a:off x="8409194" y="2395231"/>
                <a:ext cx="182520" cy="78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0E60EDF-C811-79CA-493E-88389A5DC95C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373194" y="2359591"/>
                  <a:ext cx="254160" cy="15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A589C28A-8670-6048-F9BC-5365659A6953}"/>
              </a:ext>
            </a:extLst>
          </p:cNvPr>
          <p:cNvGrpSpPr/>
          <p:nvPr/>
        </p:nvGrpSpPr>
        <p:grpSpPr>
          <a:xfrm>
            <a:off x="1374794" y="2917231"/>
            <a:ext cx="2385000" cy="361800"/>
            <a:chOff x="1374794" y="2917231"/>
            <a:chExt cx="2385000" cy="36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F55CDDE-42DC-83C6-7A72-545006604340}"/>
                    </a:ext>
                  </a:extLst>
                </p14:cNvPr>
                <p14:cNvContentPartPr/>
                <p14:nvPr/>
              </p14:nvContentPartPr>
              <p14:xfrm>
                <a:off x="1374794" y="3065911"/>
                <a:ext cx="205200" cy="182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F55CDDE-42DC-83C6-7A72-545006604340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338794" y="3029911"/>
                  <a:ext cx="2768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B901DD1-5234-D095-7B61-64696FABB33E}"/>
                    </a:ext>
                  </a:extLst>
                </p14:cNvPr>
                <p14:cNvContentPartPr/>
                <p14:nvPr/>
              </p14:nvContentPartPr>
              <p14:xfrm>
                <a:off x="1642274" y="3016231"/>
                <a:ext cx="46440" cy="244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B901DD1-5234-D095-7B61-64696FABB33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606274" y="2980231"/>
                  <a:ext cx="1180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4940D50-68A5-EEFD-3EFD-F7B4455445FF}"/>
                    </a:ext>
                  </a:extLst>
                </p14:cNvPr>
                <p14:cNvContentPartPr/>
                <p14:nvPr/>
              </p14:nvContentPartPr>
              <p14:xfrm>
                <a:off x="1802114" y="2993191"/>
                <a:ext cx="218520" cy="123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4940D50-68A5-EEFD-3EFD-F7B4455445FF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766114" y="2957191"/>
                  <a:ext cx="2901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49BEF98-A888-8995-5827-C3F614C25A40}"/>
                    </a:ext>
                  </a:extLst>
                </p14:cNvPr>
                <p14:cNvContentPartPr/>
                <p14:nvPr/>
              </p14:nvContentPartPr>
              <p14:xfrm>
                <a:off x="1902914" y="3096871"/>
                <a:ext cx="5400" cy="135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49BEF98-A888-8995-5827-C3F614C25A40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866914" y="3060871"/>
                  <a:ext cx="770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C79561A-C047-2E7B-5D3E-079E7E878E9B}"/>
                    </a:ext>
                  </a:extLst>
                </p14:cNvPr>
                <p14:cNvContentPartPr/>
                <p14:nvPr/>
              </p14:nvContentPartPr>
              <p14:xfrm>
                <a:off x="2078594" y="2917231"/>
                <a:ext cx="318960" cy="153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C79561A-C047-2E7B-5D3E-079E7E878E9B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042594" y="2881591"/>
                  <a:ext cx="3906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2F5F0D63-68EB-680A-33FC-110FCEFC34A8}"/>
                    </a:ext>
                  </a:extLst>
                </p14:cNvPr>
                <p14:cNvContentPartPr/>
                <p14:nvPr/>
              </p14:nvContentPartPr>
              <p14:xfrm>
                <a:off x="2253914" y="3014791"/>
                <a:ext cx="22680" cy="178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2F5F0D63-68EB-680A-33FC-110FCEFC34A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217914" y="2979151"/>
                  <a:ext cx="943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C9552A3-879D-984E-FD28-3851336BA289}"/>
                    </a:ext>
                  </a:extLst>
                </p14:cNvPr>
                <p14:cNvContentPartPr/>
                <p14:nvPr/>
              </p14:nvContentPartPr>
              <p14:xfrm>
                <a:off x="2391794" y="3104431"/>
                <a:ext cx="10440" cy="117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C9552A3-879D-984E-FD28-3851336BA289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355794" y="3068431"/>
                  <a:ext cx="820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D56E39D-C1DF-6F76-90BC-9230A26B0EBF}"/>
                    </a:ext>
                  </a:extLst>
                </p14:cNvPr>
                <p14:cNvContentPartPr/>
                <p14:nvPr/>
              </p14:nvContentPartPr>
              <p14:xfrm>
                <a:off x="2400794" y="3037831"/>
                <a:ext cx="125280" cy="84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D56E39D-C1DF-6F76-90BC-9230A26B0EBF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365154" y="3001831"/>
                  <a:ext cx="1969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324C80CC-C88F-4211-F289-3D823C341E7F}"/>
                    </a:ext>
                  </a:extLst>
                </p14:cNvPr>
                <p14:cNvContentPartPr/>
                <p14:nvPr/>
              </p14:nvContentPartPr>
              <p14:xfrm>
                <a:off x="2423474" y="3113071"/>
                <a:ext cx="168120" cy="40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324C80CC-C88F-4211-F289-3D823C341E7F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387474" y="3077071"/>
                  <a:ext cx="23976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7893C4C-4C2A-2752-127D-36587295192E}"/>
                    </a:ext>
                  </a:extLst>
                </p14:cNvPr>
                <p14:cNvContentPartPr/>
                <p14:nvPr/>
              </p14:nvContentPartPr>
              <p14:xfrm>
                <a:off x="2360114" y="3194071"/>
                <a:ext cx="240480" cy="77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7893C4C-4C2A-2752-127D-36587295192E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324114" y="3158431"/>
                  <a:ext cx="3121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C4CC79D-C11F-393B-256C-C0C15B24B0D9}"/>
                    </a:ext>
                  </a:extLst>
                </p14:cNvPr>
                <p14:cNvContentPartPr/>
                <p14:nvPr/>
              </p14:nvContentPartPr>
              <p14:xfrm>
                <a:off x="2656394" y="3055111"/>
                <a:ext cx="29160" cy="198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C4CC79D-C11F-393B-256C-C0C15B24B0D9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620394" y="3019471"/>
                  <a:ext cx="1008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F17F60DF-0F75-3CEE-6077-3CF489A99DDB}"/>
                    </a:ext>
                  </a:extLst>
                </p14:cNvPr>
                <p14:cNvContentPartPr/>
                <p14:nvPr/>
              </p14:nvContentPartPr>
              <p14:xfrm>
                <a:off x="2679434" y="2957191"/>
                <a:ext cx="147600" cy="228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F17F60DF-0F75-3CEE-6077-3CF489A99DD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2643434" y="2921191"/>
                  <a:ext cx="2192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4398EE76-CD4C-41FE-A158-BC3F01024A55}"/>
                    </a:ext>
                  </a:extLst>
                </p14:cNvPr>
                <p14:cNvContentPartPr/>
                <p14:nvPr/>
              </p14:nvContentPartPr>
              <p14:xfrm>
                <a:off x="2915594" y="3088951"/>
                <a:ext cx="12600" cy="112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4398EE76-CD4C-41FE-A158-BC3F01024A55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879594" y="3052951"/>
                  <a:ext cx="842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8F241BD-6406-6A0C-EBEF-8D8C925E379A}"/>
                    </a:ext>
                  </a:extLst>
                </p14:cNvPr>
                <p14:cNvContentPartPr/>
                <p14:nvPr/>
              </p14:nvContentPartPr>
              <p14:xfrm>
                <a:off x="2899394" y="3036031"/>
                <a:ext cx="158400" cy="185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8F241BD-6406-6A0C-EBEF-8D8C925E379A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2863394" y="3000391"/>
                  <a:ext cx="23004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A49CDB9-FD60-EDBC-0237-8407E17D2113}"/>
                    </a:ext>
                  </a:extLst>
                </p14:cNvPr>
                <p14:cNvContentPartPr/>
                <p14:nvPr/>
              </p14:nvContentPartPr>
              <p14:xfrm>
                <a:off x="3123674" y="3057631"/>
                <a:ext cx="120240" cy="161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A49CDB9-FD60-EDBC-0237-8407E17D2113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087674" y="3021991"/>
                  <a:ext cx="1918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255825F5-DC4A-4446-CC3B-2BCF35180936}"/>
                    </a:ext>
                  </a:extLst>
                </p14:cNvPr>
                <p14:cNvContentPartPr/>
                <p14:nvPr/>
              </p14:nvContentPartPr>
              <p14:xfrm>
                <a:off x="3169034" y="3140791"/>
                <a:ext cx="66240" cy="13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255825F5-DC4A-4446-CC3B-2BCF35180936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133034" y="3105151"/>
                  <a:ext cx="13788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34C3F56-634B-85DD-EBD4-D104B3E10B6A}"/>
                    </a:ext>
                  </a:extLst>
                </p14:cNvPr>
                <p14:cNvContentPartPr/>
                <p14:nvPr/>
              </p14:nvContentPartPr>
              <p14:xfrm>
                <a:off x="3150674" y="3207391"/>
                <a:ext cx="119520" cy="52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E34C3F56-634B-85DD-EBD4-D104B3E10B6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114674" y="3171751"/>
                  <a:ext cx="1911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54F39FD-B084-75A0-5962-6089FCDE4B62}"/>
                    </a:ext>
                  </a:extLst>
                </p14:cNvPr>
                <p14:cNvContentPartPr/>
                <p14:nvPr/>
              </p14:nvContentPartPr>
              <p14:xfrm>
                <a:off x="3332834" y="3013711"/>
                <a:ext cx="177480" cy="222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54F39FD-B084-75A0-5962-6089FCDE4B62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297194" y="2977711"/>
                  <a:ext cx="2491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179E51DD-3B3B-A947-AF89-D2B2B2006BC8}"/>
                    </a:ext>
                  </a:extLst>
                </p14:cNvPr>
                <p14:cNvContentPartPr/>
                <p14:nvPr/>
              </p14:nvContentPartPr>
              <p14:xfrm>
                <a:off x="3581594" y="3032791"/>
                <a:ext cx="178200" cy="246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179E51DD-3B3B-A947-AF89-D2B2B2006BC8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3545594" y="2997151"/>
                  <a:ext cx="249840" cy="31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E946CBE1-F3A9-86FC-A4E3-E7C529AF22DC}"/>
                  </a:ext>
                </a:extLst>
              </p14:cNvPr>
              <p14:cNvContentPartPr/>
              <p14:nvPr/>
            </p14:nvContentPartPr>
            <p14:xfrm>
              <a:off x="4386914" y="2996791"/>
              <a:ext cx="205200" cy="3474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E946CBE1-F3A9-86FC-A4E3-E7C529AF22DC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4350914" y="2961151"/>
                <a:ext cx="27684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872B3243-999C-8576-9278-C5B161770F63}"/>
                  </a:ext>
                </a:extLst>
              </p14:cNvPr>
              <p14:cNvContentPartPr/>
              <p14:nvPr/>
            </p14:nvContentPartPr>
            <p14:xfrm>
              <a:off x="4671314" y="2998231"/>
              <a:ext cx="169920" cy="2876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872B3243-999C-8576-9278-C5B161770F63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4635314" y="2962591"/>
                <a:ext cx="24156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3F62F022-ACA1-3AD2-D8A8-FA4C8AF7B43B}"/>
                  </a:ext>
                </a:extLst>
              </p14:cNvPr>
              <p14:cNvContentPartPr/>
              <p14:nvPr/>
            </p14:nvContentPartPr>
            <p14:xfrm>
              <a:off x="4939154" y="3111631"/>
              <a:ext cx="15480" cy="1407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3F62F022-ACA1-3AD2-D8A8-FA4C8AF7B43B}"/>
                  </a:ext>
                </a:extLst>
              </p:cNvPr>
              <p:cNvPicPr/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4903154" y="3075991"/>
                <a:ext cx="871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2EB9AF12-D8CA-E043-CD02-8B9367B70B39}"/>
                  </a:ext>
                </a:extLst>
              </p14:cNvPr>
              <p14:cNvContentPartPr/>
              <p14:nvPr/>
            </p14:nvContentPartPr>
            <p14:xfrm>
              <a:off x="4881194" y="3066271"/>
              <a:ext cx="183600" cy="1443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2EB9AF12-D8CA-E043-CD02-8B9367B70B39}"/>
                  </a:ext>
                </a:extLst>
              </p:cNvPr>
              <p:cNvPicPr/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4845554" y="3030271"/>
                <a:ext cx="25524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7" name="Group 176">
            <a:extLst>
              <a:ext uri="{FF2B5EF4-FFF2-40B4-BE49-F238E27FC236}">
                <a16:creationId xmlns:a16="http://schemas.microsoft.com/office/drawing/2014/main" id="{EAE75CD1-D2FD-AED7-1E75-0768D77A3BB7}"/>
              </a:ext>
            </a:extLst>
          </p:cNvPr>
          <p:cNvGrpSpPr/>
          <p:nvPr/>
        </p:nvGrpSpPr>
        <p:grpSpPr>
          <a:xfrm>
            <a:off x="5309954" y="3026671"/>
            <a:ext cx="753840" cy="324000"/>
            <a:chOff x="5309954" y="3026671"/>
            <a:chExt cx="753840" cy="32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30966D5F-F48A-FE7D-4A2F-C7A000166E8D}"/>
                    </a:ext>
                  </a:extLst>
                </p14:cNvPr>
                <p14:cNvContentPartPr/>
                <p14:nvPr/>
              </p14:nvContentPartPr>
              <p14:xfrm>
                <a:off x="5309954" y="3061231"/>
                <a:ext cx="46080" cy="224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30966D5F-F48A-FE7D-4A2F-C7A000166E8D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274314" y="3025231"/>
                  <a:ext cx="11772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C20D209-A94B-B13E-7961-9314FC54DD96}"/>
                    </a:ext>
                  </a:extLst>
                </p14:cNvPr>
                <p14:cNvContentPartPr/>
                <p14:nvPr/>
              </p14:nvContentPartPr>
              <p14:xfrm>
                <a:off x="5488874" y="3026671"/>
                <a:ext cx="124200" cy="253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C20D209-A94B-B13E-7961-9314FC54DD96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5453234" y="2991031"/>
                  <a:ext cx="19584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FA4F0D5-5B98-853F-DD0D-1B6EEE2C753D}"/>
                    </a:ext>
                  </a:extLst>
                </p14:cNvPr>
                <p14:cNvContentPartPr/>
                <p14:nvPr/>
              </p14:nvContentPartPr>
              <p14:xfrm>
                <a:off x="5653034" y="3065911"/>
                <a:ext cx="156240" cy="284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FA4F0D5-5B98-853F-DD0D-1B6EEE2C753D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617034" y="3029911"/>
                  <a:ext cx="22788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4903AD0E-99DB-548D-BD3E-3B5E938B36A3}"/>
                    </a:ext>
                  </a:extLst>
                </p14:cNvPr>
                <p14:cNvContentPartPr/>
                <p14:nvPr/>
              </p14:nvContentPartPr>
              <p14:xfrm>
                <a:off x="5924474" y="3033511"/>
                <a:ext cx="139320" cy="236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4903AD0E-99DB-548D-BD3E-3B5E938B36A3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888834" y="2997871"/>
                  <a:ext cx="210960" cy="30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17065C30-8952-DD6D-C7F2-095F62930E4A}"/>
              </a:ext>
            </a:extLst>
          </p:cNvPr>
          <p:cNvGrpSpPr/>
          <p:nvPr/>
        </p:nvGrpSpPr>
        <p:grpSpPr>
          <a:xfrm>
            <a:off x="2844674" y="3577111"/>
            <a:ext cx="777600" cy="328320"/>
            <a:chOff x="2844674" y="3577111"/>
            <a:chExt cx="777600" cy="3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FF61CC60-8ACA-8A42-C42E-22FDDF8D2422}"/>
                    </a:ext>
                  </a:extLst>
                </p14:cNvPr>
                <p14:cNvContentPartPr/>
                <p14:nvPr/>
              </p14:nvContentPartPr>
              <p14:xfrm>
                <a:off x="2844674" y="3577111"/>
                <a:ext cx="202320" cy="304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FF61CC60-8ACA-8A42-C42E-22FDDF8D2422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809034" y="3541111"/>
                  <a:ext cx="27396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794823B8-6000-EC2C-6FEA-404B5B48E8D7}"/>
                    </a:ext>
                  </a:extLst>
                </p14:cNvPr>
                <p14:cNvContentPartPr/>
                <p14:nvPr/>
              </p14:nvContentPartPr>
              <p14:xfrm>
                <a:off x="3090194" y="3628591"/>
                <a:ext cx="116280" cy="276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794823B8-6000-EC2C-6FEA-404B5B48E8D7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054194" y="3592951"/>
                  <a:ext cx="18792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DBB06D1D-8320-64F6-6E2F-D2629FFE4574}"/>
                    </a:ext>
                  </a:extLst>
                </p14:cNvPr>
                <p14:cNvContentPartPr/>
                <p14:nvPr/>
              </p14:nvContentPartPr>
              <p14:xfrm>
                <a:off x="3337514" y="3655231"/>
                <a:ext cx="42840" cy="248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DBB06D1D-8320-64F6-6E2F-D2629FFE4574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301874" y="3619591"/>
                  <a:ext cx="1144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3E3163C3-61FB-3B4A-7238-A19FA8A38381}"/>
                    </a:ext>
                  </a:extLst>
                </p14:cNvPr>
                <p14:cNvContentPartPr/>
                <p14:nvPr/>
              </p14:nvContentPartPr>
              <p14:xfrm>
                <a:off x="3518594" y="3652351"/>
                <a:ext cx="37800" cy="205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3E3163C3-61FB-3B4A-7238-A19FA8A38381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482954" y="3616351"/>
                  <a:ext cx="1094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7905BD6B-0B6C-C65C-4912-0D6B945F39B6}"/>
                    </a:ext>
                  </a:extLst>
                </p14:cNvPr>
                <p14:cNvContentPartPr/>
                <p14:nvPr/>
              </p14:nvContentPartPr>
              <p14:xfrm>
                <a:off x="3454874" y="3630751"/>
                <a:ext cx="167400" cy="230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7905BD6B-0B6C-C65C-4912-0D6B945F39B6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418874" y="3594751"/>
                  <a:ext cx="23904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CC74151-8134-CDC7-202C-FB1AAA2C65A0}"/>
                    </a:ext>
                  </a:extLst>
                </p14:cNvPr>
                <p14:cNvContentPartPr/>
                <p14:nvPr/>
              </p14:nvContentPartPr>
              <p14:xfrm>
                <a:off x="3547034" y="3866191"/>
                <a:ext cx="38520" cy="25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CC74151-8134-CDC7-202C-FB1AAA2C65A0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511034" y="3830191"/>
                  <a:ext cx="11016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E78F43B1-F8D7-D94D-B27C-6D9136C569F2}"/>
              </a:ext>
            </a:extLst>
          </p:cNvPr>
          <p:cNvGrpSpPr/>
          <p:nvPr/>
        </p:nvGrpSpPr>
        <p:grpSpPr>
          <a:xfrm>
            <a:off x="3917834" y="3632551"/>
            <a:ext cx="1045800" cy="271080"/>
            <a:chOff x="3917834" y="3632551"/>
            <a:chExt cx="104580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4B892E9-CB11-5298-680C-3C4A97B77567}"/>
                    </a:ext>
                  </a:extLst>
                </p14:cNvPr>
                <p14:cNvContentPartPr/>
                <p14:nvPr/>
              </p14:nvContentPartPr>
              <p14:xfrm>
                <a:off x="3917834" y="3632551"/>
                <a:ext cx="151200" cy="258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4B892E9-CB11-5298-680C-3C4A97B77567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881834" y="3596551"/>
                  <a:ext cx="22284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C5462B4F-5114-CF2E-C54A-539DE261083D}"/>
                    </a:ext>
                  </a:extLst>
                </p14:cNvPr>
                <p14:cNvContentPartPr/>
                <p14:nvPr/>
              </p14:nvContentPartPr>
              <p14:xfrm>
                <a:off x="4115114" y="3635431"/>
                <a:ext cx="66960" cy="257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C5462B4F-5114-CF2E-C54A-539DE261083D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079474" y="3599791"/>
                  <a:ext cx="13860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34CAC7C-9655-D51A-0611-3E4D407CFB59}"/>
                    </a:ext>
                  </a:extLst>
                </p14:cNvPr>
                <p14:cNvContentPartPr/>
                <p14:nvPr/>
              </p14:nvContentPartPr>
              <p14:xfrm>
                <a:off x="4299074" y="3650551"/>
                <a:ext cx="116640" cy="229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34CAC7C-9655-D51A-0611-3E4D407CFB59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4263434" y="3614551"/>
                  <a:ext cx="1882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28A99A0E-A963-F907-B136-CC262AAAF458}"/>
                    </a:ext>
                  </a:extLst>
                </p14:cNvPr>
                <p14:cNvContentPartPr/>
                <p14:nvPr/>
              </p14:nvContentPartPr>
              <p14:xfrm>
                <a:off x="4335794" y="3800671"/>
                <a:ext cx="50040" cy="12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28A99A0E-A963-F907-B136-CC262AAAF458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300154" y="3765031"/>
                  <a:ext cx="1216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F4BA45DC-A146-9F32-8F1D-6F40DAECFE22}"/>
                    </a:ext>
                  </a:extLst>
                </p14:cNvPr>
                <p14:cNvContentPartPr/>
                <p14:nvPr/>
              </p14:nvContentPartPr>
              <p14:xfrm>
                <a:off x="4452794" y="3655951"/>
                <a:ext cx="145080" cy="37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F4BA45DC-A146-9F32-8F1D-6F40DAECFE22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416794" y="3620311"/>
                  <a:ext cx="21672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9CD233CC-141E-718C-0C40-D5D5FEE4A7CB}"/>
                    </a:ext>
                  </a:extLst>
                </p14:cNvPr>
                <p14:cNvContentPartPr/>
                <p14:nvPr/>
              </p14:nvContentPartPr>
              <p14:xfrm>
                <a:off x="4480514" y="3689431"/>
                <a:ext cx="46800" cy="204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9CD233CC-141E-718C-0C40-D5D5FEE4A7CB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444874" y="3653791"/>
                  <a:ext cx="1184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A62DC86-10D5-0755-6C6E-2DA098B6FF42}"/>
                    </a:ext>
                  </a:extLst>
                </p14:cNvPr>
                <p14:cNvContentPartPr/>
                <p14:nvPr/>
              </p14:nvContentPartPr>
              <p14:xfrm>
                <a:off x="4667714" y="3675391"/>
                <a:ext cx="25920" cy="183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A62DC86-10D5-0755-6C6E-2DA098B6FF42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631714" y="3639391"/>
                  <a:ext cx="9756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71DC49A4-6963-ADFA-FD1B-6D0D4DA069EE}"/>
                    </a:ext>
                  </a:extLst>
                </p14:cNvPr>
                <p14:cNvContentPartPr/>
                <p14:nvPr/>
              </p14:nvContentPartPr>
              <p14:xfrm>
                <a:off x="4697954" y="3666391"/>
                <a:ext cx="50760" cy="27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71DC49A4-6963-ADFA-FD1B-6D0D4DA069EE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662314" y="3630751"/>
                  <a:ext cx="12240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2BCB3BC1-5E40-3272-F6D0-6E5A121B99AE}"/>
                    </a:ext>
                  </a:extLst>
                </p14:cNvPr>
                <p14:cNvContentPartPr/>
                <p14:nvPr/>
              </p14:nvContentPartPr>
              <p14:xfrm>
                <a:off x="4700474" y="3756751"/>
                <a:ext cx="5400" cy="1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2BCB3BC1-5E40-3272-F6D0-6E5A121B99AE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664834" y="3720751"/>
                  <a:ext cx="770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A67FFFC3-0D6D-A101-0566-EB1FFA5BF34B}"/>
                    </a:ext>
                  </a:extLst>
                </p14:cNvPr>
                <p14:cNvContentPartPr/>
                <p14:nvPr/>
              </p14:nvContentPartPr>
              <p14:xfrm>
                <a:off x="4674554" y="3877351"/>
                <a:ext cx="43200" cy="4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A67FFFC3-0D6D-A101-0566-EB1FFA5BF34B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638554" y="3841351"/>
                  <a:ext cx="1148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BE7376D1-D77F-0136-6383-0E168DCC68A9}"/>
                    </a:ext>
                  </a:extLst>
                </p14:cNvPr>
                <p14:cNvContentPartPr/>
                <p14:nvPr/>
              </p14:nvContentPartPr>
              <p14:xfrm>
                <a:off x="4694354" y="3738751"/>
                <a:ext cx="115920" cy="47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BE7376D1-D77F-0136-6383-0E168DCC68A9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4658354" y="3702751"/>
                  <a:ext cx="1875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2556B050-537D-9AB5-1D56-36F806C6ADD4}"/>
                    </a:ext>
                  </a:extLst>
                </p14:cNvPr>
                <p14:cNvContentPartPr/>
                <p14:nvPr/>
              </p14:nvContentPartPr>
              <p14:xfrm>
                <a:off x="4865354" y="3667111"/>
                <a:ext cx="28440" cy="162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2556B050-537D-9AB5-1D56-36F806C6ADD4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4829354" y="3631471"/>
                  <a:ext cx="1000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EED7CAAE-74E0-B675-AA50-B919B125E055}"/>
                    </a:ext>
                  </a:extLst>
                </p14:cNvPr>
                <p14:cNvContentPartPr/>
                <p14:nvPr/>
              </p14:nvContentPartPr>
              <p14:xfrm>
                <a:off x="4815314" y="3654871"/>
                <a:ext cx="148320" cy="248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EED7CAAE-74E0-B675-AA50-B919B125E055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4779674" y="3618871"/>
                  <a:ext cx="219960" cy="32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5F2B8ACA-EE80-2CE2-43BD-17FD8F499DCF}"/>
              </a:ext>
            </a:extLst>
          </p:cNvPr>
          <p:cNvGrpSpPr/>
          <p:nvPr/>
        </p:nvGrpSpPr>
        <p:grpSpPr>
          <a:xfrm>
            <a:off x="6002954" y="3642631"/>
            <a:ext cx="1011240" cy="354240"/>
            <a:chOff x="6002954" y="3642631"/>
            <a:chExt cx="1011240" cy="35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45FD6EFB-6135-1007-DD2B-42A3E729293B}"/>
                    </a:ext>
                  </a:extLst>
                </p14:cNvPr>
                <p14:cNvContentPartPr/>
                <p14:nvPr/>
              </p14:nvContentPartPr>
              <p14:xfrm>
                <a:off x="6002954" y="3651631"/>
                <a:ext cx="35280" cy="300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45FD6EFB-6135-1007-DD2B-42A3E729293B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5966954" y="3615991"/>
                  <a:ext cx="10692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04621EB9-4886-3CD4-5D2D-96A58BE28591}"/>
                    </a:ext>
                  </a:extLst>
                </p14:cNvPr>
                <p14:cNvContentPartPr/>
                <p14:nvPr/>
              </p14:nvContentPartPr>
              <p14:xfrm>
                <a:off x="6029594" y="3655951"/>
                <a:ext cx="201600" cy="209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04621EB9-4886-3CD4-5D2D-96A58BE28591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5993594" y="3620311"/>
                  <a:ext cx="27324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80376188-683F-F094-FD9C-F66C574712A1}"/>
                    </a:ext>
                  </a:extLst>
                </p14:cNvPr>
                <p14:cNvContentPartPr/>
                <p14:nvPr/>
              </p14:nvContentPartPr>
              <p14:xfrm>
                <a:off x="6086834" y="3838111"/>
                <a:ext cx="97200" cy="87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80376188-683F-F094-FD9C-F66C574712A1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6050834" y="3802471"/>
                  <a:ext cx="1688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5B891AE7-A74A-CA37-3175-43752281F36F}"/>
                    </a:ext>
                  </a:extLst>
                </p14:cNvPr>
                <p14:cNvContentPartPr/>
                <p14:nvPr/>
              </p14:nvContentPartPr>
              <p14:xfrm>
                <a:off x="6289154" y="3666391"/>
                <a:ext cx="189000" cy="264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5B891AE7-A74A-CA37-3175-43752281F36F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6253154" y="3630751"/>
                  <a:ext cx="26064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99DEA0D-5235-C270-DF01-CC1C466242D7}"/>
                    </a:ext>
                  </a:extLst>
                </p14:cNvPr>
                <p14:cNvContentPartPr/>
                <p14:nvPr/>
              </p14:nvContentPartPr>
              <p14:xfrm>
                <a:off x="6580754" y="3642631"/>
                <a:ext cx="199800" cy="19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99DEA0D-5235-C270-DF01-CC1C466242D7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6544754" y="3606631"/>
                  <a:ext cx="2714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107E1508-4F89-8C01-57A1-D00933730409}"/>
                    </a:ext>
                  </a:extLst>
                </p14:cNvPr>
                <p14:cNvContentPartPr/>
                <p14:nvPr/>
              </p14:nvContentPartPr>
              <p14:xfrm>
                <a:off x="6690914" y="3677191"/>
                <a:ext cx="29880" cy="319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107E1508-4F89-8C01-57A1-D00933730409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6655274" y="3641191"/>
                  <a:ext cx="10152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72091B1-F8A3-CF96-2668-5A6B34B4FE00}"/>
                    </a:ext>
                  </a:extLst>
                </p14:cNvPr>
                <p14:cNvContentPartPr/>
                <p14:nvPr/>
              </p14:nvContentPartPr>
              <p14:xfrm>
                <a:off x="6838514" y="3681511"/>
                <a:ext cx="175680" cy="288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72091B1-F8A3-CF96-2668-5A6B34B4FE00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6802514" y="3645511"/>
                  <a:ext cx="247320" cy="36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FFBE03B4-0861-10EF-0619-23D88F1A7889}"/>
              </a:ext>
            </a:extLst>
          </p:cNvPr>
          <p:cNvGrpSpPr/>
          <p:nvPr/>
        </p:nvGrpSpPr>
        <p:grpSpPr>
          <a:xfrm>
            <a:off x="7152794" y="3557311"/>
            <a:ext cx="1180440" cy="510480"/>
            <a:chOff x="7152794" y="3557311"/>
            <a:chExt cx="1180440" cy="51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816232C5-7A5C-D328-555F-59808C33AB6A}"/>
                    </a:ext>
                  </a:extLst>
                </p14:cNvPr>
                <p14:cNvContentPartPr/>
                <p14:nvPr/>
              </p14:nvContentPartPr>
              <p14:xfrm>
                <a:off x="7152794" y="3753511"/>
                <a:ext cx="69120" cy="314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816232C5-7A5C-D328-555F-59808C33AB6A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7117154" y="3717871"/>
                  <a:ext cx="14076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584C3052-42DC-E305-1DF7-E57FE39865B1}"/>
                    </a:ext>
                  </a:extLst>
                </p14:cNvPr>
                <p14:cNvContentPartPr/>
                <p14:nvPr/>
              </p14:nvContentPartPr>
              <p14:xfrm>
                <a:off x="7216154" y="3891391"/>
                <a:ext cx="20160" cy="7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584C3052-42DC-E305-1DF7-E57FE39865B1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7180514" y="3855751"/>
                  <a:ext cx="918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896BFD54-FFBB-F07F-55FF-C2A711F5FE32}"/>
                    </a:ext>
                  </a:extLst>
                </p14:cNvPr>
                <p14:cNvContentPartPr/>
                <p14:nvPr/>
              </p14:nvContentPartPr>
              <p14:xfrm>
                <a:off x="7193114" y="3762871"/>
                <a:ext cx="40680" cy="145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896BFD54-FFBB-F07F-55FF-C2A711F5FE32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7157474" y="3727231"/>
                  <a:ext cx="1123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F2BFE98A-6323-B4E7-F34C-CF401A612F93}"/>
                    </a:ext>
                  </a:extLst>
                </p14:cNvPr>
                <p14:cNvContentPartPr/>
                <p14:nvPr/>
              </p14:nvContentPartPr>
              <p14:xfrm>
                <a:off x="7261154" y="3557311"/>
                <a:ext cx="270000" cy="39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F2BFE98A-6323-B4E7-F34C-CF401A612F93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7225154" y="3521311"/>
                  <a:ext cx="3416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788D0404-A038-715B-B85D-BB823B2B54BA}"/>
                    </a:ext>
                  </a:extLst>
                </p14:cNvPr>
                <p14:cNvContentPartPr/>
                <p14:nvPr/>
              </p14:nvContentPartPr>
              <p14:xfrm>
                <a:off x="7428194" y="3616711"/>
                <a:ext cx="360" cy="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788D0404-A038-715B-B85D-BB823B2B54BA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7392194" y="3581071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1E83C1D3-5CA8-4866-C777-CF37A89BD737}"/>
                    </a:ext>
                  </a:extLst>
                </p14:cNvPr>
                <p14:cNvContentPartPr/>
                <p14:nvPr/>
              </p14:nvContentPartPr>
              <p14:xfrm>
                <a:off x="7347554" y="3615631"/>
                <a:ext cx="115200" cy="261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1E83C1D3-5CA8-4866-C777-CF37A89BD737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7311554" y="3579991"/>
                  <a:ext cx="18684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A27CE4AE-D503-AA20-E80F-EBD2582C3327}"/>
                    </a:ext>
                  </a:extLst>
                </p14:cNvPr>
                <p14:cNvContentPartPr/>
                <p14:nvPr/>
              </p14:nvContentPartPr>
              <p14:xfrm>
                <a:off x="7554194" y="3578551"/>
                <a:ext cx="169920" cy="279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A27CE4AE-D503-AA20-E80F-EBD2582C3327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7518554" y="3542911"/>
                  <a:ext cx="2415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29F1294E-6FDE-67F3-F79E-49C6A60C3F60}"/>
                    </a:ext>
                  </a:extLst>
                </p14:cNvPr>
                <p14:cNvContentPartPr/>
                <p14:nvPr/>
              </p14:nvContentPartPr>
              <p14:xfrm>
                <a:off x="7606394" y="3686551"/>
                <a:ext cx="90360" cy="15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29F1294E-6FDE-67F3-F79E-49C6A60C3F60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7570754" y="3650551"/>
                  <a:ext cx="16200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4F71BA68-A8B3-86B7-2479-61A7474C3F7C}"/>
                    </a:ext>
                  </a:extLst>
                </p14:cNvPr>
                <p14:cNvContentPartPr/>
                <p14:nvPr/>
              </p14:nvContentPartPr>
              <p14:xfrm>
                <a:off x="7737074" y="3598711"/>
                <a:ext cx="78480" cy="284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4F71BA68-A8B3-86B7-2479-61A7474C3F7C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7701074" y="3563071"/>
                  <a:ext cx="15012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0B764ECA-D9B7-17EE-76D0-FA77376BA506}"/>
                    </a:ext>
                  </a:extLst>
                </p14:cNvPr>
                <p14:cNvContentPartPr/>
                <p14:nvPr/>
              </p14:nvContentPartPr>
              <p14:xfrm>
                <a:off x="7811594" y="3597991"/>
                <a:ext cx="134640" cy="275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0B764ECA-D9B7-17EE-76D0-FA77376BA506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7775594" y="3561991"/>
                  <a:ext cx="2062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DAB88988-17D5-F337-AFE9-B7FAD9B58500}"/>
                    </a:ext>
                  </a:extLst>
                </p14:cNvPr>
                <p14:cNvContentPartPr/>
                <p14:nvPr/>
              </p14:nvContentPartPr>
              <p14:xfrm>
                <a:off x="7836794" y="3746671"/>
                <a:ext cx="72000" cy="38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DAB88988-17D5-F337-AFE9-B7FAD9B58500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7800794" y="3711031"/>
                  <a:ext cx="1436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39486B5F-F1D9-2306-745A-C99029081D0E}"/>
                    </a:ext>
                  </a:extLst>
                </p14:cNvPr>
                <p14:cNvContentPartPr/>
                <p14:nvPr/>
              </p14:nvContentPartPr>
              <p14:xfrm>
                <a:off x="7773434" y="3752431"/>
                <a:ext cx="69480" cy="78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39486B5F-F1D9-2306-745A-C99029081D0E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737794" y="3716431"/>
                  <a:ext cx="1411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4E271EE2-5C0B-9988-68E8-66C17C5211E3}"/>
                    </a:ext>
                  </a:extLst>
                </p14:cNvPr>
                <p14:cNvContentPartPr/>
                <p14:nvPr/>
              </p14:nvContentPartPr>
              <p14:xfrm>
                <a:off x="7960634" y="3637231"/>
                <a:ext cx="151200" cy="239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4E271EE2-5C0B-9988-68E8-66C17C5211E3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924634" y="3601591"/>
                  <a:ext cx="22284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4C5D5C69-8454-A30B-E745-B9EB1BF84117}"/>
                    </a:ext>
                  </a:extLst>
                </p14:cNvPr>
                <p14:cNvContentPartPr/>
                <p14:nvPr/>
              </p14:nvContentPartPr>
              <p14:xfrm>
                <a:off x="8202554" y="3617431"/>
                <a:ext cx="130680" cy="253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4C5D5C69-8454-A30B-E745-B9EB1BF84117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8166554" y="3581431"/>
                  <a:ext cx="202320" cy="325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DBD518E-3A29-3880-DFE5-EDC2E91C87C9}"/>
              </a:ext>
            </a:extLst>
          </p:cNvPr>
          <p:cNvSpPr/>
          <p:nvPr/>
        </p:nvSpPr>
        <p:spPr>
          <a:xfrm>
            <a:off x="3057794" y="4086405"/>
            <a:ext cx="4724280" cy="739175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BUT EXPERIMENTALLY extremely challenging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A60B48-4D01-B63C-ADB4-66658FECDA56}"/>
              </a:ext>
            </a:extLst>
          </p:cNvPr>
          <p:cNvSpPr/>
          <p:nvPr/>
        </p:nvSpPr>
        <p:spPr>
          <a:xfrm>
            <a:off x="2399714" y="5257800"/>
            <a:ext cx="5763960" cy="990736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“NOTHING TO NOTHING”</a:t>
            </a:r>
          </a:p>
        </p:txBody>
      </p:sp>
    </p:spTree>
    <p:extLst>
      <p:ext uri="{BB962C8B-B14F-4D97-AF65-F5344CB8AC3E}">
        <p14:creationId xmlns:p14="http://schemas.microsoft.com/office/powerpoint/2010/main" val="2528854282"/>
      </p:ext>
    </p:extLst>
  </p:cSld>
  <p:clrMapOvr>
    <a:masterClrMapping/>
  </p:clrMapOvr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7C7C-0247-A312-FB09-EEEFFCC8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B5B8C-B901-7260-0CE1-3DFF694DE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3B445-5450-CEC9-F9EA-B49F491D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CF1B6-DE34-F326-2EB4-8C3351AF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C080175-4492-E0A6-7EBC-0E4104666B63}"/>
                  </a:ext>
                </a:extLst>
              </p14:cNvPr>
              <p14:cNvContentPartPr/>
              <p14:nvPr/>
            </p14:nvContentPartPr>
            <p14:xfrm>
              <a:off x="1561994" y="1280009"/>
              <a:ext cx="4821840" cy="1242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C080175-4492-E0A6-7EBC-0E4104666B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5994" y="1244009"/>
                <a:ext cx="48934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797A352-727B-BF72-D9E0-2DA94B19A0E3}"/>
                  </a:ext>
                </a:extLst>
              </p14:cNvPr>
              <p14:cNvContentPartPr/>
              <p14:nvPr/>
            </p14:nvContentPartPr>
            <p14:xfrm>
              <a:off x="2648114" y="1397369"/>
              <a:ext cx="2823120" cy="6213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797A352-727B-BF72-D9E0-2DA94B19A0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2474" y="1361369"/>
                <a:ext cx="2894760" cy="69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7499C3A3-8B87-3D46-83F6-178072853722}"/>
              </a:ext>
            </a:extLst>
          </p:cNvPr>
          <p:cNvGrpSpPr/>
          <p:nvPr/>
        </p:nvGrpSpPr>
        <p:grpSpPr>
          <a:xfrm>
            <a:off x="1896434" y="1066889"/>
            <a:ext cx="218880" cy="224640"/>
            <a:chOff x="1896434" y="1066889"/>
            <a:chExt cx="218880" cy="22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13D26A6-FD59-8071-02F3-70FBD45037DC}"/>
                    </a:ext>
                  </a:extLst>
                </p14:cNvPr>
                <p14:cNvContentPartPr/>
                <p14:nvPr/>
              </p14:nvContentPartPr>
              <p14:xfrm>
                <a:off x="1950434" y="1124849"/>
                <a:ext cx="164880" cy="166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13D26A6-FD59-8071-02F3-70FBD45037D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14794" y="1088849"/>
                  <a:ext cx="23652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F19A9AC-1812-D7BD-375E-88BF6417C043}"/>
                    </a:ext>
                  </a:extLst>
                </p14:cNvPr>
                <p14:cNvContentPartPr/>
                <p14:nvPr/>
              </p14:nvContentPartPr>
              <p14:xfrm>
                <a:off x="1896434" y="1066889"/>
                <a:ext cx="192960" cy="69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F19A9AC-1812-D7BD-375E-88BF6417C04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60794" y="1030889"/>
                  <a:ext cx="264600" cy="14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DCA2D2B-3207-F754-4230-6F79410DEBB7}"/>
                  </a:ext>
                </a:extLst>
              </p14:cNvPr>
              <p14:cNvContentPartPr/>
              <p14:nvPr/>
            </p14:nvContentPartPr>
            <p14:xfrm>
              <a:off x="4794434" y="1912169"/>
              <a:ext cx="287280" cy="2084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DCA2D2B-3207-F754-4230-6F79410DEB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8434" y="1876529"/>
                <a:ext cx="358920" cy="28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5AE7EC2D-700E-B8E8-EA1C-3A08F7663CD3}"/>
              </a:ext>
            </a:extLst>
          </p:cNvPr>
          <p:cNvGrpSpPr/>
          <p:nvPr/>
        </p:nvGrpSpPr>
        <p:grpSpPr>
          <a:xfrm>
            <a:off x="1756034" y="2132849"/>
            <a:ext cx="4475880" cy="226080"/>
            <a:chOff x="1756034" y="2132849"/>
            <a:chExt cx="4475880" cy="22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79DB374-F73B-7A09-7BD1-BC754EA9C8DF}"/>
                    </a:ext>
                  </a:extLst>
                </p14:cNvPr>
                <p14:cNvContentPartPr/>
                <p14:nvPr/>
              </p14:nvContentPartPr>
              <p14:xfrm>
                <a:off x="1756034" y="2141129"/>
                <a:ext cx="4305600" cy="217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79DB374-F73B-7A09-7BD1-BC754EA9C8D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20394" y="2105129"/>
                  <a:ext cx="43772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15BA10C-8184-CC4C-D94C-847A0E9AC9AF}"/>
                    </a:ext>
                  </a:extLst>
                </p14:cNvPr>
                <p14:cNvContentPartPr/>
                <p14:nvPr/>
              </p14:nvContentPartPr>
              <p14:xfrm>
                <a:off x="6007274" y="2132849"/>
                <a:ext cx="224640" cy="35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15BA10C-8184-CC4C-D94C-847A0E9AC9A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71274" y="2097209"/>
                  <a:ext cx="296280" cy="107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9E0C782-7B49-E08C-699A-2ED6732BE46C}"/>
                  </a:ext>
                </a:extLst>
              </p14:cNvPr>
              <p14:cNvContentPartPr/>
              <p14:nvPr/>
            </p14:nvContentPartPr>
            <p14:xfrm>
              <a:off x="3354794" y="2519489"/>
              <a:ext cx="244440" cy="1519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9E0C782-7B49-E08C-699A-2ED6732BE46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19154" y="2483489"/>
                <a:ext cx="316080" cy="22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EB966850-6CE2-7167-9F74-195C4D37E13D}"/>
              </a:ext>
            </a:extLst>
          </p:cNvPr>
          <p:cNvGrpSpPr/>
          <p:nvPr/>
        </p:nvGrpSpPr>
        <p:grpSpPr>
          <a:xfrm>
            <a:off x="712394" y="1627049"/>
            <a:ext cx="564480" cy="346680"/>
            <a:chOff x="712394" y="1627049"/>
            <a:chExt cx="564480" cy="34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3266852-6B66-BFCF-37A5-EBFBDB4E2CD7}"/>
                    </a:ext>
                  </a:extLst>
                </p14:cNvPr>
                <p14:cNvContentPartPr/>
                <p14:nvPr/>
              </p14:nvContentPartPr>
              <p14:xfrm>
                <a:off x="712394" y="1627049"/>
                <a:ext cx="352080" cy="306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3266852-6B66-BFCF-37A5-EBFBDB4E2CD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6394" y="1591409"/>
                  <a:ext cx="42372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6C7436C-3040-3727-3CDC-A1ECB9166E6D}"/>
                    </a:ext>
                  </a:extLst>
                </p14:cNvPr>
                <p14:cNvContentPartPr/>
                <p14:nvPr/>
              </p14:nvContentPartPr>
              <p14:xfrm>
                <a:off x="924434" y="1736489"/>
                <a:ext cx="90000" cy="237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6C7436C-3040-3727-3CDC-A1ECB9166E6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88794" y="1700489"/>
                  <a:ext cx="16164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D7DBB93-4D01-6D9B-9281-B5AB132040DC}"/>
                    </a:ext>
                  </a:extLst>
                </p14:cNvPr>
                <p14:cNvContentPartPr/>
                <p14:nvPr/>
              </p14:nvContentPartPr>
              <p14:xfrm>
                <a:off x="1134314" y="1728209"/>
                <a:ext cx="142560" cy="50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D7DBB93-4D01-6D9B-9281-B5AB132040D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98314" y="1692569"/>
                  <a:ext cx="2142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26A5BB2-CF2E-5303-A32F-5956879E042E}"/>
                    </a:ext>
                  </a:extLst>
                </p14:cNvPr>
                <p14:cNvContentPartPr/>
                <p14:nvPr/>
              </p14:nvContentPartPr>
              <p14:xfrm>
                <a:off x="1223954" y="1690049"/>
                <a:ext cx="28440" cy="237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26A5BB2-CF2E-5303-A32F-5956879E042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88314" y="1654049"/>
                  <a:ext cx="100080" cy="30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2E8A629-E1F6-BFB5-CB51-6A7D48CBDA8E}"/>
              </a:ext>
            </a:extLst>
          </p:cNvPr>
          <p:cNvGrpSpPr/>
          <p:nvPr/>
        </p:nvGrpSpPr>
        <p:grpSpPr>
          <a:xfrm>
            <a:off x="7090874" y="1556849"/>
            <a:ext cx="379800" cy="303120"/>
            <a:chOff x="7090874" y="1556849"/>
            <a:chExt cx="379800" cy="30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298B878-0C0F-7A9E-187A-6B4FABA030E7}"/>
                    </a:ext>
                  </a:extLst>
                </p14:cNvPr>
                <p14:cNvContentPartPr/>
                <p14:nvPr/>
              </p14:nvContentPartPr>
              <p14:xfrm>
                <a:off x="7090874" y="1653329"/>
                <a:ext cx="45000" cy="206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298B878-0C0F-7A9E-187A-6B4FABA030E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054874" y="1617329"/>
                  <a:ext cx="11664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23FFA90-19C6-8010-8EE4-58CFD1E941A8}"/>
                    </a:ext>
                  </a:extLst>
                </p14:cNvPr>
                <p14:cNvContentPartPr/>
                <p14:nvPr/>
              </p14:nvContentPartPr>
              <p14:xfrm>
                <a:off x="7217954" y="1713449"/>
                <a:ext cx="32040" cy="80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23FFA90-19C6-8010-8EE4-58CFD1E941A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182314" y="1677809"/>
                  <a:ext cx="1036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3E9453E-3338-E32A-FF14-DC2F309630C8}"/>
                    </a:ext>
                  </a:extLst>
                </p14:cNvPr>
                <p14:cNvContentPartPr/>
                <p14:nvPr/>
              </p14:nvContentPartPr>
              <p14:xfrm>
                <a:off x="7125434" y="1663049"/>
                <a:ext cx="110880" cy="20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3E9453E-3338-E32A-FF14-DC2F309630C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89794" y="1627409"/>
                  <a:ext cx="1825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D713656-4BC0-F75A-93D3-0A9236E756F9}"/>
                    </a:ext>
                  </a:extLst>
                </p14:cNvPr>
                <p14:cNvContentPartPr/>
                <p14:nvPr/>
              </p14:nvContentPartPr>
              <p14:xfrm>
                <a:off x="7260434" y="1592849"/>
                <a:ext cx="210240" cy="48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D713656-4BC0-F75A-93D3-0A9236E756F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224434" y="1557209"/>
                  <a:ext cx="2818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6C84729-2A72-48AD-58EB-F2FD5A05DF9C}"/>
                    </a:ext>
                  </a:extLst>
                </p14:cNvPr>
                <p14:cNvContentPartPr/>
                <p14:nvPr/>
              </p14:nvContentPartPr>
              <p14:xfrm>
                <a:off x="7395794" y="1556849"/>
                <a:ext cx="8640" cy="198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6C84729-2A72-48AD-58EB-F2FD5A05DF9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60154" y="1521209"/>
                  <a:ext cx="80280" cy="27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564A567-D0C9-B0A3-1FFA-73C168E96F2C}"/>
              </a:ext>
            </a:extLst>
          </p:cNvPr>
          <p:cNvGrpSpPr/>
          <p:nvPr/>
        </p:nvGrpSpPr>
        <p:grpSpPr>
          <a:xfrm>
            <a:off x="3963194" y="120809"/>
            <a:ext cx="2468160" cy="1230120"/>
            <a:chOff x="3963194" y="120809"/>
            <a:chExt cx="2468160" cy="123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737051B-3CE6-3D99-B836-9A1FDC6984F6}"/>
                    </a:ext>
                  </a:extLst>
                </p14:cNvPr>
                <p14:cNvContentPartPr/>
                <p14:nvPr/>
              </p14:nvContentPartPr>
              <p14:xfrm>
                <a:off x="6248834" y="1091369"/>
                <a:ext cx="116640" cy="143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737051B-3CE6-3D99-B836-9A1FDC6984F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212834" y="1055369"/>
                  <a:ext cx="1882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97EA3AA-8485-0FF0-B8BB-105E3AE06254}"/>
                    </a:ext>
                  </a:extLst>
                </p14:cNvPr>
                <p14:cNvContentPartPr/>
                <p14:nvPr/>
              </p14:nvContentPartPr>
              <p14:xfrm>
                <a:off x="6291314" y="980489"/>
                <a:ext cx="77040" cy="134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97EA3AA-8485-0FF0-B8BB-105E3AE0625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55314" y="944489"/>
                  <a:ext cx="1486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88326A3-316C-55E4-AD13-35E4A627BD36}"/>
                    </a:ext>
                  </a:extLst>
                </p14:cNvPr>
                <p14:cNvContentPartPr/>
                <p14:nvPr/>
              </p14:nvContentPartPr>
              <p14:xfrm>
                <a:off x="6206354" y="890849"/>
                <a:ext cx="196560" cy="43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88326A3-316C-55E4-AD13-35E4A627BD3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70354" y="855209"/>
                  <a:ext cx="2682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B1280DC-B121-815E-20A4-D17942F2F6A9}"/>
                    </a:ext>
                  </a:extLst>
                </p14:cNvPr>
                <p14:cNvContentPartPr/>
                <p14:nvPr/>
              </p14:nvContentPartPr>
              <p14:xfrm>
                <a:off x="3963194" y="718769"/>
                <a:ext cx="1008720" cy="632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B1280DC-B121-815E-20A4-D17942F2F6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927194" y="683129"/>
                  <a:ext cx="1080360" cy="70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D104E0F-4206-59DB-7F7E-40E57D4EAE52}"/>
                    </a:ext>
                  </a:extLst>
                </p14:cNvPr>
                <p14:cNvContentPartPr/>
                <p14:nvPr/>
              </p14:nvContentPartPr>
              <p14:xfrm>
                <a:off x="4225274" y="624809"/>
                <a:ext cx="234720" cy="202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D104E0F-4206-59DB-7F7E-40E57D4EAE5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189274" y="589169"/>
                  <a:ext cx="3063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0958614-D8D1-4D9D-26FB-E78352CA6242}"/>
                    </a:ext>
                  </a:extLst>
                </p14:cNvPr>
                <p14:cNvContentPartPr/>
                <p14:nvPr/>
              </p14:nvContentPartPr>
              <p14:xfrm>
                <a:off x="4248314" y="634169"/>
                <a:ext cx="301680" cy="194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0958614-D8D1-4D9D-26FB-E78352CA624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12314" y="598529"/>
                  <a:ext cx="3733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1C1E068-229C-7D89-9B93-8BFAE8E52074}"/>
                    </a:ext>
                  </a:extLst>
                </p14:cNvPr>
                <p14:cNvContentPartPr/>
                <p14:nvPr/>
              </p14:nvContentPartPr>
              <p14:xfrm>
                <a:off x="4940234" y="477209"/>
                <a:ext cx="351360" cy="347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1C1E068-229C-7D89-9B93-8BFAE8E5207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904594" y="441209"/>
                  <a:ext cx="42300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DF23197-BBD3-7105-A84D-0440691DF997}"/>
                    </a:ext>
                  </a:extLst>
                </p14:cNvPr>
                <p14:cNvContentPartPr/>
                <p14:nvPr/>
              </p14:nvContentPartPr>
              <p14:xfrm>
                <a:off x="5190794" y="185249"/>
                <a:ext cx="455040" cy="381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DF23197-BBD3-7105-A84D-0440691DF99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154794" y="149249"/>
                  <a:ext cx="52668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AF08907-ADA4-584E-80EA-D05E0E9CBA23}"/>
                    </a:ext>
                  </a:extLst>
                </p14:cNvPr>
                <p14:cNvContentPartPr/>
                <p14:nvPr/>
              </p14:nvContentPartPr>
              <p14:xfrm>
                <a:off x="4987034" y="622649"/>
                <a:ext cx="1059120" cy="172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AF08907-ADA4-584E-80EA-D05E0E9CBA2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51034" y="586649"/>
                  <a:ext cx="11307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AA06F53-3B74-9507-E493-C6F24B554784}"/>
                    </a:ext>
                  </a:extLst>
                </p14:cNvPr>
                <p14:cNvContentPartPr/>
                <p14:nvPr/>
              </p14:nvContentPartPr>
              <p14:xfrm>
                <a:off x="5795954" y="120809"/>
                <a:ext cx="131760" cy="97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AA06F53-3B74-9507-E493-C6F24B55478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59954" y="85169"/>
                  <a:ext cx="2034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24C9359-176E-F710-F9E7-9AB2B656D0B3}"/>
                    </a:ext>
                  </a:extLst>
                </p14:cNvPr>
                <p14:cNvContentPartPr/>
                <p14:nvPr/>
              </p14:nvContentPartPr>
              <p14:xfrm>
                <a:off x="6160634" y="418529"/>
                <a:ext cx="46080" cy="151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24C9359-176E-F710-F9E7-9AB2B656D0B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124634" y="382889"/>
                  <a:ext cx="1177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483820C-DBA0-D862-8F45-FB21EC8E246D}"/>
                    </a:ext>
                  </a:extLst>
                </p14:cNvPr>
                <p14:cNvContentPartPr/>
                <p14:nvPr/>
              </p14:nvContentPartPr>
              <p14:xfrm>
                <a:off x="5988554" y="277769"/>
                <a:ext cx="442800" cy="187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483820C-DBA0-D862-8F45-FB21EC8E246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52554" y="241769"/>
                  <a:ext cx="51444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85BCD38-AF5C-9B73-B7A1-93F8B84574AB}"/>
              </a:ext>
            </a:extLst>
          </p:cNvPr>
          <p:cNvGrpSpPr/>
          <p:nvPr/>
        </p:nvGrpSpPr>
        <p:grpSpPr>
          <a:xfrm>
            <a:off x="3093074" y="1062929"/>
            <a:ext cx="618840" cy="352080"/>
            <a:chOff x="3093074" y="1062929"/>
            <a:chExt cx="618840" cy="35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97AA1D4-8763-117F-7204-8AF15DF6D96B}"/>
                    </a:ext>
                  </a:extLst>
                </p14:cNvPr>
                <p14:cNvContentPartPr/>
                <p14:nvPr/>
              </p14:nvContentPartPr>
              <p14:xfrm>
                <a:off x="3093074" y="1138169"/>
                <a:ext cx="100800" cy="73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97AA1D4-8763-117F-7204-8AF15DF6D96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057074" y="1102169"/>
                  <a:ext cx="1724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3BABBF8-E7FC-D42E-C3B8-221BECD8456E}"/>
                    </a:ext>
                  </a:extLst>
                </p14:cNvPr>
                <p14:cNvContentPartPr/>
                <p14:nvPr/>
              </p14:nvContentPartPr>
              <p14:xfrm>
                <a:off x="3280274" y="1189289"/>
                <a:ext cx="38880" cy="94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3BABBF8-E7FC-D42E-C3B8-221BECD8456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244274" y="1153289"/>
                  <a:ext cx="1105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1992830-ED46-7347-952F-0747B10565D5}"/>
                    </a:ext>
                  </a:extLst>
                </p14:cNvPr>
                <p14:cNvContentPartPr/>
                <p14:nvPr/>
              </p14:nvContentPartPr>
              <p14:xfrm>
                <a:off x="3463514" y="1105409"/>
                <a:ext cx="63000" cy="70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1992830-ED46-7347-952F-0747B10565D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427874" y="1069769"/>
                  <a:ext cx="1346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D98145C-4B27-B4D9-5119-01318230B574}"/>
                    </a:ext>
                  </a:extLst>
                </p14:cNvPr>
                <p14:cNvContentPartPr/>
                <p14:nvPr/>
              </p14:nvContentPartPr>
              <p14:xfrm>
                <a:off x="3643154" y="1062929"/>
                <a:ext cx="24480" cy="191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D98145C-4B27-B4D9-5119-01318230B57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607154" y="1027289"/>
                  <a:ext cx="961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3D9B981-BF1A-6CC4-29F8-75D7E3F355BD}"/>
                    </a:ext>
                  </a:extLst>
                </p14:cNvPr>
                <p14:cNvContentPartPr/>
                <p14:nvPr/>
              </p14:nvContentPartPr>
              <p14:xfrm>
                <a:off x="3649274" y="1097129"/>
                <a:ext cx="62640" cy="33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3D9B981-BF1A-6CC4-29F8-75D7E3F355B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613274" y="1061489"/>
                  <a:ext cx="1342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339860B-F714-2BB9-F124-2B2FA40F21FD}"/>
                    </a:ext>
                  </a:extLst>
                </p14:cNvPr>
                <p14:cNvContentPartPr/>
                <p14:nvPr/>
              </p14:nvContentPartPr>
              <p14:xfrm>
                <a:off x="3508154" y="1333289"/>
                <a:ext cx="56880" cy="81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339860B-F714-2BB9-F124-2B2FA40F21F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472514" y="1297289"/>
                  <a:ext cx="1285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2386C6C-626E-5973-7368-4A2AF434E75A}"/>
                    </a:ext>
                  </a:extLst>
                </p14:cNvPr>
                <p14:cNvContentPartPr/>
                <p14:nvPr/>
              </p14:nvContentPartPr>
              <p14:xfrm>
                <a:off x="3514994" y="1341929"/>
                <a:ext cx="63720" cy="50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2386C6C-626E-5973-7368-4A2AF434E75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79354" y="1306289"/>
                  <a:ext cx="1353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D0BFBBE-26AC-5CD4-D6FF-263C1E6B6303}"/>
                    </a:ext>
                  </a:extLst>
                </p14:cNvPr>
                <p14:cNvContentPartPr/>
                <p14:nvPr/>
              </p14:nvContentPartPr>
              <p14:xfrm>
                <a:off x="3535154" y="1295849"/>
                <a:ext cx="23760" cy="57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D0BFBBE-26AC-5CD4-D6FF-263C1E6B630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499514" y="1260209"/>
                  <a:ext cx="95400" cy="12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BE09FAF-FE86-9A17-BF83-E89DBD15D090}"/>
              </a:ext>
            </a:extLst>
          </p:cNvPr>
          <p:cNvGrpSpPr/>
          <p:nvPr/>
        </p:nvGrpSpPr>
        <p:grpSpPr>
          <a:xfrm>
            <a:off x="7449794" y="763409"/>
            <a:ext cx="580680" cy="400320"/>
            <a:chOff x="7449794" y="763409"/>
            <a:chExt cx="580680" cy="40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B3CC59F-BAB4-A368-EFD5-DB9EDC3A72B2}"/>
                    </a:ext>
                  </a:extLst>
                </p14:cNvPr>
                <p14:cNvContentPartPr/>
                <p14:nvPr/>
              </p14:nvContentPartPr>
              <p14:xfrm>
                <a:off x="7465274" y="763409"/>
                <a:ext cx="75600" cy="152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B3CC59F-BAB4-A368-EFD5-DB9EDC3A72B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429274" y="727769"/>
                  <a:ext cx="1472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B2B5C72-A19C-FAE9-EAE9-81659D847985}"/>
                    </a:ext>
                  </a:extLst>
                </p14:cNvPr>
                <p14:cNvContentPartPr/>
                <p14:nvPr/>
              </p14:nvContentPartPr>
              <p14:xfrm>
                <a:off x="7449794" y="842969"/>
                <a:ext cx="199800" cy="159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B2B5C72-A19C-FAE9-EAE9-81659D84798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414154" y="807329"/>
                  <a:ext cx="2714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15B400C-B431-A0F6-CD84-4C41477CF7C5}"/>
                    </a:ext>
                  </a:extLst>
                </p14:cNvPr>
                <p14:cNvContentPartPr/>
                <p14:nvPr/>
              </p14:nvContentPartPr>
              <p14:xfrm>
                <a:off x="7752914" y="1005689"/>
                <a:ext cx="36720" cy="158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15B400C-B431-A0F6-CD84-4C41477CF7C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717274" y="970049"/>
                  <a:ext cx="1083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BDEFF01-179E-29C3-B040-48C049A538B2}"/>
                    </a:ext>
                  </a:extLst>
                </p14:cNvPr>
                <p14:cNvContentPartPr/>
                <p14:nvPr/>
              </p14:nvContentPartPr>
              <p14:xfrm>
                <a:off x="7877114" y="859169"/>
                <a:ext cx="153360" cy="154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BDEFF01-179E-29C3-B040-48C049A538B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841114" y="823529"/>
                  <a:ext cx="225000" cy="22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F2A06EA-CDDB-75B3-3BD8-6825967759C9}"/>
              </a:ext>
            </a:extLst>
          </p:cNvPr>
          <p:cNvGrpSpPr/>
          <p:nvPr/>
        </p:nvGrpSpPr>
        <p:grpSpPr>
          <a:xfrm>
            <a:off x="8202194" y="642449"/>
            <a:ext cx="607320" cy="545760"/>
            <a:chOff x="8202194" y="642449"/>
            <a:chExt cx="607320" cy="54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05ECDE8-9938-09F1-C2E2-01BC6DCDACDC}"/>
                    </a:ext>
                  </a:extLst>
                </p14:cNvPr>
                <p14:cNvContentPartPr/>
                <p14:nvPr/>
              </p14:nvContentPartPr>
              <p14:xfrm>
                <a:off x="8202194" y="642449"/>
                <a:ext cx="137520" cy="545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05ECDE8-9938-09F1-C2E2-01BC6DCDACD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166554" y="606449"/>
                  <a:ext cx="20916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7CB9628-14DC-3E1A-5906-C8E233257442}"/>
                    </a:ext>
                  </a:extLst>
                </p14:cNvPr>
                <p14:cNvContentPartPr/>
                <p14:nvPr/>
              </p14:nvContentPartPr>
              <p14:xfrm>
                <a:off x="8493794" y="693209"/>
                <a:ext cx="133200" cy="353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7CB9628-14DC-3E1A-5906-C8E23325744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57794" y="657569"/>
                  <a:ext cx="20484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0DB0556-719C-8A48-E38B-F4E6BB3003E9}"/>
                    </a:ext>
                  </a:extLst>
                </p14:cNvPr>
                <p14:cNvContentPartPr/>
                <p14:nvPr/>
              </p14:nvContentPartPr>
              <p14:xfrm>
                <a:off x="8737154" y="742889"/>
                <a:ext cx="19080" cy="284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0DB0556-719C-8A48-E38B-F4E6BB3003E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701154" y="707249"/>
                  <a:ext cx="9072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5CFF4D6-0BD0-F9C2-BF00-E83AE6F62E4E}"/>
                    </a:ext>
                  </a:extLst>
                </p14:cNvPr>
                <p14:cNvContentPartPr/>
                <p14:nvPr/>
              </p14:nvContentPartPr>
              <p14:xfrm>
                <a:off x="8639594" y="803009"/>
                <a:ext cx="169920" cy="299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5CFF4D6-0BD0-F9C2-BF00-E83AE6F62E4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603954" y="767009"/>
                  <a:ext cx="24156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971D29D-4549-6C00-C3FA-0345720E096B}"/>
                    </a:ext>
                  </a:extLst>
                </p14:cNvPr>
                <p14:cNvContentPartPr/>
                <p14:nvPr/>
              </p14:nvContentPartPr>
              <p14:xfrm>
                <a:off x="8566874" y="1016849"/>
                <a:ext cx="66960" cy="27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971D29D-4549-6C00-C3FA-0345720E096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531234" y="981209"/>
                  <a:ext cx="138600" cy="99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2DEE510-8015-479E-B166-BEAEC1600AC2}"/>
                  </a:ext>
                </a:extLst>
              </p14:cNvPr>
              <p14:cNvContentPartPr/>
              <p14:nvPr/>
            </p14:nvContentPartPr>
            <p14:xfrm>
              <a:off x="2665034" y="3116009"/>
              <a:ext cx="30240" cy="2379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2DEE510-8015-479E-B166-BEAEC1600AC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629394" y="3080009"/>
                <a:ext cx="10188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7797BFD-58BD-0411-22D6-9A093BCC552F}"/>
                  </a:ext>
                </a:extLst>
              </p14:cNvPr>
              <p14:cNvContentPartPr/>
              <p14:nvPr/>
            </p14:nvContentPartPr>
            <p14:xfrm>
              <a:off x="2673674" y="3112769"/>
              <a:ext cx="196200" cy="2602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7797BFD-58BD-0411-22D6-9A093BCC552F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638034" y="3076769"/>
                <a:ext cx="267840" cy="33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4DD594E6-2B91-E0E6-48BB-9C90BEEAF0BC}"/>
                  </a:ext>
                </a:extLst>
              </p14:cNvPr>
              <p14:cNvContentPartPr/>
              <p14:nvPr/>
            </p14:nvContentPartPr>
            <p14:xfrm>
              <a:off x="2927114" y="3191609"/>
              <a:ext cx="40680" cy="1605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4DD594E6-2B91-E0E6-48BB-9C90BEEAF0BC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891474" y="3155609"/>
                <a:ext cx="11232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3135A330-DB8C-98A0-9025-BC7CA5EE7F46}"/>
                  </a:ext>
                </a:extLst>
              </p14:cNvPr>
              <p14:cNvContentPartPr/>
              <p14:nvPr/>
            </p14:nvContentPartPr>
            <p14:xfrm>
              <a:off x="3005594" y="3163169"/>
              <a:ext cx="360" cy="3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3135A330-DB8C-98A0-9025-BC7CA5EE7F4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969594" y="3127169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C54ADB8-14B7-F3F1-BBE3-7FC1D93604D7}"/>
                  </a:ext>
                </a:extLst>
              </p14:cNvPr>
              <p14:cNvContentPartPr/>
              <p14:nvPr/>
            </p14:nvContentPartPr>
            <p14:xfrm>
              <a:off x="3076874" y="3135089"/>
              <a:ext cx="121680" cy="381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C54ADB8-14B7-F3F1-BBE3-7FC1D93604D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041234" y="3099089"/>
                <a:ext cx="1933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F7150557-3986-DA66-A5E4-DA51A736EAEC}"/>
                  </a:ext>
                </a:extLst>
              </p14:cNvPr>
              <p14:cNvContentPartPr/>
              <p14:nvPr/>
            </p14:nvContentPartPr>
            <p14:xfrm>
              <a:off x="3133034" y="3168569"/>
              <a:ext cx="26280" cy="1270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F7150557-3986-DA66-A5E4-DA51A736EAE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097034" y="3132929"/>
                <a:ext cx="9792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6703E5-E579-0396-8BC6-8FCD88405DEE}"/>
                  </a:ext>
                </a:extLst>
              </p14:cNvPr>
              <p14:cNvContentPartPr/>
              <p14:nvPr/>
            </p14:nvContentPartPr>
            <p14:xfrm>
              <a:off x="3278474" y="3164249"/>
              <a:ext cx="9000" cy="1238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6703E5-E579-0396-8BC6-8FCD88405DEE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242474" y="3128609"/>
                <a:ext cx="8064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A92295C-DA49-78AC-8D7D-659A1A00C0FE}"/>
                  </a:ext>
                </a:extLst>
              </p14:cNvPr>
              <p14:cNvContentPartPr/>
              <p14:nvPr/>
            </p14:nvContentPartPr>
            <p14:xfrm>
              <a:off x="3265514" y="3244529"/>
              <a:ext cx="95040" cy="385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A92295C-DA49-78AC-8D7D-659A1A00C0FE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229874" y="3208889"/>
                <a:ext cx="1666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4814A479-C388-A1ED-6222-32E025DDE37C}"/>
                  </a:ext>
                </a:extLst>
              </p14:cNvPr>
              <p14:cNvContentPartPr/>
              <p14:nvPr/>
            </p14:nvContentPartPr>
            <p14:xfrm>
              <a:off x="3377834" y="3190169"/>
              <a:ext cx="19800" cy="1638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4814A479-C388-A1ED-6222-32E025DDE37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341834" y="3154529"/>
                <a:ext cx="91440" cy="23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96788957-FFA4-822A-FEC6-00ABF4151354}"/>
              </a:ext>
            </a:extLst>
          </p:cNvPr>
          <p:cNvGrpSpPr/>
          <p:nvPr/>
        </p:nvGrpSpPr>
        <p:grpSpPr>
          <a:xfrm>
            <a:off x="3828914" y="2930609"/>
            <a:ext cx="1280160" cy="397800"/>
            <a:chOff x="3828914" y="2930609"/>
            <a:chExt cx="1280160" cy="39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61191C4-2AB3-DA11-BA9B-A5299589D4C2}"/>
                    </a:ext>
                  </a:extLst>
                </p14:cNvPr>
                <p14:cNvContentPartPr/>
                <p14:nvPr/>
              </p14:nvContentPartPr>
              <p14:xfrm>
                <a:off x="3828914" y="3105929"/>
                <a:ext cx="16560" cy="221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61191C4-2AB3-DA11-BA9B-A5299589D4C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792914" y="3069929"/>
                  <a:ext cx="882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A76AF48-8450-FD78-9969-B88D07AD8935}"/>
                    </a:ext>
                  </a:extLst>
                </p14:cNvPr>
                <p14:cNvContentPartPr/>
                <p14:nvPr/>
              </p14:nvContentPartPr>
              <p14:xfrm>
                <a:off x="3828914" y="3074609"/>
                <a:ext cx="99720" cy="69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A76AF48-8450-FD78-9969-B88D07AD893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792914" y="3038969"/>
                  <a:ext cx="1713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5244311-4C8B-03BE-3E73-3FDDF21DFA01}"/>
                    </a:ext>
                  </a:extLst>
                </p14:cNvPr>
                <p14:cNvContentPartPr/>
                <p14:nvPr/>
              </p14:nvContentPartPr>
              <p14:xfrm>
                <a:off x="3880394" y="3163169"/>
                <a:ext cx="30600" cy="12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5244311-4C8B-03BE-3E73-3FDDF21DFA0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844394" y="3127169"/>
                  <a:ext cx="1022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6B30A55-8F08-B168-B398-770B5D672E96}"/>
                    </a:ext>
                  </a:extLst>
                </p14:cNvPr>
                <p14:cNvContentPartPr/>
                <p14:nvPr/>
              </p14:nvContentPartPr>
              <p14:xfrm>
                <a:off x="3878954" y="3269369"/>
                <a:ext cx="30600" cy="42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6B30A55-8F08-B168-B398-770B5D672E9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842954" y="3233369"/>
                  <a:ext cx="10224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4BDF867-4E93-A6F2-CDEE-0D74DEAD97E7}"/>
                    </a:ext>
                  </a:extLst>
                </p14:cNvPr>
                <p14:cNvContentPartPr/>
                <p14:nvPr/>
              </p14:nvContentPartPr>
              <p14:xfrm>
                <a:off x="3983354" y="3154169"/>
                <a:ext cx="94680" cy="174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4BDF867-4E93-A6F2-CDEE-0D74DEAD97E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947714" y="3118529"/>
                  <a:ext cx="1663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2968F44-D5B6-57B2-CAB9-D1AAC751CD6C}"/>
                    </a:ext>
                  </a:extLst>
                </p14:cNvPr>
                <p14:cNvContentPartPr/>
                <p14:nvPr/>
              </p14:nvContentPartPr>
              <p14:xfrm>
                <a:off x="3995234" y="2930609"/>
                <a:ext cx="257040" cy="357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2968F44-D5B6-57B2-CAB9-D1AAC751CD6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959594" y="2894969"/>
                  <a:ext cx="32868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C6DB762-550F-243A-9009-B96C91738439}"/>
                    </a:ext>
                  </a:extLst>
                </p14:cNvPr>
                <p14:cNvContentPartPr/>
                <p14:nvPr/>
              </p14:nvContentPartPr>
              <p14:xfrm>
                <a:off x="4279274" y="3009809"/>
                <a:ext cx="250920" cy="290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C6DB762-550F-243A-9009-B96C9173843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243634" y="2973809"/>
                  <a:ext cx="32256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7D4B363-6995-746E-1A1D-29E1FCE9A1D3}"/>
                    </a:ext>
                  </a:extLst>
                </p14:cNvPr>
                <p14:cNvContentPartPr/>
                <p14:nvPr/>
              </p14:nvContentPartPr>
              <p14:xfrm>
                <a:off x="4650434" y="3079649"/>
                <a:ext cx="35640" cy="200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7D4B363-6995-746E-1A1D-29E1FCE9A1D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614434" y="3044009"/>
                  <a:ext cx="1072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68B2B69-0A0F-53C2-DC8C-F332DB3EE807}"/>
                    </a:ext>
                  </a:extLst>
                </p14:cNvPr>
                <p14:cNvContentPartPr/>
                <p14:nvPr/>
              </p14:nvContentPartPr>
              <p14:xfrm>
                <a:off x="4777874" y="3133289"/>
                <a:ext cx="74880" cy="87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68B2B69-0A0F-53C2-DC8C-F332DB3EE80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741874" y="3097289"/>
                  <a:ext cx="1465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8F331F4-7D45-283E-67A1-40E47903FFE6}"/>
                    </a:ext>
                  </a:extLst>
                </p14:cNvPr>
                <p14:cNvContentPartPr/>
                <p14:nvPr/>
              </p14:nvContentPartPr>
              <p14:xfrm>
                <a:off x="4984154" y="3128969"/>
                <a:ext cx="124920" cy="109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8F331F4-7D45-283E-67A1-40E47903FFE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948154" y="3093329"/>
                  <a:ext cx="19656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D997D00-9769-CC30-E2C1-4BB248C8B18B}"/>
              </a:ext>
            </a:extLst>
          </p:cNvPr>
          <p:cNvGrpSpPr/>
          <p:nvPr/>
        </p:nvGrpSpPr>
        <p:grpSpPr>
          <a:xfrm>
            <a:off x="3358034" y="3538289"/>
            <a:ext cx="1782720" cy="381240"/>
            <a:chOff x="3358034" y="3538289"/>
            <a:chExt cx="1782720" cy="38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CA7E3F8-027E-1E21-CB1F-33EECB68656B}"/>
                    </a:ext>
                  </a:extLst>
                </p14:cNvPr>
                <p14:cNvContentPartPr/>
                <p14:nvPr/>
              </p14:nvContentPartPr>
              <p14:xfrm>
                <a:off x="3358034" y="3577169"/>
                <a:ext cx="255600" cy="72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CA7E3F8-027E-1E21-CB1F-33EECB68656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322034" y="3541529"/>
                  <a:ext cx="3272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940759D-9FC4-D241-5700-FEBB2AFEC4D8}"/>
                    </a:ext>
                  </a:extLst>
                </p14:cNvPr>
                <p14:cNvContentPartPr/>
                <p14:nvPr/>
              </p14:nvContentPartPr>
              <p14:xfrm>
                <a:off x="3435434" y="3619649"/>
                <a:ext cx="37800" cy="211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940759D-9FC4-D241-5700-FEBB2AFEC4D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399794" y="3584009"/>
                  <a:ext cx="1094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0F7E273-CA6F-AF6C-9B0C-19650B399F5B}"/>
                    </a:ext>
                  </a:extLst>
                </p14:cNvPr>
                <p14:cNvContentPartPr/>
                <p14:nvPr/>
              </p14:nvContentPartPr>
              <p14:xfrm>
                <a:off x="3644594" y="3599489"/>
                <a:ext cx="137160" cy="179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0F7E273-CA6F-AF6C-9B0C-19650B399F5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608954" y="3563849"/>
                  <a:ext cx="2088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7CFCE997-F9BC-67A7-1E83-D3940AAEEF1B}"/>
                    </a:ext>
                  </a:extLst>
                </p14:cNvPr>
                <p14:cNvContentPartPr/>
                <p14:nvPr/>
              </p14:nvContentPartPr>
              <p14:xfrm>
                <a:off x="3849794" y="3653849"/>
                <a:ext cx="52560" cy="64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7CFCE997-F9BC-67A7-1E83-D3940AAEEF1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814154" y="3617849"/>
                  <a:ext cx="1242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CD5B512-DD33-AEB6-C688-609EB7DD9BAF}"/>
                    </a:ext>
                  </a:extLst>
                </p14:cNvPr>
                <p14:cNvContentPartPr/>
                <p14:nvPr/>
              </p14:nvContentPartPr>
              <p14:xfrm>
                <a:off x="3873554" y="3663929"/>
                <a:ext cx="30960" cy="255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CD5B512-DD33-AEB6-C688-609EB7DD9BA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837554" y="3627929"/>
                  <a:ext cx="1026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F2712D6E-8FBB-EF36-B670-7D9753D7E820}"/>
                    </a:ext>
                  </a:extLst>
                </p14:cNvPr>
                <p14:cNvContentPartPr/>
                <p14:nvPr/>
              </p14:nvContentPartPr>
              <p14:xfrm>
                <a:off x="4169474" y="3538289"/>
                <a:ext cx="170640" cy="224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F2712D6E-8FBB-EF36-B670-7D9753D7E82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133474" y="3502649"/>
                  <a:ext cx="24228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AB09990-A933-02E0-E1C0-95B3E539FFE8}"/>
                    </a:ext>
                  </a:extLst>
                </p14:cNvPr>
                <p14:cNvContentPartPr/>
                <p14:nvPr/>
              </p14:nvContentPartPr>
              <p14:xfrm>
                <a:off x="4370714" y="3630809"/>
                <a:ext cx="71640" cy="126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AB09990-A933-02E0-E1C0-95B3E539FFE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335074" y="3594809"/>
                  <a:ext cx="1432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4346E63-679B-8080-0EA1-3E3D898C5EDB}"/>
                    </a:ext>
                  </a:extLst>
                </p14:cNvPr>
                <p14:cNvContentPartPr/>
                <p14:nvPr/>
              </p14:nvContentPartPr>
              <p14:xfrm>
                <a:off x="4530194" y="3607769"/>
                <a:ext cx="198720" cy="211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4346E63-679B-8080-0EA1-3E3D898C5ED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494194" y="3572129"/>
                  <a:ext cx="2703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2344497-DE7C-0403-AA85-990267F6B5F7}"/>
                    </a:ext>
                  </a:extLst>
                </p14:cNvPr>
                <p14:cNvContentPartPr/>
                <p14:nvPr/>
              </p14:nvContentPartPr>
              <p14:xfrm>
                <a:off x="4726034" y="3683729"/>
                <a:ext cx="126360" cy="102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2344497-DE7C-0403-AA85-990267F6B5F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690034" y="3647729"/>
                  <a:ext cx="1980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ED0E69B-7304-E8DD-F7F0-8913C6E6F837}"/>
                    </a:ext>
                  </a:extLst>
                </p14:cNvPr>
                <p14:cNvContentPartPr/>
                <p14:nvPr/>
              </p14:nvContentPartPr>
              <p14:xfrm>
                <a:off x="4893794" y="3655649"/>
                <a:ext cx="81720" cy="172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ED0E69B-7304-E8DD-F7F0-8913C6E6F83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858154" y="3620009"/>
                  <a:ext cx="1533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F5A4949-8716-2E88-AD79-8244BD480151}"/>
                    </a:ext>
                  </a:extLst>
                </p14:cNvPr>
                <p14:cNvContentPartPr/>
                <p14:nvPr/>
              </p14:nvContentPartPr>
              <p14:xfrm>
                <a:off x="5023394" y="3690209"/>
                <a:ext cx="117360" cy="165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F5A4949-8716-2E88-AD79-8244BD48015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987394" y="3654569"/>
                  <a:ext cx="189000" cy="23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2B9B9B3-8AB3-C22F-1E1C-D6791126CDDE}"/>
              </a:ext>
            </a:extLst>
          </p:cNvPr>
          <p:cNvGrpSpPr/>
          <p:nvPr/>
        </p:nvGrpSpPr>
        <p:grpSpPr>
          <a:xfrm>
            <a:off x="5404634" y="2984249"/>
            <a:ext cx="2112840" cy="904320"/>
            <a:chOff x="5404634" y="2984249"/>
            <a:chExt cx="2112840" cy="90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B8CDEE4-B2AC-109B-4FEF-30C9129F0BC2}"/>
                    </a:ext>
                  </a:extLst>
                </p14:cNvPr>
                <p14:cNvContentPartPr/>
                <p14:nvPr/>
              </p14:nvContentPartPr>
              <p14:xfrm>
                <a:off x="5404634" y="2984249"/>
                <a:ext cx="46440" cy="285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B8CDEE4-B2AC-109B-4FEF-30C9129F0BC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368634" y="2948249"/>
                  <a:ext cx="11808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7BA3693-69BA-7AB7-5718-9D7A0E5AD184}"/>
                    </a:ext>
                  </a:extLst>
                </p14:cNvPr>
                <p14:cNvContentPartPr/>
                <p14:nvPr/>
              </p14:nvContentPartPr>
              <p14:xfrm>
                <a:off x="5579594" y="3109529"/>
                <a:ext cx="154440" cy="132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7BA3693-69BA-7AB7-5718-9D7A0E5AD18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543954" y="3073889"/>
                  <a:ext cx="2260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F4884B2-6A35-F179-A00B-48B23C2C28B6}"/>
                    </a:ext>
                  </a:extLst>
                </p14:cNvPr>
                <p14:cNvContentPartPr/>
                <p14:nvPr/>
              </p14:nvContentPartPr>
              <p14:xfrm>
                <a:off x="5773274" y="3093329"/>
                <a:ext cx="49680" cy="159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F4884B2-6A35-F179-A00B-48B23C2C28B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737274" y="3057689"/>
                  <a:ext cx="1213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06279A4-8466-4345-2AC7-857AA9965B68}"/>
                    </a:ext>
                  </a:extLst>
                </p14:cNvPr>
                <p14:cNvContentPartPr/>
                <p14:nvPr/>
              </p14:nvContentPartPr>
              <p14:xfrm>
                <a:off x="5820074" y="3020609"/>
                <a:ext cx="134640" cy="216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06279A4-8466-4345-2AC7-857AA9965B6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784434" y="2984969"/>
                  <a:ext cx="20628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9315D64-8AD8-AC99-8503-262E144DE945}"/>
                    </a:ext>
                  </a:extLst>
                </p14:cNvPr>
                <p14:cNvContentPartPr/>
                <p14:nvPr/>
              </p14:nvContentPartPr>
              <p14:xfrm>
                <a:off x="6067754" y="3043289"/>
                <a:ext cx="105120" cy="162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9315D64-8AD8-AC99-8503-262E144DE94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031754" y="3007649"/>
                  <a:ext cx="1767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55B8F93-CDED-0C02-168C-3A71F6FE7E59}"/>
                    </a:ext>
                  </a:extLst>
                </p14:cNvPr>
                <p14:cNvContentPartPr/>
                <p14:nvPr/>
              </p14:nvContentPartPr>
              <p14:xfrm>
                <a:off x="6241994" y="3083969"/>
                <a:ext cx="17640" cy="163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55B8F93-CDED-0C02-168C-3A71F6FE7E5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206354" y="3048329"/>
                  <a:ext cx="8928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DD9D13C-16A9-F13D-9A42-1EC803C293A3}"/>
                    </a:ext>
                  </a:extLst>
                </p14:cNvPr>
                <p14:cNvContentPartPr/>
                <p14:nvPr/>
              </p14:nvContentPartPr>
              <p14:xfrm>
                <a:off x="6249554" y="3031409"/>
                <a:ext cx="113400" cy="56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DD9D13C-16A9-F13D-9A42-1EC803C293A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213554" y="2995409"/>
                  <a:ext cx="1850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E4EB6D3-A082-7C37-F3FD-F37BBDADCCED}"/>
                    </a:ext>
                  </a:extLst>
                </p14:cNvPr>
                <p14:cNvContentPartPr/>
                <p14:nvPr/>
              </p14:nvContentPartPr>
              <p14:xfrm>
                <a:off x="6209594" y="3071009"/>
                <a:ext cx="37080" cy="35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E4EB6D3-A082-7C37-F3FD-F37BBDADCCE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173954" y="3035369"/>
                  <a:ext cx="10872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E78E0EC-96F8-845B-AE35-87954CB628A4}"/>
                    </a:ext>
                  </a:extLst>
                </p14:cNvPr>
                <p14:cNvContentPartPr/>
                <p14:nvPr/>
              </p14:nvContentPartPr>
              <p14:xfrm>
                <a:off x="6171794" y="3307169"/>
                <a:ext cx="61920" cy="20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E78E0EC-96F8-845B-AE35-87954CB628A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136154" y="3271169"/>
                  <a:ext cx="1335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BEF50EC-9F88-E19E-ECF8-3490691C9888}"/>
                    </a:ext>
                  </a:extLst>
                </p14:cNvPr>
                <p14:cNvContentPartPr/>
                <p14:nvPr/>
              </p14:nvContentPartPr>
              <p14:xfrm>
                <a:off x="6203474" y="3240209"/>
                <a:ext cx="169560" cy="106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BEF50EC-9F88-E19E-ECF8-3490691C988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67834" y="3204569"/>
                  <a:ext cx="2412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078A042-6168-EFDD-4C61-9B0F4BCCB587}"/>
                    </a:ext>
                  </a:extLst>
                </p14:cNvPr>
                <p14:cNvContentPartPr/>
                <p14:nvPr/>
              </p14:nvContentPartPr>
              <p14:xfrm>
                <a:off x="5404994" y="3564209"/>
                <a:ext cx="215280" cy="271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078A042-6168-EFDD-4C61-9B0F4BCCB587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369354" y="3528569"/>
                  <a:ext cx="28692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21114B7-64CA-4C6D-1D39-4C8C7DDF2A75}"/>
                    </a:ext>
                  </a:extLst>
                </p14:cNvPr>
                <p14:cNvContentPartPr/>
                <p14:nvPr/>
              </p14:nvContentPartPr>
              <p14:xfrm>
                <a:off x="5699474" y="3618569"/>
                <a:ext cx="18360" cy="176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21114B7-64CA-4C6D-1D39-4C8C7DDF2A75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663834" y="3582569"/>
                  <a:ext cx="900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0A4913B-8D31-4E31-6358-C9D3E802C461}"/>
                    </a:ext>
                  </a:extLst>
                </p14:cNvPr>
                <p14:cNvContentPartPr/>
                <p14:nvPr/>
              </p14:nvContentPartPr>
              <p14:xfrm>
                <a:off x="5668514" y="3556289"/>
                <a:ext cx="149040" cy="332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0A4913B-8D31-4E31-6358-C9D3E802C46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632874" y="3520289"/>
                  <a:ext cx="22068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2D482BD-A85E-8223-751C-A8F343D68EDD}"/>
                    </a:ext>
                  </a:extLst>
                </p14:cNvPr>
                <p14:cNvContentPartPr/>
                <p14:nvPr/>
              </p14:nvContentPartPr>
              <p14:xfrm>
                <a:off x="6073514" y="3631529"/>
                <a:ext cx="157680" cy="199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2D482BD-A85E-8223-751C-A8F343D68ED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037874" y="3595529"/>
                  <a:ext cx="2293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EE4775F-D8D8-719C-FD2F-3F704E9CD2A2}"/>
                    </a:ext>
                  </a:extLst>
                </p14:cNvPr>
                <p14:cNvContentPartPr/>
                <p14:nvPr/>
              </p14:nvContentPartPr>
              <p14:xfrm>
                <a:off x="6231914" y="3771209"/>
                <a:ext cx="360" cy="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EE4775F-D8D8-719C-FD2F-3F704E9CD2A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196274" y="373556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6C14DE01-8A3C-A087-C39F-3F6F43EDFA72}"/>
                    </a:ext>
                  </a:extLst>
                </p14:cNvPr>
                <p14:cNvContentPartPr/>
                <p14:nvPr/>
              </p14:nvContentPartPr>
              <p14:xfrm>
                <a:off x="6225794" y="3690569"/>
                <a:ext cx="136440" cy="106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6C14DE01-8A3C-A087-C39F-3F6F43EDFA72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190154" y="3654929"/>
                  <a:ext cx="2080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994CFD6-9C31-91F1-2AFE-FF18AD28DCCE}"/>
                    </a:ext>
                  </a:extLst>
                </p14:cNvPr>
                <p14:cNvContentPartPr/>
                <p14:nvPr/>
              </p14:nvContentPartPr>
              <p14:xfrm>
                <a:off x="6385634" y="3688049"/>
                <a:ext cx="56880" cy="179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994CFD6-9C31-91F1-2AFE-FF18AD28DCCE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349634" y="3652049"/>
                  <a:ext cx="12852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71DE566-D423-FFF2-3F3E-481A50CD0F3E}"/>
                    </a:ext>
                  </a:extLst>
                </p14:cNvPr>
                <p14:cNvContentPartPr/>
                <p14:nvPr/>
              </p14:nvContentPartPr>
              <p14:xfrm>
                <a:off x="6476354" y="3713969"/>
                <a:ext cx="262080" cy="132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71DE566-D423-FFF2-3F3E-481A50CD0F3E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440354" y="3678329"/>
                  <a:ext cx="3337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E86D1A1C-D185-4D84-4259-8C02B42E647F}"/>
                    </a:ext>
                  </a:extLst>
                </p14:cNvPr>
                <p14:cNvContentPartPr/>
                <p14:nvPr/>
              </p14:nvContentPartPr>
              <p14:xfrm>
                <a:off x="6752834" y="3476009"/>
                <a:ext cx="39600" cy="303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E86D1A1C-D185-4D84-4259-8C02B42E647F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716834" y="3440369"/>
                  <a:ext cx="11124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C3108D9-B059-0AF4-D96C-B586BEC5218E}"/>
                    </a:ext>
                  </a:extLst>
                </p14:cNvPr>
                <p14:cNvContentPartPr/>
                <p14:nvPr/>
              </p14:nvContentPartPr>
              <p14:xfrm>
                <a:off x="6696674" y="3600929"/>
                <a:ext cx="150840" cy="63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C3108D9-B059-0AF4-D96C-B586BEC5218E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661034" y="3565289"/>
                  <a:ext cx="2224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737C04F-AF1F-56B4-B0E4-BF041366A09F}"/>
                    </a:ext>
                  </a:extLst>
                </p14:cNvPr>
                <p14:cNvContentPartPr/>
                <p14:nvPr/>
              </p14:nvContentPartPr>
              <p14:xfrm>
                <a:off x="6842114" y="3631529"/>
                <a:ext cx="163080" cy="143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737C04F-AF1F-56B4-B0E4-BF041366A09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806474" y="3595529"/>
                  <a:ext cx="2347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13F2E9E-665E-F22C-53A6-5E3AA824A316}"/>
                    </a:ext>
                  </a:extLst>
                </p14:cNvPr>
                <p14:cNvContentPartPr/>
                <p14:nvPr/>
              </p14:nvContentPartPr>
              <p14:xfrm>
                <a:off x="7021034" y="3658889"/>
                <a:ext cx="74880" cy="102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13F2E9E-665E-F22C-53A6-5E3AA824A316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985394" y="3622889"/>
                  <a:ext cx="1465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042C400-13AF-B079-060C-25C1E13FB2B1}"/>
                    </a:ext>
                  </a:extLst>
                </p14:cNvPr>
                <p14:cNvContentPartPr/>
                <p14:nvPr/>
              </p14:nvContentPartPr>
              <p14:xfrm>
                <a:off x="7042274" y="3547649"/>
                <a:ext cx="360" cy="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042C400-13AF-B079-060C-25C1E13FB2B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006634" y="351164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CE683D8-D270-E5C8-188E-AB31F7AF6B88}"/>
                    </a:ext>
                  </a:extLst>
                </p14:cNvPr>
                <p14:cNvContentPartPr/>
                <p14:nvPr/>
              </p14:nvContentPartPr>
              <p14:xfrm>
                <a:off x="7136234" y="3660689"/>
                <a:ext cx="92160" cy="52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CE683D8-D270-E5C8-188E-AB31F7AF6B8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100234" y="3624689"/>
                  <a:ext cx="1638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BDC2063-FF7A-AB56-96F5-0E724E50B09D}"/>
                    </a:ext>
                  </a:extLst>
                </p14:cNvPr>
                <p14:cNvContentPartPr/>
                <p14:nvPr/>
              </p14:nvContentPartPr>
              <p14:xfrm>
                <a:off x="7273394" y="3396089"/>
                <a:ext cx="66600" cy="286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BDC2063-FF7A-AB56-96F5-0E724E50B09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237754" y="3360089"/>
                  <a:ext cx="13824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BC488B6-6201-E7C7-565F-86242A2DDC6B}"/>
                    </a:ext>
                  </a:extLst>
                </p14:cNvPr>
                <p14:cNvContentPartPr/>
                <p14:nvPr/>
              </p14:nvContentPartPr>
              <p14:xfrm>
                <a:off x="7263314" y="3468089"/>
                <a:ext cx="129600" cy="90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BC488B6-6201-E7C7-565F-86242A2DDC6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227674" y="3432089"/>
                  <a:ext cx="2012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33309E7-FF8A-F1A1-4DE0-442B82B5DA6C}"/>
                    </a:ext>
                  </a:extLst>
                </p14:cNvPr>
                <p14:cNvContentPartPr/>
                <p14:nvPr/>
              </p14:nvContentPartPr>
              <p14:xfrm>
                <a:off x="7398314" y="3544049"/>
                <a:ext cx="119160" cy="303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33309E7-FF8A-F1A1-4DE0-442B82B5DA6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362314" y="3508049"/>
                  <a:ext cx="190800" cy="37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FDAFBD2-1A7A-5D2A-A781-890770B41DE7}"/>
              </a:ext>
            </a:extLst>
          </p:cNvPr>
          <p:cNvGrpSpPr/>
          <p:nvPr/>
        </p:nvGrpSpPr>
        <p:grpSpPr>
          <a:xfrm>
            <a:off x="1776314" y="6018448"/>
            <a:ext cx="1747080" cy="316080"/>
            <a:chOff x="1776314" y="6018448"/>
            <a:chExt cx="1747080" cy="31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1BE4696-EDBD-B31D-A0A8-07F27B5FFEF6}"/>
                    </a:ext>
                  </a:extLst>
                </p14:cNvPr>
                <p14:cNvContentPartPr/>
                <p14:nvPr/>
              </p14:nvContentPartPr>
              <p14:xfrm>
                <a:off x="1776314" y="6051568"/>
                <a:ext cx="248760" cy="241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1BE4696-EDBD-B31D-A0A8-07F27B5FFEF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758674" y="6033928"/>
                  <a:ext cx="28440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3DE4F51-AA36-D7F9-F476-42A3C3794BC2}"/>
                    </a:ext>
                  </a:extLst>
                </p14:cNvPr>
                <p14:cNvContentPartPr/>
                <p14:nvPr/>
              </p14:nvContentPartPr>
              <p14:xfrm>
                <a:off x="2086994" y="6104488"/>
                <a:ext cx="77040" cy="141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3DE4F51-AA36-D7F9-F476-42A3C3794BC2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068994" y="6086488"/>
                  <a:ext cx="1126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069D48B-2B29-8E04-B065-F3DEDEA9CD6C}"/>
                    </a:ext>
                  </a:extLst>
                </p14:cNvPr>
                <p14:cNvContentPartPr/>
                <p14:nvPr/>
              </p14:nvContentPartPr>
              <p14:xfrm>
                <a:off x="2255834" y="6059848"/>
                <a:ext cx="151560" cy="235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069D48B-2B29-8E04-B065-F3DEDEA9CD6C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238194" y="6041848"/>
                  <a:ext cx="1872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36902E0-68F5-9774-1F7F-BF49EC4ED1AA}"/>
                    </a:ext>
                  </a:extLst>
                </p14:cNvPr>
                <p14:cNvContentPartPr/>
                <p14:nvPr/>
              </p14:nvContentPartPr>
              <p14:xfrm>
                <a:off x="2459234" y="6065968"/>
                <a:ext cx="27000" cy="247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36902E0-68F5-9774-1F7F-BF49EC4ED1A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441234" y="6047968"/>
                  <a:ext cx="626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EA37A5E-1E96-531B-0657-575FBF329770}"/>
                    </a:ext>
                  </a:extLst>
                </p14:cNvPr>
                <p14:cNvContentPartPr/>
                <p14:nvPr/>
              </p14:nvContentPartPr>
              <p14:xfrm>
                <a:off x="2458874" y="6037528"/>
                <a:ext cx="96120" cy="68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EA37A5E-1E96-531B-0657-575FBF32977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441234" y="6019528"/>
                  <a:ext cx="1317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BA857FC-590E-70FD-21DD-FE89DD2CAA96}"/>
                    </a:ext>
                  </a:extLst>
                </p14:cNvPr>
                <p14:cNvContentPartPr/>
                <p14:nvPr/>
              </p14:nvContentPartPr>
              <p14:xfrm>
                <a:off x="2414234" y="6120328"/>
                <a:ext cx="86760" cy="103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BA857FC-590E-70FD-21DD-FE89DD2CAA9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396594" y="6102328"/>
                  <a:ext cx="1224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843675D-BAE8-52DE-7E8C-E9B448F2F638}"/>
                    </a:ext>
                  </a:extLst>
                </p14:cNvPr>
                <p14:cNvContentPartPr/>
                <p14:nvPr/>
              </p14:nvContentPartPr>
              <p14:xfrm>
                <a:off x="2407394" y="6305728"/>
                <a:ext cx="93960" cy="28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843675D-BAE8-52DE-7E8C-E9B448F2F63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389394" y="6288088"/>
                  <a:ext cx="1296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B7652E-8BA8-0E1B-F63A-8BA0423DD7A0}"/>
                    </a:ext>
                  </a:extLst>
                </p14:cNvPr>
                <p14:cNvContentPartPr/>
                <p14:nvPr/>
              </p14:nvContentPartPr>
              <p14:xfrm>
                <a:off x="2643914" y="6034648"/>
                <a:ext cx="159840" cy="249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B7652E-8BA8-0E1B-F63A-8BA0423DD7A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625914" y="6016648"/>
                  <a:ext cx="1954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068E3E7-0B52-D732-8FB8-7952ADBBB062}"/>
                    </a:ext>
                  </a:extLst>
                </p14:cNvPr>
                <p14:cNvContentPartPr/>
                <p14:nvPr/>
              </p14:nvContentPartPr>
              <p14:xfrm>
                <a:off x="2913194" y="6038248"/>
                <a:ext cx="17280" cy="143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068E3E7-0B52-D732-8FB8-7952ADBBB06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895194" y="6020248"/>
                  <a:ext cx="529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FB0882A-EB2B-F615-2EFA-9A1D7288E483}"/>
                    </a:ext>
                  </a:extLst>
                </p14:cNvPr>
                <p14:cNvContentPartPr/>
                <p14:nvPr/>
              </p14:nvContentPartPr>
              <p14:xfrm>
                <a:off x="2916434" y="6111688"/>
                <a:ext cx="87480" cy="17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FB0882A-EB2B-F615-2EFA-9A1D7288E48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898794" y="6094048"/>
                  <a:ext cx="1231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B8411C6-B824-2332-478C-8CA6B8205BF8}"/>
                    </a:ext>
                  </a:extLst>
                </p14:cNvPr>
                <p14:cNvContentPartPr/>
                <p14:nvPr/>
              </p14:nvContentPartPr>
              <p14:xfrm>
                <a:off x="3021194" y="6018448"/>
                <a:ext cx="39960" cy="233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B8411C6-B824-2332-478C-8CA6B8205BF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003554" y="6000448"/>
                  <a:ext cx="756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D152527-9B76-06F7-721F-1E4FFADC9CA3}"/>
                    </a:ext>
                  </a:extLst>
                </p14:cNvPr>
                <p14:cNvContentPartPr/>
                <p14:nvPr/>
              </p14:nvContentPartPr>
              <p14:xfrm>
                <a:off x="3186074" y="6023488"/>
                <a:ext cx="140040" cy="255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D152527-9B76-06F7-721F-1E4FFADC9CA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168434" y="6005488"/>
                  <a:ext cx="1756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F0F1FFF-3170-9C6E-5976-32A36665CF40}"/>
                    </a:ext>
                  </a:extLst>
                </p14:cNvPr>
                <p14:cNvContentPartPr/>
                <p14:nvPr/>
              </p14:nvContentPartPr>
              <p14:xfrm>
                <a:off x="3245114" y="6120328"/>
                <a:ext cx="64800" cy="30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F0F1FFF-3170-9C6E-5976-32A36665CF40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227114" y="6102328"/>
                  <a:ext cx="1004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0D2A76F-8E57-D420-8395-7CA43A8FB846}"/>
                    </a:ext>
                  </a:extLst>
                </p14:cNvPr>
                <p14:cNvContentPartPr/>
                <p14:nvPr/>
              </p14:nvContentPartPr>
              <p14:xfrm>
                <a:off x="3346274" y="6041848"/>
                <a:ext cx="152640" cy="32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0D2A76F-8E57-D420-8395-7CA43A8FB84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328634" y="6023848"/>
                  <a:ext cx="18828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E565EEA-34F7-2086-F1ED-1DB6B1940656}"/>
                    </a:ext>
                  </a:extLst>
                </p14:cNvPr>
                <p14:cNvContentPartPr/>
                <p14:nvPr/>
              </p14:nvContentPartPr>
              <p14:xfrm>
                <a:off x="3444554" y="6047248"/>
                <a:ext cx="78840" cy="229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E565EEA-34F7-2086-F1ED-1DB6B194065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426914" y="6029608"/>
                  <a:ext cx="114480" cy="26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0943989-CA02-06CA-FC05-BBA0E52D6AF4}"/>
              </a:ext>
            </a:extLst>
          </p:cNvPr>
          <p:cNvGrpSpPr/>
          <p:nvPr/>
        </p:nvGrpSpPr>
        <p:grpSpPr>
          <a:xfrm>
            <a:off x="3986714" y="6007648"/>
            <a:ext cx="1176120" cy="419760"/>
            <a:chOff x="3986714" y="6007648"/>
            <a:chExt cx="1176120" cy="41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1D534BE-D8EE-51F8-AA18-C7F7DDF7045D}"/>
                    </a:ext>
                  </a:extLst>
                </p14:cNvPr>
                <p14:cNvContentPartPr/>
                <p14:nvPr/>
              </p14:nvContentPartPr>
              <p14:xfrm>
                <a:off x="3986714" y="6056608"/>
                <a:ext cx="112680" cy="318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1D534BE-D8EE-51F8-AA18-C7F7DDF7045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969074" y="6038608"/>
                  <a:ext cx="14832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45282F8-4A91-3CA3-1D90-C128A2F39B11}"/>
                    </a:ext>
                  </a:extLst>
                </p14:cNvPr>
                <p14:cNvContentPartPr/>
                <p14:nvPr/>
              </p14:nvContentPartPr>
              <p14:xfrm>
                <a:off x="4094714" y="6007648"/>
                <a:ext cx="102960" cy="86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45282F8-4A91-3CA3-1D90-C128A2F39B1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077074" y="5990008"/>
                  <a:ext cx="1386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A9D34D8-49E1-DECD-17C7-C3329E5B3607}"/>
                    </a:ext>
                  </a:extLst>
                </p14:cNvPr>
                <p14:cNvContentPartPr/>
                <p14:nvPr/>
              </p14:nvContentPartPr>
              <p14:xfrm>
                <a:off x="4077074" y="6164248"/>
                <a:ext cx="88200" cy="72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A9D34D8-49E1-DECD-17C7-C3329E5B360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059434" y="6146248"/>
                  <a:ext cx="1238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BAD68A5-F993-7B75-9F5F-5D20C2919344}"/>
                    </a:ext>
                  </a:extLst>
                </p14:cNvPr>
                <p14:cNvContentPartPr/>
                <p14:nvPr/>
              </p14:nvContentPartPr>
              <p14:xfrm>
                <a:off x="4017674" y="6344968"/>
                <a:ext cx="149760" cy="39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BAD68A5-F993-7B75-9F5F-5D20C291934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000034" y="6326968"/>
                  <a:ext cx="1854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F0E9861-B884-0B7A-3408-4730B586272A}"/>
                    </a:ext>
                  </a:extLst>
                </p14:cNvPr>
                <p14:cNvContentPartPr/>
                <p14:nvPr/>
              </p14:nvContentPartPr>
              <p14:xfrm>
                <a:off x="4230794" y="6223648"/>
                <a:ext cx="195840" cy="166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F0E9861-B884-0B7A-3408-4730B586272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212794" y="6206008"/>
                  <a:ext cx="2314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EE3050E-B3FA-377C-3E75-BC16365764FB}"/>
                    </a:ext>
                  </a:extLst>
                </p14:cNvPr>
                <p14:cNvContentPartPr/>
                <p14:nvPr/>
              </p14:nvContentPartPr>
              <p14:xfrm>
                <a:off x="4429874" y="6178288"/>
                <a:ext cx="149760" cy="249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EE3050E-B3FA-377C-3E75-BC16365764F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411874" y="6160648"/>
                  <a:ext cx="1854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8792989-369F-A029-E2B6-D50E42B933BB}"/>
                    </a:ext>
                  </a:extLst>
                </p14:cNvPr>
                <p14:cNvContentPartPr/>
                <p14:nvPr/>
              </p14:nvContentPartPr>
              <p14:xfrm>
                <a:off x="4723634" y="6233008"/>
                <a:ext cx="18720" cy="105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8792989-369F-A029-E2B6-D50E42B933B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705634" y="6215008"/>
                  <a:ext cx="543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9C9F7A2-C098-AE8D-E950-6CE1A30CE7FE}"/>
                    </a:ext>
                  </a:extLst>
                </p14:cNvPr>
                <p14:cNvContentPartPr/>
                <p14:nvPr/>
              </p14:nvContentPartPr>
              <p14:xfrm>
                <a:off x="4708874" y="6123208"/>
                <a:ext cx="47160" cy="26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9C9F7A2-C098-AE8D-E950-6CE1A30CE7F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690874" y="6105208"/>
                  <a:ext cx="828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7909E3A8-3ADF-89D1-E405-FDB4BC03E929}"/>
                    </a:ext>
                  </a:extLst>
                </p14:cNvPr>
                <p14:cNvContentPartPr/>
                <p14:nvPr/>
              </p14:nvContentPartPr>
              <p14:xfrm>
                <a:off x="4847474" y="6181168"/>
                <a:ext cx="315360" cy="196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7909E3A8-3ADF-89D1-E405-FDB4BC03E92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829834" y="6163168"/>
                  <a:ext cx="351000" cy="23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D5ECC4F9-26BB-8AFF-EA7C-671E01B08AAF}"/>
              </a:ext>
            </a:extLst>
          </p:cNvPr>
          <p:cNvGrpSpPr/>
          <p:nvPr/>
        </p:nvGrpSpPr>
        <p:grpSpPr>
          <a:xfrm>
            <a:off x="5980394" y="5798128"/>
            <a:ext cx="2329920" cy="821880"/>
            <a:chOff x="5980394" y="5798128"/>
            <a:chExt cx="2329920" cy="82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886516D-94AD-6115-E6FA-F968008DA86E}"/>
                    </a:ext>
                  </a:extLst>
                </p14:cNvPr>
                <p14:cNvContentPartPr/>
                <p14:nvPr/>
              </p14:nvContentPartPr>
              <p14:xfrm>
                <a:off x="5980394" y="5989288"/>
                <a:ext cx="51840" cy="630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886516D-94AD-6115-E6FA-F968008DA86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962754" y="5971288"/>
                  <a:ext cx="87480" cy="66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2FD125F-ED4D-7953-24C4-7FBB178C034D}"/>
                    </a:ext>
                  </a:extLst>
                </p14:cNvPr>
                <p14:cNvContentPartPr/>
                <p14:nvPr/>
              </p14:nvContentPartPr>
              <p14:xfrm>
                <a:off x="6050594" y="6022768"/>
                <a:ext cx="254520" cy="321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2FD125F-ED4D-7953-24C4-7FBB178C034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032954" y="6004768"/>
                  <a:ext cx="29016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558DC247-D684-AFEC-BE8A-8372CF3C0623}"/>
                    </a:ext>
                  </a:extLst>
                </p14:cNvPr>
                <p14:cNvContentPartPr/>
                <p14:nvPr/>
              </p14:nvContentPartPr>
              <p14:xfrm>
                <a:off x="6155354" y="6283768"/>
                <a:ext cx="129240" cy="196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558DC247-D684-AFEC-BE8A-8372CF3C0623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137714" y="6266128"/>
                  <a:ext cx="1648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550BF107-AFC4-4600-206A-79D553E89985}"/>
                    </a:ext>
                  </a:extLst>
                </p14:cNvPr>
                <p14:cNvContentPartPr/>
                <p14:nvPr/>
              </p14:nvContentPartPr>
              <p14:xfrm>
                <a:off x="6471794" y="6053728"/>
                <a:ext cx="124200" cy="25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550BF107-AFC4-4600-206A-79D553E89985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454154" y="6036088"/>
                  <a:ext cx="1598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9930411-5B23-6FF3-E91C-01A1ECC5FFFF}"/>
                    </a:ext>
                  </a:extLst>
                </p14:cNvPr>
                <p14:cNvContentPartPr/>
                <p14:nvPr/>
              </p14:nvContentPartPr>
              <p14:xfrm>
                <a:off x="6530834" y="5979568"/>
                <a:ext cx="80280" cy="267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9930411-5B23-6FF3-E91C-01A1ECC5FFFF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512834" y="5961568"/>
                  <a:ext cx="1159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5ADC9B5-0452-18E2-97D0-33EB8E9B0F1C}"/>
                    </a:ext>
                  </a:extLst>
                </p14:cNvPr>
                <p14:cNvContentPartPr/>
                <p14:nvPr/>
              </p14:nvContentPartPr>
              <p14:xfrm>
                <a:off x="6557474" y="6320128"/>
                <a:ext cx="259560" cy="70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5ADC9B5-0452-18E2-97D0-33EB8E9B0F1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539834" y="6302128"/>
                  <a:ext cx="2952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8DD47E4-7013-5642-827E-13AE07ACC95D}"/>
                    </a:ext>
                  </a:extLst>
                </p14:cNvPr>
                <p14:cNvContentPartPr/>
                <p14:nvPr/>
              </p14:nvContentPartPr>
              <p14:xfrm>
                <a:off x="6768074" y="6305728"/>
                <a:ext cx="68760" cy="156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8DD47E4-7013-5642-827E-13AE07ACC95D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750074" y="6288088"/>
                  <a:ext cx="1044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700A4B3-C071-89D5-1225-B660499121CE}"/>
                    </a:ext>
                  </a:extLst>
                </p14:cNvPr>
                <p14:cNvContentPartPr/>
                <p14:nvPr/>
              </p14:nvContentPartPr>
              <p14:xfrm>
                <a:off x="6942314" y="6280168"/>
                <a:ext cx="126720" cy="112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700A4B3-C071-89D5-1225-B660499121C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924314" y="6262528"/>
                  <a:ext cx="1623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FF2BD5-0F8B-E14A-CBC3-9D017F27BBA6}"/>
                    </a:ext>
                  </a:extLst>
                </p14:cNvPr>
                <p14:cNvContentPartPr/>
                <p14:nvPr/>
              </p14:nvContentPartPr>
              <p14:xfrm>
                <a:off x="7084514" y="6276928"/>
                <a:ext cx="41040" cy="110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FF2BD5-0F8B-E14A-CBC3-9D017F27BBA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066514" y="6258928"/>
                  <a:ext cx="766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B4C33F2-B98A-27BD-C275-9780FBD7150F}"/>
                    </a:ext>
                  </a:extLst>
                </p14:cNvPr>
                <p14:cNvContentPartPr/>
                <p14:nvPr/>
              </p14:nvContentPartPr>
              <p14:xfrm>
                <a:off x="7009274" y="6252088"/>
                <a:ext cx="128520" cy="88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B4C33F2-B98A-27BD-C275-9780FBD7150F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991634" y="6234088"/>
                  <a:ext cx="1641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17853F4-AAA8-FC71-D7D2-5DD83F95F6E5}"/>
                    </a:ext>
                  </a:extLst>
                </p14:cNvPr>
                <p14:cNvContentPartPr/>
                <p14:nvPr/>
              </p14:nvContentPartPr>
              <p14:xfrm>
                <a:off x="7126994" y="6044728"/>
                <a:ext cx="329760" cy="97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17853F4-AAA8-FC71-D7D2-5DD83F95F6E5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108994" y="6026728"/>
                  <a:ext cx="3654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9E78E63-13FB-75A4-2057-C7036A9D6B08}"/>
                    </a:ext>
                  </a:extLst>
                </p14:cNvPr>
                <p14:cNvContentPartPr/>
                <p14:nvPr/>
              </p14:nvContentPartPr>
              <p14:xfrm>
                <a:off x="7321394" y="6006208"/>
                <a:ext cx="100800" cy="242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9E78E63-13FB-75A4-2057-C7036A9D6B08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303394" y="5988568"/>
                  <a:ext cx="1364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E5211F1-DC52-3066-4C2F-4FBB10FD84E2}"/>
                    </a:ext>
                  </a:extLst>
                </p14:cNvPr>
                <p14:cNvContentPartPr/>
                <p14:nvPr/>
              </p14:nvContentPartPr>
              <p14:xfrm>
                <a:off x="7626314" y="6161368"/>
                <a:ext cx="156960" cy="225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E5211F1-DC52-3066-4C2F-4FBB10FD84E2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608314" y="6143728"/>
                  <a:ext cx="1926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000DFA6-903D-D356-B541-A3495CF6B2DC}"/>
                    </a:ext>
                  </a:extLst>
                </p14:cNvPr>
                <p14:cNvContentPartPr/>
                <p14:nvPr/>
              </p14:nvContentPartPr>
              <p14:xfrm>
                <a:off x="7944914" y="6041128"/>
                <a:ext cx="126360" cy="249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000DFA6-903D-D356-B541-A3495CF6B2DC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926914" y="6023128"/>
                  <a:ext cx="1620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7EFB383-3ABF-5198-A7EF-710C90007838}"/>
                    </a:ext>
                  </a:extLst>
                </p14:cNvPr>
                <p14:cNvContentPartPr/>
                <p14:nvPr/>
              </p14:nvContentPartPr>
              <p14:xfrm>
                <a:off x="7866074" y="5798128"/>
                <a:ext cx="444240" cy="247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7EFB383-3ABF-5198-A7EF-710C90007838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848434" y="5780488"/>
                  <a:ext cx="479880" cy="28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9013A500-1FF4-D79C-107A-76F8A40C5236}"/>
              </a:ext>
            </a:extLst>
          </p:cNvPr>
          <p:cNvGrpSpPr/>
          <p:nvPr/>
        </p:nvGrpSpPr>
        <p:grpSpPr>
          <a:xfrm>
            <a:off x="580371" y="6004903"/>
            <a:ext cx="869040" cy="513360"/>
            <a:chOff x="580371" y="6004903"/>
            <a:chExt cx="869040" cy="51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0DB35E2-579A-B344-D473-00A52F90CB16}"/>
                    </a:ext>
                  </a:extLst>
                </p14:cNvPr>
                <p14:cNvContentPartPr/>
                <p14:nvPr/>
              </p14:nvContentPartPr>
              <p14:xfrm>
                <a:off x="588291" y="6110383"/>
                <a:ext cx="10080" cy="215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0DB35E2-579A-B344-D473-00A52F90CB16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70651" y="6092383"/>
                  <a:ext cx="4572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22D46CE-23B9-38BC-9DCB-0452ECB0CB86}"/>
                    </a:ext>
                  </a:extLst>
                </p14:cNvPr>
                <p14:cNvContentPartPr/>
                <p14:nvPr/>
              </p14:nvContentPartPr>
              <p14:xfrm>
                <a:off x="609171" y="6011023"/>
                <a:ext cx="83520" cy="84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22D46CE-23B9-38BC-9DCB-0452ECB0CB86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91171" y="5993383"/>
                  <a:ext cx="1191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0D4D4C79-232D-36BA-FB14-86FBE147843A}"/>
                    </a:ext>
                  </a:extLst>
                </p14:cNvPr>
                <p14:cNvContentPartPr/>
                <p14:nvPr/>
              </p14:nvContentPartPr>
              <p14:xfrm>
                <a:off x="606291" y="6214783"/>
                <a:ext cx="44280" cy="28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0D4D4C79-232D-36BA-FB14-86FBE147843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588651" y="6196783"/>
                  <a:ext cx="799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C9013A2A-613B-8228-14C0-24E6C5C884A5}"/>
                    </a:ext>
                  </a:extLst>
                </p14:cNvPr>
                <p14:cNvContentPartPr/>
                <p14:nvPr/>
              </p14:nvContentPartPr>
              <p14:xfrm>
                <a:off x="580371" y="6340423"/>
                <a:ext cx="101880" cy="38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C9013A2A-613B-8228-14C0-24E6C5C884A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62371" y="6322423"/>
                  <a:ext cx="1375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776873F-A203-7B4F-EE05-162022B28014}"/>
                    </a:ext>
                  </a:extLst>
                </p14:cNvPr>
                <p14:cNvContentPartPr/>
                <p14:nvPr/>
              </p14:nvContentPartPr>
              <p14:xfrm>
                <a:off x="703491" y="6235303"/>
                <a:ext cx="108360" cy="91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776873F-A203-7B4F-EE05-162022B28014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85491" y="6217663"/>
                  <a:ext cx="144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3582D41-D66F-BF35-01AD-D731E1472B0A}"/>
                    </a:ext>
                  </a:extLst>
                </p14:cNvPr>
                <p14:cNvContentPartPr/>
                <p14:nvPr/>
              </p14:nvContentPartPr>
              <p14:xfrm>
                <a:off x="760371" y="6268423"/>
                <a:ext cx="31320" cy="78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3582D41-D66F-BF35-01AD-D731E1472B0A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42731" y="6250783"/>
                  <a:ext cx="669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0606BF3-8C71-00C5-5E89-86438A70E700}"/>
                    </a:ext>
                  </a:extLst>
                </p14:cNvPr>
                <p14:cNvContentPartPr/>
                <p14:nvPr/>
              </p14:nvContentPartPr>
              <p14:xfrm>
                <a:off x="859371" y="6187783"/>
                <a:ext cx="19080" cy="91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0606BF3-8C71-00C5-5E89-86438A70E700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41731" y="6170143"/>
                  <a:ext cx="547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A4B327EE-35CB-9A48-32F8-3FED4C6C712A}"/>
                    </a:ext>
                  </a:extLst>
                </p14:cNvPr>
                <p14:cNvContentPartPr/>
                <p14:nvPr/>
              </p14:nvContentPartPr>
              <p14:xfrm>
                <a:off x="843531" y="6068263"/>
                <a:ext cx="113040" cy="134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A4B327EE-35CB-9A48-32F8-3FED4C6C712A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25891" y="6050623"/>
                  <a:ext cx="14868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C1BCD72-7F71-2E24-1DF8-A3D58CC0DFB1}"/>
                    </a:ext>
                  </a:extLst>
                </p14:cNvPr>
                <p14:cNvContentPartPr/>
                <p14:nvPr/>
              </p14:nvContentPartPr>
              <p14:xfrm>
                <a:off x="987531" y="6004903"/>
                <a:ext cx="124920" cy="135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7C1BCD72-7F71-2E24-1DF8-A3D58CC0DFB1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69531" y="5987263"/>
                  <a:ext cx="1605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56C35434-F7DB-7DC2-D575-D064E1F82AE4}"/>
                    </a:ext>
                  </a:extLst>
                </p14:cNvPr>
                <p14:cNvContentPartPr/>
                <p14:nvPr/>
              </p14:nvContentPartPr>
              <p14:xfrm>
                <a:off x="1082211" y="6118303"/>
                <a:ext cx="8640" cy="127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56C35434-F7DB-7DC2-D575-D064E1F82AE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064571" y="6100663"/>
                  <a:ext cx="442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B2C5DF3D-E921-89A5-356A-630FCD7EF938}"/>
                    </a:ext>
                  </a:extLst>
                </p14:cNvPr>
                <p14:cNvContentPartPr/>
                <p14:nvPr/>
              </p14:nvContentPartPr>
              <p14:xfrm>
                <a:off x="1187331" y="6130903"/>
                <a:ext cx="103320" cy="213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B2C5DF3D-E921-89A5-356A-630FCD7EF93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169331" y="6112903"/>
                  <a:ext cx="13896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73DD7872-17C4-A12B-4111-9910E95FFB03}"/>
                    </a:ext>
                  </a:extLst>
                </p14:cNvPr>
                <p14:cNvContentPartPr/>
                <p14:nvPr/>
              </p14:nvContentPartPr>
              <p14:xfrm>
                <a:off x="1308651" y="6196063"/>
                <a:ext cx="86400" cy="56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73DD7872-17C4-A12B-4111-9910E95FFB03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291011" y="6178423"/>
                  <a:ext cx="12204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7B2A091B-A895-B9F7-182B-7BE1C4047FCF}"/>
                    </a:ext>
                  </a:extLst>
                </p14:cNvPr>
                <p14:cNvContentPartPr/>
                <p14:nvPr/>
              </p14:nvContentPartPr>
              <p14:xfrm>
                <a:off x="1399371" y="6157543"/>
                <a:ext cx="50040" cy="360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7B2A091B-A895-B9F7-182B-7BE1C4047FCF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381731" y="6139903"/>
                  <a:ext cx="85680" cy="396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91031842"/>
      </p:ext>
    </p:extLst>
  </p:cSld>
  <p:clrMapOvr>
    <a:masterClrMapping/>
  </p:clrMapOvr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1470D-D419-22D5-1455-9FC22F7C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04BC9-92E4-B9B9-DA42-6E71D6B39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6748"/>
            <a:ext cx="7886700" cy="3473225"/>
          </a:xfrm>
        </p:spPr>
        <p:txBody>
          <a:bodyPr>
            <a:normAutofit fontScale="62.5%" lnSpcReduction="20%"/>
          </a:bodyPr>
          <a:lstStyle/>
          <a:p>
            <a:r>
              <a:rPr lang="en-US" b="1" dirty="0"/>
              <a:t>In naturalness we trust</a:t>
            </a:r>
          </a:p>
          <a:p>
            <a:r>
              <a:rPr lang="en-US" b="1" dirty="0"/>
              <a:t>Early history: The crucial role of BK</a:t>
            </a:r>
          </a:p>
          <a:p>
            <a:r>
              <a:rPr lang="en-US" b="1" dirty="0"/>
              <a:t>Current tensions in B-UT</a:t>
            </a:r>
          </a:p>
          <a:p>
            <a:endParaRPr lang="en-US" b="1" dirty="0"/>
          </a:p>
          <a:p>
            <a:r>
              <a:rPr lang="en-US" b="1" dirty="0"/>
              <a:t>A moral (</a:t>
            </a:r>
            <a:r>
              <a:rPr lang="en-US" b="1" dirty="0" err="1"/>
              <a:t>esp.for</a:t>
            </a:r>
            <a:r>
              <a:rPr lang="en-US" b="1" dirty="0"/>
              <a:t> the lattice) from epsilon’</a:t>
            </a:r>
          </a:p>
          <a:p>
            <a:r>
              <a:rPr lang="en-US" b="1" dirty="0"/>
              <a:t>Progress in eps’ and implications for the UTs</a:t>
            </a:r>
          </a:p>
          <a:p>
            <a:endParaRPr lang="en-US" b="1" dirty="0"/>
          </a:p>
          <a:p>
            <a:r>
              <a:rPr lang="en-US" b="1" dirty="0"/>
              <a:t>Importance of K-UT</a:t>
            </a:r>
          </a:p>
          <a:p>
            <a:r>
              <a:rPr lang="en-US" b="1" dirty="0"/>
              <a:t>Constraining the gold-plated mode KL =&gt; pi0 nu </a:t>
            </a:r>
            <a:r>
              <a:rPr lang="en-US" b="1" dirty="0" err="1"/>
              <a:t>nu</a:t>
            </a:r>
            <a:endParaRPr lang="en-US" b="1" dirty="0"/>
          </a:p>
          <a:p>
            <a:r>
              <a:rPr lang="en-US" b="1" dirty="0"/>
              <a:t>Taming K0 =&gt; pi0 l+ l-</a:t>
            </a:r>
          </a:p>
          <a:p>
            <a:r>
              <a:rPr lang="en-US" b="1" dirty="0"/>
              <a:t>Summary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DE088-54FE-D232-B9C0-249B2F74E7F9}"/>
              </a:ext>
            </a:extLst>
          </p:cNvPr>
          <p:cNvGrpSpPr/>
          <p:nvPr/>
        </p:nvGrpSpPr>
        <p:grpSpPr>
          <a:xfrm>
            <a:off x="4806074" y="2050168"/>
            <a:ext cx="780120" cy="280080"/>
            <a:chOff x="4806074" y="2050168"/>
            <a:chExt cx="780120" cy="28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77D7DFA-F761-F9C7-301B-C72D2A6EC9C4}"/>
                    </a:ext>
                  </a:extLst>
                </p14:cNvPr>
                <p14:cNvContentPartPr/>
                <p14:nvPr/>
              </p14:nvContentPartPr>
              <p14:xfrm>
                <a:off x="4806074" y="2180488"/>
                <a:ext cx="780120" cy="82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77D7DFA-F761-F9C7-301B-C72D2A6EC9C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88074" y="2162488"/>
                  <a:ext cx="8157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A7E849C-F252-695C-CCF5-1970611AAEA2}"/>
                    </a:ext>
                  </a:extLst>
                </p14:cNvPr>
                <p14:cNvContentPartPr/>
                <p14:nvPr/>
              </p14:nvContentPartPr>
              <p14:xfrm>
                <a:off x="5276954" y="2249968"/>
                <a:ext cx="360" cy="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A7E849C-F252-695C-CCF5-1970611AAEA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58954" y="223232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E43415A-7E68-1C3A-97AC-D07ADD14F3EA}"/>
                    </a:ext>
                  </a:extLst>
                </p14:cNvPr>
                <p14:cNvContentPartPr/>
                <p14:nvPr/>
              </p14:nvContentPartPr>
              <p14:xfrm>
                <a:off x="5258594" y="2050168"/>
                <a:ext cx="160920" cy="2127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E43415A-7E68-1C3A-97AC-D07ADD14F3E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40594" y="2032528"/>
                  <a:ext cx="1965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6DE94CC-9659-12E8-BBED-2D323763F562}"/>
                    </a:ext>
                  </a:extLst>
                </p14:cNvPr>
                <p14:cNvContentPartPr/>
                <p14:nvPr/>
              </p14:nvContentPartPr>
              <p14:xfrm>
                <a:off x="5317634" y="2226568"/>
                <a:ext cx="126720" cy="103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6DE94CC-9659-12E8-BBED-2D323763F56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99994" y="2208928"/>
                  <a:ext cx="162360" cy="13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13277C-AA0D-D405-14FA-BFC416107B96}"/>
              </a:ext>
            </a:extLst>
          </p:cNvPr>
          <p:cNvGrpSpPr/>
          <p:nvPr/>
        </p:nvGrpSpPr>
        <p:grpSpPr>
          <a:xfrm>
            <a:off x="5914514" y="1836328"/>
            <a:ext cx="1936080" cy="506160"/>
            <a:chOff x="5914514" y="1836328"/>
            <a:chExt cx="1936080" cy="50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4E57DA5-ED8A-FE03-FAA9-F96F5D190ECB}"/>
                    </a:ext>
                  </a:extLst>
                </p14:cNvPr>
                <p14:cNvContentPartPr/>
                <p14:nvPr/>
              </p14:nvContentPartPr>
              <p14:xfrm>
                <a:off x="5914514" y="2052328"/>
                <a:ext cx="231480" cy="286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4E57DA5-ED8A-FE03-FAA9-F96F5D190EC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96874" y="2034328"/>
                  <a:ext cx="2671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58D8DDB-A890-7725-0F20-C89DE9B1C1F0}"/>
                    </a:ext>
                  </a:extLst>
                </p14:cNvPr>
                <p14:cNvContentPartPr/>
                <p14:nvPr/>
              </p14:nvContentPartPr>
              <p14:xfrm>
                <a:off x="6236354" y="2102728"/>
                <a:ext cx="120240" cy="207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58D8DDB-A890-7725-0F20-C89DE9B1C1F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18354" y="2084728"/>
                  <a:ext cx="15588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74A0CDB-66B5-D206-A524-C5E6CA33C4A8}"/>
                    </a:ext>
                  </a:extLst>
                </p14:cNvPr>
                <p14:cNvContentPartPr/>
                <p14:nvPr/>
              </p14:nvContentPartPr>
              <p14:xfrm>
                <a:off x="6395114" y="2051248"/>
                <a:ext cx="169560" cy="40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74A0CDB-66B5-D206-A524-C5E6CA33C4A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77114" y="2033248"/>
                  <a:ext cx="2052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12B14C5-FC9C-2E83-357C-2648EF6D5F0C}"/>
                    </a:ext>
                  </a:extLst>
                </p14:cNvPr>
                <p14:cNvContentPartPr/>
                <p14:nvPr/>
              </p14:nvContentPartPr>
              <p14:xfrm>
                <a:off x="6467474" y="2095528"/>
                <a:ext cx="42120" cy="2469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12B14C5-FC9C-2E83-357C-2648EF6D5F0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49474" y="2077888"/>
                  <a:ext cx="7776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39D4152-343C-1EC4-8D33-262E9284EBAB}"/>
                    </a:ext>
                  </a:extLst>
                </p14:cNvPr>
                <p14:cNvContentPartPr/>
                <p14:nvPr/>
              </p14:nvContentPartPr>
              <p14:xfrm>
                <a:off x="6587354" y="2067448"/>
                <a:ext cx="36000" cy="159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39D4152-343C-1EC4-8D33-262E9284EBA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69714" y="2049448"/>
                  <a:ext cx="7164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9222209-FC80-1F46-B88A-E039E291D762}"/>
                    </a:ext>
                  </a:extLst>
                </p14:cNvPr>
                <p14:cNvContentPartPr/>
                <p14:nvPr/>
              </p14:nvContentPartPr>
              <p14:xfrm>
                <a:off x="6662594" y="2015608"/>
                <a:ext cx="204840" cy="2707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9222209-FC80-1F46-B88A-E039E291D76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44954" y="1997968"/>
                  <a:ext cx="24048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03803DF-363D-A35E-39A4-B9C9742CD9E2}"/>
                    </a:ext>
                  </a:extLst>
                </p14:cNvPr>
                <p14:cNvContentPartPr/>
                <p14:nvPr/>
              </p14:nvContentPartPr>
              <p14:xfrm>
                <a:off x="6925394" y="1982488"/>
                <a:ext cx="204120" cy="318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03803DF-363D-A35E-39A4-B9C9742CD9E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07394" y="1964488"/>
                  <a:ext cx="23976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C0A46AA-DA18-6B00-9E94-9C79B58504EC}"/>
                    </a:ext>
                  </a:extLst>
                </p14:cNvPr>
                <p14:cNvContentPartPr/>
                <p14:nvPr/>
              </p14:nvContentPartPr>
              <p14:xfrm>
                <a:off x="6936194" y="2118928"/>
                <a:ext cx="162000" cy="781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C0A46AA-DA18-6B00-9E94-9C79B58504E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18554" y="2101288"/>
                  <a:ext cx="19764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030C7E1-542F-889E-BD18-BED35FD69361}"/>
                    </a:ext>
                  </a:extLst>
                </p14:cNvPr>
                <p14:cNvContentPartPr/>
                <p14:nvPr/>
              </p14:nvContentPartPr>
              <p14:xfrm>
                <a:off x="7148954" y="2013448"/>
                <a:ext cx="177480" cy="658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030C7E1-542F-889E-BD18-BED35FD6936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131314" y="1995808"/>
                  <a:ext cx="2131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1D5FE63-3E8D-DA9A-1883-74234570BF20}"/>
                    </a:ext>
                  </a:extLst>
                </p14:cNvPr>
                <p14:cNvContentPartPr/>
                <p14:nvPr/>
              </p14:nvContentPartPr>
              <p14:xfrm>
                <a:off x="7265954" y="2050168"/>
                <a:ext cx="29520" cy="2797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1D5FE63-3E8D-DA9A-1883-74234570BF2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47954" y="2032528"/>
                  <a:ext cx="651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4F55169-8536-565E-D1C4-A2540110F8F3}"/>
                    </a:ext>
                  </a:extLst>
                </p14:cNvPr>
                <p14:cNvContentPartPr/>
                <p14:nvPr/>
              </p14:nvContentPartPr>
              <p14:xfrm>
                <a:off x="7402754" y="2037568"/>
                <a:ext cx="24480" cy="187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4F55169-8536-565E-D1C4-A2540110F8F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84754" y="2019928"/>
                  <a:ext cx="601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A383214-5DD4-CCFC-EF98-42E8D4AD2635}"/>
                    </a:ext>
                  </a:extLst>
                </p14:cNvPr>
                <p14:cNvContentPartPr/>
                <p14:nvPr/>
              </p14:nvContentPartPr>
              <p14:xfrm>
                <a:off x="7479794" y="2038288"/>
                <a:ext cx="171720" cy="1648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A383214-5DD4-CCFC-EF98-42E8D4AD263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61794" y="2020288"/>
                  <a:ext cx="2073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4D48050-E5E4-9EC9-A20F-A9DE2F2DEF4C}"/>
                    </a:ext>
                  </a:extLst>
                </p14:cNvPr>
                <p14:cNvContentPartPr/>
                <p14:nvPr/>
              </p14:nvContentPartPr>
              <p14:xfrm>
                <a:off x="7661594" y="2031088"/>
                <a:ext cx="18360" cy="230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4D48050-E5E4-9EC9-A20F-A9DE2F2DEF4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643954" y="2013448"/>
                  <a:ext cx="540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C5FDDD3-C798-54C1-93F0-39EB3E1B1883}"/>
                    </a:ext>
                  </a:extLst>
                </p14:cNvPr>
                <p14:cNvContentPartPr/>
                <p14:nvPr/>
              </p14:nvContentPartPr>
              <p14:xfrm>
                <a:off x="7631354" y="1836328"/>
                <a:ext cx="219240" cy="362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C5FDDD3-C798-54C1-93F0-39EB3E1B188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613354" y="1818688"/>
                  <a:ext cx="254880" cy="398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9DCFD61-520A-435D-083A-17FB526E4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D60ED11-8979-F708-F612-0FA278E81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1891"/>
      </p:ext>
    </p:extLst>
  </p:cSld>
  <p:clrMapOvr>
    <a:masterClrMapping/>
  </p:clrMapOvr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6214CF-BF9C-F2DE-3EAE-6872364D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7847D-41AA-E36A-064D-E94FDFA0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1B83D-4F30-CED2-79FE-6A91DC2CE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3431"/>
            <a:ext cx="9144000" cy="36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29338"/>
      </p:ext>
    </p:extLst>
  </p:cSld>
  <p:clrMapOvr>
    <a:masterClrMapping/>
  </p:clrMapOvr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18EF-2E7D-D048-9CC5-D1611F7A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lang="en-US" dirty="0"/>
              <a:t>One result from paper with E. </a:t>
            </a:r>
            <a:r>
              <a:rPr lang="en-US" dirty="0" err="1"/>
              <a:t>Lunghi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FB2BD-447E-7E71-58EA-5B23D215B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AC8D-002C-5511-FCD3-294DF1A9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DA8CF-5211-CD02-3624-5E20C6F7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20387-2663-6CF5-65D7-8B488D129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1525"/>
            <a:ext cx="9144000" cy="12749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963C78C-D0BA-5D9B-33AF-E886B852C500}"/>
              </a:ext>
            </a:extLst>
          </p:cNvPr>
          <p:cNvGrpSpPr/>
          <p:nvPr/>
        </p:nvGrpSpPr>
        <p:grpSpPr>
          <a:xfrm>
            <a:off x="5371251" y="2288983"/>
            <a:ext cx="2282760" cy="914040"/>
            <a:chOff x="5371251" y="2288983"/>
            <a:chExt cx="2282760" cy="91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17D093C-3E03-4FEF-EBF7-FBDB86257BD9}"/>
                    </a:ext>
                  </a:extLst>
                </p14:cNvPr>
                <p14:cNvContentPartPr/>
                <p14:nvPr/>
              </p14:nvContentPartPr>
              <p14:xfrm>
                <a:off x="5371251" y="2845543"/>
                <a:ext cx="369000" cy="3574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17D093C-3E03-4FEF-EBF7-FBDB86257BD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53611" y="2827903"/>
                  <a:ext cx="40464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54A7D9D-6721-FC15-62C2-4CE2D55D7A0B}"/>
                    </a:ext>
                  </a:extLst>
                </p14:cNvPr>
                <p14:cNvContentPartPr/>
                <p14:nvPr/>
              </p14:nvContentPartPr>
              <p14:xfrm>
                <a:off x="5665011" y="2702983"/>
                <a:ext cx="150840" cy="2401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54A7D9D-6721-FC15-62C2-4CE2D55D7A0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47371" y="2684983"/>
                  <a:ext cx="1864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54C2CA8-C3FB-2F80-43D2-31339A6E5ACC}"/>
                    </a:ext>
                  </a:extLst>
                </p14:cNvPr>
                <p14:cNvContentPartPr/>
                <p14:nvPr/>
              </p14:nvContentPartPr>
              <p14:xfrm>
                <a:off x="5945091" y="2609743"/>
                <a:ext cx="14760" cy="2718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54C2CA8-C3FB-2F80-43D2-31339A6E5AC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27091" y="2591743"/>
                  <a:ext cx="504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8F3D2FD-B332-5238-2A7F-588CCB2377E6}"/>
                    </a:ext>
                  </a:extLst>
                </p14:cNvPr>
                <p14:cNvContentPartPr/>
                <p14:nvPr/>
              </p14:nvContentPartPr>
              <p14:xfrm>
                <a:off x="5933571" y="2524423"/>
                <a:ext cx="95400" cy="164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8F3D2FD-B332-5238-2A7F-588CCB2377E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15571" y="2506423"/>
                  <a:ext cx="1310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823C6D7-B34F-E865-5F18-5F5935B75202}"/>
                    </a:ext>
                  </a:extLst>
                </p14:cNvPr>
                <p14:cNvContentPartPr/>
                <p14:nvPr/>
              </p14:nvContentPartPr>
              <p14:xfrm>
                <a:off x="5950491" y="2690023"/>
                <a:ext cx="24120" cy="7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823C6D7-B34F-E865-5F18-5F5935B7520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32491" y="2672383"/>
                  <a:ext cx="597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B8EAF4D-DADE-081D-A267-EAF576230A7C}"/>
                    </a:ext>
                  </a:extLst>
                </p14:cNvPr>
                <p14:cNvContentPartPr/>
                <p14:nvPr/>
              </p14:nvContentPartPr>
              <p14:xfrm>
                <a:off x="5949051" y="2804863"/>
                <a:ext cx="140040" cy="62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B8EAF4D-DADE-081D-A267-EAF576230A7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31411" y="2787223"/>
                  <a:ext cx="1756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0671151-8254-6ADF-C5E9-D563C231B5D1}"/>
                    </a:ext>
                  </a:extLst>
                </p14:cNvPr>
                <p14:cNvContentPartPr/>
                <p14:nvPr/>
              </p14:nvContentPartPr>
              <p14:xfrm>
                <a:off x="5996211" y="2661943"/>
                <a:ext cx="65520" cy="58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0671151-8254-6ADF-C5E9-D563C231B5D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78211" y="2643943"/>
                  <a:ext cx="10116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D96DF36-49E5-1312-E365-0FE2F6015754}"/>
                    </a:ext>
                  </a:extLst>
                </p14:cNvPr>
                <p14:cNvContentPartPr/>
                <p14:nvPr/>
              </p14:nvContentPartPr>
              <p14:xfrm>
                <a:off x="6138411" y="2540623"/>
                <a:ext cx="189360" cy="218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D96DF36-49E5-1312-E365-0FE2F601575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120771" y="2522623"/>
                  <a:ext cx="2250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4994831-6AC0-7142-7712-01B84EED8CA4}"/>
                    </a:ext>
                  </a:extLst>
                </p14:cNvPr>
                <p14:cNvContentPartPr/>
                <p14:nvPr/>
              </p14:nvContentPartPr>
              <p14:xfrm>
                <a:off x="6248931" y="2484463"/>
                <a:ext cx="212760" cy="142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4994831-6AC0-7142-7712-01B84EED8CA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231291" y="2466463"/>
                  <a:ext cx="2484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4612022-0C88-7F44-1361-B77284D5E4B9}"/>
                    </a:ext>
                  </a:extLst>
                </p14:cNvPr>
                <p14:cNvContentPartPr/>
                <p14:nvPr/>
              </p14:nvContentPartPr>
              <p14:xfrm>
                <a:off x="6325251" y="2411023"/>
                <a:ext cx="106560" cy="2739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4612022-0C88-7F44-1361-B77284D5E4B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07611" y="2393023"/>
                  <a:ext cx="1422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6B147CC-056F-7969-8847-6BE9950D8B0F}"/>
                    </a:ext>
                  </a:extLst>
                </p14:cNvPr>
                <p14:cNvContentPartPr/>
                <p14:nvPr/>
              </p14:nvContentPartPr>
              <p14:xfrm>
                <a:off x="6498051" y="2330383"/>
                <a:ext cx="207720" cy="351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6B147CC-056F-7969-8847-6BE9950D8B0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80411" y="2312383"/>
                  <a:ext cx="24336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35C3EBC-4776-F5D7-4264-7A1AAEFFDD29}"/>
                    </a:ext>
                  </a:extLst>
                </p14:cNvPr>
                <p14:cNvContentPartPr/>
                <p14:nvPr/>
              </p14:nvContentPartPr>
              <p14:xfrm>
                <a:off x="6547011" y="2467183"/>
                <a:ext cx="82080" cy="601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35C3EBC-4776-F5D7-4264-7A1AAEFFDD2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529011" y="2449543"/>
                  <a:ext cx="11772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3B0EDDD-9A16-F77F-D6CD-DDF84EBE043B}"/>
                    </a:ext>
                  </a:extLst>
                </p14:cNvPr>
                <p14:cNvContentPartPr/>
                <p14:nvPr/>
              </p14:nvContentPartPr>
              <p14:xfrm>
                <a:off x="6773811" y="2288983"/>
                <a:ext cx="74520" cy="211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3B0EDDD-9A16-F77F-D6CD-DDF84EBE043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756171" y="2271343"/>
                  <a:ext cx="1101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1874AB0-6A9C-AF02-8E01-A9A478BF4A36}"/>
                    </a:ext>
                  </a:extLst>
                </p14:cNvPr>
                <p14:cNvContentPartPr/>
                <p14:nvPr/>
              </p14:nvContentPartPr>
              <p14:xfrm>
                <a:off x="6314811" y="2903143"/>
                <a:ext cx="297360" cy="167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1874AB0-6A9C-AF02-8E01-A9A478BF4A3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296811" y="2885143"/>
                  <a:ext cx="3330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9F0CE1B-2ED0-2BF6-C7CD-AFF1661EBA63}"/>
                    </a:ext>
                  </a:extLst>
                </p14:cNvPr>
                <p14:cNvContentPartPr/>
                <p14:nvPr/>
              </p14:nvContentPartPr>
              <p14:xfrm>
                <a:off x="6600651" y="2899183"/>
                <a:ext cx="128160" cy="60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9F0CE1B-2ED0-2BF6-C7CD-AFF1661EBA6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582651" y="2881543"/>
                  <a:ext cx="1638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CCF4FD9-509E-BB85-B2DB-DF66A734208E}"/>
                    </a:ext>
                  </a:extLst>
                </p14:cNvPr>
                <p14:cNvContentPartPr/>
                <p14:nvPr/>
              </p14:nvContentPartPr>
              <p14:xfrm>
                <a:off x="6593091" y="2898463"/>
                <a:ext cx="149760" cy="172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CCF4FD9-509E-BB85-B2DB-DF66A734208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575091" y="2880823"/>
                  <a:ext cx="1854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154AD22-AA15-C78B-8C56-43FD305361F0}"/>
                    </a:ext>
                  </a:extLst>
                </p14:cNvPr>
                <p14:cNvContentPartPr/>
                <p14:nvPr/>
              </p14:nvContentPartPr>
              <p14:xfrm>
                <a:off x="6782811" y="2625583"/>
                <a:ext cx="329040" cy="3225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154AD22-AA15-C78B-8C56-43FD305361F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65171" y="2607583"/>
                  <a:ext cx="36468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9BF5A44-D1CD-D759-409A-4154EF082F57}"/>
                    </a:ext>
                  </a:extLst>
                </p14:cNvPr>
                <p14:cNvContentPartPr/>
                <p14:nvPr/>
              </p14:nvContentPartPr>
              <p14:xfrm>
                <a:off x="7135611" y="2645023"/>
                <a:ext cx="198720" cy="2437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9BF5A44-D1CD-D759-409A-4154EF082F5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117971" y="2627023"/>
                  <a:ext cx="2343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1CD7656-A213-F548-CC28-5EDE08659BA8}"/>
                    </a:ext>
                  </a:extLst>
                </p14:cNvPr>
                <p14:cNvContentPartPr/>
                <p14:nvPr/>
              </p14:nvContentPartPr>
              <p14:xfrm>
                <a:off x="7355931" y="2610463"/>
                <a:ext cx="173880" cy="2221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1CD7656-A213-F548-CC28-5EDE08659BA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37931" y="2592463"/>
                  <a:ext cx="20952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A219047-99F2-BBDA-C897-D9C65BBC60FC}"/>
                    </a:ext>
                  </a:extLst>
                </p14:cNvPr>
                <p14:cNvContentPartPr/>
                <p14:nvPr/>
              </p14:nvContentPartPr>
              <p14:xfrm>
                <a:off x="7582011" y="2585623"/>
                <a:ext cx="72000" cy="203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A219047-99F2-BBDA-C897-D9C65BBC60F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564011" y="2567623"/>
                  <a:ext cx="107640" cy="23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98860F-498F-4A2F-C336-D118481D0813}"/>
              </a:ext>
            </a:extLst>
          </p:cNvPr>
          <p:cNvGrpSpPr/>
          <p:nvPr/>
        </p:nvGrpSpPr>
        <p:grpSpPr>
          <a:xfrm>
            <a:off x="7760931" y="2320663"/>
            <a:ext cx="1005120" cy="514080"/>
            <a:chOff x="7760931" y="2320663"/>
            <a:chExt cx="1005120" cy="51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9955988-85E7-6C41-FA69-7F2B7CAA0053}"/>
                    </a:ext>
                  </a:extLst>
                </p14:cNvPr>
                <p14:cNvContentPartPr/>
                <p14:nvPr/>
              </p14:nvContentPartPr>
              <p14:xfrm>
                <a:off x="7837611" y="2612983"/>
                <a:ext cx="360" cy="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9955988-85E7-6C41-FA69-7F2B7CAA005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819611" y="259534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AD0DC07-DE5F-7A01-B973-15C8C34BA509}"/>
                    </a:ext>
                  </a:extLst>
                </p14:cNvPr>
                <p14:cNvContentPartPr/>
                <p14:nvPr/>
              </p14:nvContentPartPr>
              <p14:xfrm>
                <a:off x="7760931" y="2574463"/>
                <a:ext cx="98640" cy="260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AD0DC07-DE5F-7A01-B973-15C8C34BA50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743291" y="2556823"/>
                  <a:ext cx="13428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58B95B1-BEA9-E88D-2F0A-9B90DBB73812}"/>
                    </a:ext>
                  </a:extLst>
                </p14:cNvPr>
                <p14:cNvContentPartPr/>
                <p14:nvPr/>
              </p14:nvContentPartPr>
              <p14:xfrm>
                <a:off x="7895931" y="2640343"/>
                <a:ext cx="29880" cy="15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58B95B1-BEA9-E88D-2F0A-9B90DBB7381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77931" y="2622343"/>
                  <a:ext cx="655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ABE4A87-3AFA-C995-575A-D17933A46F11}"/>
                    </a:ext>
                  </a:extLst>
                </p14:cNvPr>
                <p14:cNvContentPartPr/>
                <p14:nvPr/>
              </p14:nvContentPartPr>
              <p14:xfrm>
                <a:off x="7986651" y="2564383"/>
                <a:ext cx="153720" cy="158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ABE4A87-3AFA-C995-575A-D17933A46F1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969011" y="2546383"/>
                  <a:ext cx="1893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7379039-DF41-1124-220D-754434224BA1}"/>
                    </a:ext>
                  </a:extLst>
                </p14:cNvPr>
                <p14:cNvContentPartPr/>
                <p14:nvPr/>
              </p14:nvContentPartPr>
              <p14:xfrm>
                <a:off x="7999251" y="2626663"/>
                <a:ext cx="96120" cy="146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7379039-DF41-1124-220D-754434224BA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981251" y="2609023"/>
                  <a:ext cx="1317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5D25069-337E-A7C6-A713-C0FB6EA171D9}"/>
                    </a:ext>
                  </a:extLst>
                </p14:cNvPr>
                <p14:cNvContentPartPr/>
                <p14:nvPr/>
              </p14:nvContentPartPr>
              <p14:xfrm>
                <a:off x="8162691" y="2562223"/>
                <a:ext cx="111960" cy="126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5D25069-337E-A7C6-A713-C0FB6EA171D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145051" y="2544223"/>
                  <a:ext cx="1476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7D24EF6-FA66-9C1F-6FD2-7C364BFE43AB}"/>
                    </a:ext>
                  </a:extLst>
                </p14:cNvPr>
                <p14:cNvContentPartPr/>
                <p14:nvPr/>
              </p14:nvContentPartPr>
              <p14:xfrm>
                <a:off x="8174571" y="2575903"/>
                <a:ext cx="130320" cy="2059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7D24EF6-FA66-9C1F-6FD2-7C364BFE43A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156571" y="2558263"/>
                  <a:ext cx="16596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DFC0CE4-77B4-705F-846C-D8BFEF379A8D}"/>
                    </a:ext>
                  </a:extLst>
                </p14:cNvPr>
                <p14:cNvContentPartPr/>
                <p14:nvPr/>
              </p14:nvContentPartPr>
              <p14:xfrm>
                <a:off x="8288691" y="2528023"/>
                <a:ext cx="169560" cy="784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DFC0CE4-77B4-705F-846C-D8BFEF379A8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271051" y="2510383"/>
                  <a:ext cx="2052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6EB6D38-C0B4-AB0F-FBA9-802B73C3097A}"/>
                    </a:ext>
                  </a:extLst>
                </p14:cNvPr>
                <p14:cNvContentPartPr/>
                <p14:nvPr/>
              </p14:nvContentPartPr>
              <p14:xfrm>
                <a:off x="8343411" y="2480863"/>
                <a:ext cx="99360" cy="217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6EB6D38-C0B4-AB0F-FBA9-802B73C3097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325411" y="2463223"/>
                  <a:ext cx="1350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BE326C2-1918-9CE1-AEC1-456B87266EA5}"/>
                    </a:ext>
                  </a:extLst>
                </p14:cNvPr>
                <p14:cNvContentPartPr/>
                <p14:nvPr/>
              </p14:nvContentPartPr>
              <p14:xfrm>
                <a:off x="8453931" y="2400583"/>
                <a:ext cx="161280" cy="188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BE326C2-1918-9CE1-AEC1-456B87266EA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435931" y="2382583"/>
                  <a:ext cx="1969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E77F9CF-63D3-4509-DE4E-F3F0B55ACF4F}"/>
                    </a:ext>
                  </a:extLst>
                </p14:cNvPr>
                <p14:cNvContentPartPr/>
                <p14:nvPr/>
              </p14:nvContentPartPr>
              <p14:xfrm>
                <a:off x="8530971" y="2320663"/>
                <a:ext cx="235080" cy="71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E77F9CF-63D3-4509-DE4E-F3F0B55ACF4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512971" y="2303023"/>
                  <a:ext cx="270720" cy="10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CB0D425-5FE0-8958-EC35-29DED95BA81A}"/>
              </a:ext>
            </a:extLst>
          </p:cNvPr>
          <p:cNvGrpSpPr/>
          <p:nvPr/>
        </p:nvGrpSpPr>
        <p:grpSpPr>
          <a:xfrm>
            <a:off x="5227611" y="3851743"/>
            <a:ext cx="3183840" cy="1681920"/>
            <a:chOff x="5227611" y="3851743"/>
            <a:chExt cx="3183840" cy="168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EAA77AC-F5B6-AE64-1C86-4A8BF184A5C4}"/>
                    </a:ext>
                  </a:extLst>
                </p14:cNvPr>
                <p14:cNvContentPartPr/>
                <p14:nvPr/>
              </p14:nvContentPartPr>
              <p14:xfrm>
                <a:off x="5276571" y="3857503"/>
                <a:ext cx="3960" cy="39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EAA77AC-F5B6-AE64-1C86-4A8BF184A5C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258571" y="3839503"/>
                  <a:ext cx="396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44C73A-AFBE-DC77-86D1-E9C20439791A}"/>
                    </a:ext>
                  </a:extLst>
                </p14:cNvPr>
                <p14:cNvContentPartPr/>
                <p14:nvPr/>
              </p14:nvContentPartPr>
              <p14:xfrm>
                <a:off x="5227611" y="3851743"/>
                <a:ext cx="312120" cy="7261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44C73A-AFBE-DC77-86D1-E9C20439791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209611" y="3834103"/>
                  <a:ext cx="347760" cy="76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7003004-850E-97C3-C1F2-AAE2D7AACB1D}"/>
                    </a:ext>
                  </a:extLst>
                </p14:cNvPr>
                <p14:cNvContentPartPr/>
                <p14:nvPr/>
              </p14:nvContentPartPr>
              <p14:xfrm>
                <a:off x="5291691" y="4511263"/>
                <a:ext cx="293400" cy="193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7003004-850E-97C3-C1F2-AAE2D7AACB1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273691" y="4493623"/>
                  <a:ext cx="3290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562BD43-0DBC-EC74-68E7-EE8DE7AA40DF}"/>
                    </a:ext>
                  </a:extLst>
                </p14:cNvPr>
                <p14:cNvContentPartPr/>
                <p14:nvPr/>
              </p14:nvContentPartPr>
              <p14:xfrm>
                <a:off x="5648091" y="4474183"/>
                <a:ext cx="117360" cy="299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562BD43-0DBC-EC74-68E7-EE8DE7AA40D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630091" y="4456543"/>
                  <a:ext cx="15300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1DCBAF2-041D-9F40-DDB4-64BEF856DCD4}"/>
                    </a:ext>
                  </a:extLst>
                </p14:cNvPr>
                <p14:cNvContentPartPr/>
                <p14:nvPr/>
              </p14:nvContentPartPr>
              <p14:xfrm>
                <a:off x="5860491" y="4492183"/>
                <a:ext cx="18360" cy="183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1DCBAF2-041D-9F40-DDB4-64BEF856DCD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842491" y="4474543"/>
                  <a:ext cx="540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688121D-2DBB-29AD-EE9F-CCACBA75471E}"/>
                    </a:ext>
                  </a:extLst>
                </p14:cNvPr>
                <p14:cNvContentPartPr/>
                <p14:nvPr/>
              </p14:nvContentPartPr>
              <p14:xfrm>
                <a:off x="5856171" y="4559863"/>
                <a:ext cx="144000" cy="85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688121D-2DBB-29AD-EE9F-CCACBA75471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838531" y="4541863"/>
                  <a:ext cx="1796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AEB1A11-87AB-88CA-E2DF-056BB7D3B338}"/>
                    </a:ext>
                  </a:extLst>
                </p14:cNvPr>
                <p14:cNvContentPartPr/>
                <p14:nvPr/>
              </p14:nvContentPartPr>
              <p14:xfrm>
                <a:off x="5969931" y="4468423"/>
                <a:ext cx="58320" cy="263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AEB1A11-87AB-88CA-E2DF-056BB7D3B33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951931" y="4450423"/>
                  <a:ext cx="939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91EA2BF-0791-B49D-AC23-5396EA2B884D}"/>
                    </a:ext>
                  </a:extLst>
                </p14:cNvPr>
                <p14:cNvContentPartPr/>
                <p14:nvPr/>
              </p14:nvContentPartPr>
              <p14:xfrm>
                <a:off x="6059571" y="4460863"/>
                <a:ext cx="112320" cy="296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91EA2BF-0791-B49D-AC23-5396EA2B884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041571" y="4442863"/>
                  <a:ext cx="14796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5B249C5-FEEB-61DE-415D-3CD3A4F875DC}"/>
                    </a:ext>
                  </a:extLst>
                </p14:cNvPr>
                <p14:cNvContentPartPr/>
                <p14:nvPr/>
              </p14:nvContentPartPr>
              <p14:xfrm>
                <a:off x="6248931" y="4349263"/>
                <a:ext cx="98640" cy="415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5B249C5-FEEB-61DE-415D-3CD3A4F875D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231291" y="4331263"/>
                  <a:ext cx="13428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E3AF1C5-0C7D-2959-AD39-06138F574F3A}"/>
                    </a:ext>
                  </a:extLst>
                </p14:cNvPr>
                <p14:cNvContentPartPr/>
                <p14:nvPr/>
              </p14:nvContentPartPr>
              <p14:xfrm>
                <a:off x="6440451" y="4353943"/>
                <a:ext cx="102240" cy="39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E3AF1C5-0C7D-2959-AD39-06138F574F3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422451" y="4336303"/>
                  <a:ext cx="1378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523C1A8-D25A-FAEE-187F-24A33C1414DA}"/>
                    </a:ext>
                  </a:extLst>
                </p14:cNvPr>
                <p14:cNvContentPartPr/>
                <p14:nvPr/>
              </p14:nvContentPartPr>
              <p14:xfrm>
                <a:off x="6506331" y="4343863"/>
                <a:ext cx="21600" cy="322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523C1A8-D25A-FAEE-187F-24A33C1414D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488691" y="4325863"/>
                  <a:ext cx="5724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7C76829-1177-E4F9-38D8-E62386D374B4}"/>
                    </a:ext>
                  </a:extLst>
                </p14:cNvPr>
                <p14:cNvContentPartPr/>
                <p14:nvPr/>
              </p14:nvContentPartPr>
              <p14:xfrm>
                <a:off x="6522171" y="4301743"/>
                <a:ext cx="134640" cy="91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7C76829-1177-E4F9-38D8-E62386D374B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504531" y="4284103"/>
                  <a:ext cx="1702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EF4FE37-32FD-EFF0-F197-251A71CDC864}"/>
                    </a:ext>
                  </a:extLst>
                </p14:cNvPr>
                <p14:cNvContentPartPr/>
                <p14:nvPr/>
              </p14:nvContentPartPr>
              <p14:xfrm>
                <a:off x="5762931" y="4871263"/>
                <a:ext cx="182520" cy="3193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EF4FE37-32FD-EFF0-F197-251A71CDC86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744931" y="4853623"/>
                  <a:ext cx="21816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42E3F91-4B9C-75B2-E35C-4C5D0392B3FC}"/>
                    </a:ext>
                  </a:extLst>
                </p14:cNvPr>
                <p14:cNvContentPartPr/>
                <p14:nvPr/>
              </p14:nvContentPartPr>
              <p14:xfrm>
                <a:off x="6000891" y="5090143"/>
                <a:ext cx="11160" cy="94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42E3F91-4B9C-75B2-E35C-4C5D0392B3F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982891" y="5072143"/>
                  <a:ext cx="468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14947D9-6E06-3B9C-9199-48277ADC3C84}"/>
                    </a:ext>
                  </a:extLst>
                </p14:cNvPr>
                <p14:cNvContentPartPr/>
                <p14:nvPr/>
              </p14:nvContentPartPr>
              <p14:xfrm>
                <a:off x="5954091" y="5026063"/>
                <a:ext cx="14040" cy="334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14947D9-6E06-3B9C-9199-48277ADC3C8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936091" y="5008423"/>
                  <a:ext cx="4968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FC80966-0F3D-E306-C90A-C4CB7EA4D94B}"/>
                    </a:ext>
                  </a:extLst>
                </p14:cNvPr>
                <p14:cNvContentPartPr/>
                <p14:nvPr/>
              </p14:nvContentPartPr>
              <p14:xfrm>
                <a:off x="6070371" y="4964863"/>
                <a:ext cx="159840" cy="189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FC80966-0F3D-E306-C90A-C4CB7EA4D94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052731" y="4947223"/>
                  <a:ext cx="1954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CBC2BE5-12CA-9389-C22A-C5F04D5695EA}"/>
                    </a:ext>
                  </a:extLst>
                </p14:cNvPr>
                <p14:cNvContentPartPr/>
                <p14:nvPr/>
              </p14:nvContentPartPr>
              <p14:xfrm>
                <a:off x="6238131" y="4992943"/>
                <a:ext cx="97560" cy="174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CBC2BE5-12CA-9389-C22A-C5F04D5695E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220131" y="4975303"/>
                  <a:ext cx="1332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825EFF5-6047-09C0-3E24-D7F188030EBD}"/>
                    </a:ext>
                  </a:extLst>
                </p14:cNvPr>
                <p14:cNvContentPartPr/>
                <p14:nvPr/>
              </p14:nvContentPartPr>
              <p14:xfrm>
                <a:off x="6522891" y="4865863"/>
                <a:ext cx="11880" cy="235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825EFF5-6047-09C0-3E24-D7F188030EB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505251" y="4847863"/>
                  <a:ext cx="475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9360304-3D12-05AC-13C2-C8131676E7AF}"/>
                    </a:ext>
                  </a:extLst>
                </p14:cNvPr>
                <p14:cNvContentPartPr/>
                <p14:nvPr/>
              </p14:nvContentPartPr>
              <p14:xfrm>
                <a:off x="6431451" y="4820143"/>
                <a:ext cx="166680" cy="129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9360304-3D12-05AC-13C2-C8131676E7A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413451" y="4802143"/>
                  <a:ext cx="2023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790D72E-2F37-8B55-8E14-293D3FC67606}"/>
                    </a:ext>
                  </a:extLst>
                </p14:cNvPr>
                <p14:cNvContentPartPr/>
                <p14:nvPr/>
              </p14:nvContentPartPr>
              <p14:xfrm>
                <a:off x="6463851" y="5035783"/>
                <a:ext cx="173160" cy="91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790D72E-2F37-8B55-8E14-293D3FC6760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445851" y="5017783"/>
                  <a:ext cx="2088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28CEA74-E9EC-9745-AB91-06D79BD12498}"/>
                    </a:ext>
                  </a:extLst>
                </p14:cNvPr>
                <p14:cNvContentPartPr/>
                <p14:nvPr/>
              </p14:nvContentPartPr>
              <p14:xfrm>
                <a:off x="6655011" y="4883863"/>
                <a:ext cx="87840" cy="196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28CEA74-E9EC-9745-AB91-06D79BD1249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637011" y="4865863"/>
                  <a:ext cx="1234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0E49A9B-872A-F010-6D74-42C44CB66E08}"/>
                    </a:ext>
                  </a:extLst>
                </p14:cNvPr>
                <p14:cNvContentPartPr/>
                <p14:nvPr/>
              </p14:nvContentPartPr>
              <p14:xfrm>
                <a:off x="6792531" y="4907983"/>
                <a:ext cx="9360" cy="1497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0E49A9B-872A-F010-6D74-42C44CB66E0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774531" y="4889983"/>
                  <a:ext cx="450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F24C620-F2A9-A008-194A-5B0035D095EE}"/>
                    </a:ext>
                  </a:extLst>
                </p14:cNvPr>
                <p14:cNvContentPartPr/>
                <p14:nvPr/>
              </p14:nvContentPartPr>
              <p14:xfrm>
                <a:off x="6792531" y="4841023"/>
                <a:ext cx="4320" cy="5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F24C620-F2A9-A008-194A-5B0035D095E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74891" y="4823383"/>
                  <a:ext cx="399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DD93658-EBC7-AA3F-8780-92DEB8578CD4}"/>
                    </a:ext>
                  </a:extLst>
                </p14:cNvPr>
                <p14:cNvContentPartPr/>
                <p14:nvPr/>
              </p14:nvContentPartPr>
              <p14:xfrm>
                <a:off x="6859851" y="4739143"/>
                <a:ext cx="439560" cy="293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DD93658-EBC7-AA3F-8780-92DEB8578CD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842211" y="4721503"/>
                  <a:ext cx="47520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AC54ECC-27E9-0C84-BA0D-6D87CB3B8DED}"/>
                    </a:ext>
                  </a:extLst>
                </p14:cNvPr>
                <p14:cNvContentPartPr/>
                <p14:nvPr/>
              </p14:nvContentPartPr>
              <p14:xfrm>
                <a:off x="7141731" y="4787383"/>
                <a:ext cx="38880" cy="1119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AC54ECC-27E9-0C84-BA0D-6D87CB3B8DE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124091" y="4769743"/>
                  <a:ext cx="745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4E65DED-A1FB-5402-E40A-FAFF2125AD04}"/>
                    </a:ext>
                  </a:extLst>
                </p14:cNvPr>
                <p14:cNvContentPartPr/>
                <p14:nvPr/>
              </p14:nvContentPartPr>
              <p14:xfrm>
                <a:off x="7237491" y="4753543"/>
                <a:ext cx="127800" cy="73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4E65DED-A1FB-5402-E40A-FAFF2125AD0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219851" y="4735903"/>
                  <a:ext cx="1634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4065C12-086C-5862-60CC-A1D11CE0617D}"/>
                    </a:ext>
                  </a:extLst>
                </p14:cNvPr>
                <p14:cNvContentPartPr/>
                <p14:nvPr/>
              </p14:nvContentPartPr>
              <p14:xfrm>
                <a:off x="7352331" y="4618543"/>
                <a:ext cx="122040" cy="188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4065C12-086C-5862-60CC-A1D11CE0617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334691" y="4600543"/>
                  <a:ext cx="1576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066F29F-0C9C-88BF-4D69-DC721E929C4E}"/>
                    </a:ext>
                  </a:extLst>
                </p14:cNvPr>
                <p14:cNvContentPartPr/>
                <p14:nvPr/>
              </p14:nvContentPartPr>
              <p14:xfrm>
                <a:off x="7630251" y="4374823"/>
                <a:ext cx="304560" cy="501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066F29F-0C9C-88BF-4D69-DC721E929C4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612251" y="4357183"/>
                  <a:ext cx="34020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51C2C91-7A6C-C2E7-9A62-9475591B25C9}"/>
                    </a:ext>
                  </a:extLst>
                </p14:cNvPr>
                <p14:cNvContentPartPr/>
                <p14:nvPr/>
              </p14:nvContentPartPr>
              <p14:xfrm>
                <a:off x="7882251" y="4406503"/>
                <a:ext cx="106920" cy="1234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51C2C91-7A6C-C2E7-9A62-9475591B25C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864251" y="4388503"/>
                  <a:ext cx="1425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417C655-08DC-1633-81C4-4D2461F97402}"/>
                    </a:ext>
                  </a:extLst>
                </p14:cNvPr>
                <p14:cNvContentPartPr/>
                <p14:nvPr/>
              </p14:nvContentPartPr>
              <p14:xfrm>
                <a:off x="7990251" y="4292743"/>
                <a:ext cx="421200" cy="308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417C655-08DC-1633-81C4-4D2461F9740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972251" y="4274743"/>
                  <a:ext cx="45684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CD074D2-5F57-017B-DDAD-344F5EF93D7E}"/>
                    </a:ext>
                  </a:extLst>
                </p14:cNvPr>
                <p14:cNvContentPartPr/>
                <p14:nvPr/>
              </p14:nvContentPartPr>
              <p14:xfrm>
                <a:off x="6020691" y="5266903"/>
                <a:ext cx="25920" cy="194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CD074D2-5F57-017B-DDAD-344F5EF93D7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003051" y="5249263"/>
                  <a:ext cx="615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47F3A2C-9520-1369-DDAF-5F5D583E99F3}"/>
                    </a:ext>
                  </a:extLst>
                </p14:cNvPr>
                <p14:cNvContentPartPr/>
                <p14:nvPr/>
              </p14:nvContentPartPr>
              <p14:xfrm>
                <a:off x="6055971" y="5170423"/>
                <a:ext cx="181080" cy="255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47F3A2C-9520-1369-DDAF-5F5D583E99F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038331" y="5152783"/>
                  <a:ext cx="21672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F2906B9-5FD7-3821-5402-6E61EF17A4FF}"/>
                    </a:ext>
                  </a:extLst>
                </p14:cNvPr>
                <p14:cNvContentPartPr/>
                <p14:nvPr/>
              </p14:nvContentPartPr>
              <p14:xfrm>
                <a:off x="6245691" y="5197423"/>
                <a:ext cx="117360" cy="336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F2906B9-5FD7-3821-5402-6E61EF17A4F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228051" y="5179423"/>
                  <a:ext cx="15300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6C874AB-5C2F-AEB5-2F77-560E789DBFE9}"/>
                    </a:ext>
                  </a:extLst>
                </p14:cNvPr>
                <p14:cNvContentPartPr/>
                <p14:nvPr/>
              </p14:nvContentPartPr>
              <p14:xfrm>
                <a:off x="6450171" y="5174023"/>
                <a:ext cx="100800" cy="263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6C874AB-5C2F-AEB5-2F77-560E789DBFE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432171" y="5156023"/>
                  <a:ext cx="1364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0FFFEE2-B540-5716-7B8C-B67D3DD457BA}"/>
                    </a:ext>
                  </a:extLst>
                </p14:cNvPr>
                <p14:cNvContentPartPr/>
                <p14:nvPr/>
              </p14:nvContentPartPr>
              <p14:xfrm>
                <a:off x="6734211" y="5153503"/>
                <a:ext cx="57960" cy="266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0FFFEE2-B540-5716-7B8C-B67D3DD457B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716211" y="5135503"/>
                  <a:ext cx="9360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CEEF8F7-2C81-E186-3F8D-F0975051C4B1}"/>
                    </a:ext>
                  </a:extLst>
                </p14:cNvPr>
                <p14:cNvContentPartPr/>
                <p14:nvPr/>
              </p14:nvContentPartPr>
              <p14:xfrm>
                <a:off x="6885411" y="5036503"/>
                <a:ext cx="109080" cy="158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CEEF8F7-2C81-E186-3F8D-F0975051C4B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867411" y="5018503"/>
                  <a:ext cx="1447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752589E-F07A-512D-9EEA-2A0DFED30B2E}"/>
                    </a:ext>
                  </a:extLst>
                </p14:cNvPr>
                <p14:cNvContentPartPr/>
                <p14:nvPr/>
              </p14:nvContentPartPr>
              <p14:xfrm>
                <a:off x="7014291" y="5194183"/>
                <a:ext cx="114480" cy="176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752589E-F07A-512D-9EEA-2A0DFED30B2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996291" y="5176543"/>
                  <a:ext cx="1501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35EA2B2-56A8-4DB6-D261-7A72DCB21FDD}"/>
                    </a:ext>
                  </a:extLst>
                </p14:cNvPr>
                <p14:cNvContentPartPr/>
                <p14:nvPr/>
              </p14:nvContentPartPr>
              <p14:xfrm>
                <a:off x="7211211" y="5136943"/>
                <a:ext cx="119520" cy="208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35EA2B2-56A8-4DB6-D261-7A72DCB21FD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193571" y="5118943"/>
                  <a:ext cx="1551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F61A656-C93F-A885-4970-709200EC1598}"/>
                    </a:ext>
                  </a:extLst>
                </p14:cNvPr>
                <p14:cNvContentPartPr/>
                <p14:nvPr/>
              </p14:nvContentPartPr>
              <p14:xfrm>
                <a:off x="7241811" y="5144863"/>
                <a:ext cx="102960" cy="36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F61A656-C93F-A885-4970-709200EC159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223811" y="5127223"/>
                  <a:ext cx="1386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019C472-8491-3BB6-A880-120779B21AD0}"/>
                    </a:ext>
                  </a:extLst>
                </p14:cNvPr>
                <p14:cNvContentPartPr/>
                <p14:nvPr/>
              </p14:nvContentPartPr>
              <p14:xfrm>
                <a:off x="7362051" y="5032903"/>
                <a:ext cx="240840" cy="474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019C472-8491-3BB6-A880-120779B21AD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344411" y="5015263"/>
                  <a:ext cx="276480" cy="510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3845929-4D25-F051-7616-C10AA9282FBC}"/>
              </a:ext>
            </a:extLst>
          </p:cNvPr>
          <p:cNvSpPr/>
          <p:nvPr/>
        </p:nvSpPr>
        <p:spPr>
          <a:xfrm>
            <a:off x="838200" y="4807182"/>
            <a:ext cx="4262022" cy="1212617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VMD: </a:t>
            </a:r>
            <a:r>
              <a:rPr lang="en-US" dirty="0" err="1"/>
              <a:t>Gounaris+Sakurai</a:t>
            </a:r>
            <a:r>
              <a:rPr lang="en-US" dirty="0"/>
              <a:t>; </a:t>
            </a:r>
            <a:r>
              <a:rPr lang="en-US" dirty="0" err="1"/>
              <a:t>Lee+Zumino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426489"/>
      </p:ext>
    </p:extLst>
  </p:cSld>
  <p:clrMapOvr>
    <a:masterClrMapping/>
  </p:clrMapOvr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1E5B78-BF0B-9352-9594-DDE79565C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AAFC5-7BCA-85C4-6F26-FE609E899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37757-96B5-605E-0DB9-FB6453CBD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204"/>
            <a:ext cx="9144000" cy="327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B0D55-B604-8ADA-5335-05FC8C58F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5200"/>
            <a:ext cx="9144000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626D54-C4AD-047A-5749-2A293C2A2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9200"/>
            <a:ext cx="9144000" cy="1447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BE5CCF-5E86-06A9-64AD-DB6C6E8206A9}"/>
              </a:ext>
            </a:extLst>
          </p:cNvPr>
          <p:cNvSpPr/>
          <p:nvPr/>
        </p:nvSpPr>
        <p:spPr>
          <a:xfrm>
            <a:off x="228600" y="76200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CECCUCCI  Rev.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410CC4-2E0A-7773-407A-82B88BE578C7}"/>
              </a:ext>
            </a:extLst>
          </p:cNvPr>
          <p:cNvGrpSpPr/>
          <p:nvPr/>
        </p:nvGrpSpPr>
        <p:grpSpPr>
          <a:xfrm>
            <a:off x="6883994" y="2386768"/>
            <a:ext cx="787680" cy="271080"/>
            <a:chOff x="6883994" y="2386768"/>
            <a:chExt cx="78768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35C8F09-1A06-87E7-83FB-B0D0E99F1267}"/>
                    </a:ext>
                  </a:extLst>
                </p14:cNvPr>
                <p14:cNvContentPartPr/>
                <p14:nvPr/>
              </p14:nvContentPartPr>
              <p14:xfrm>
                <a:off x="6883994" y="2478928"/>
                <a:ext cx="787680" cy="47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35C8F09-1A06-87E7-83FB-B0D0E99F126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66354" y="2461288"/>
                  <a:ext cx="8233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26C87F5-7BEB-4552-94E6-C01060B354DF}"/>
                    </a:ext>
                  </a:extLst>
                </p14:cNvPr>
                <p14:cNvContentPartPr/>
                <p14:nvPr/>
              </p14:nvContentPartPr>
              <p14:xfrm>
                <a:off x="7187834" y="2386768"/>
                <a:ext cx="182880" cy="154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26C87F5-7BEB-4552-94E6-C01060B354D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70194" y="2369128"/>
                  <a:ext cx="2185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1C7FF41-A168-5736-E8C1-252ABAE77137}"/>
                    </a:ext>
                  </a:extLst>
                </p14:cNvPr>
                <p14:cNvContentPartPr/>
                <p14:nvPr/>
              </p14:nvContentPartPr>
              <p14:xfrm>
                <a:off x="7230314" y="2557768"/>
                <a:ext cx="125640" cy="100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1C7FF41-A168-5736-E8C1-252ABAE7713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12314" y="2540128"/>
                  <a:ext cx="161280" cy="13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4E7420-EA4B-4E97-11AF-79D58BF96338}"/>
              </a:ext>
            </a:extLst>
          </p:cNvPr>
          <p:cNvGrpSpPr/>
          <p:nvPr/>
        </p:nvGrpSpPr>
        <p:grpSpPr>
          <a:xfrm>
            <a:off x="7432274" y="6230128"/>
            <a:ext cx="539280" cy="222480"/>
            <a:chOff x="7432274" y="6230128"/>
            <a:chExt cx="53928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AE291C6-78B4-8060-C57C-06F4CA8FAA1E}"/>
                    </a:ext>
                  </a:extLst>
                </p14:cNvPr>
                <p14:cNvContentPartPr/>
                <p14:nvPr/>
              </p14:nvContentPartPr>
              <p14:xfrm>
                <a:off x="7432274" y="6300328"/>
                <a:ext cx="539280" cy="67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AE291C6-78B4-8060-C57C-06F4CA8FAA1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14274" y="6282328"/>
                  <a:ext cx="5749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52A61AA-5820-E6FC-117A-E7DA94845EFA}"/>
                    </a:ext>
                  </a:extLst>
                </p14:cNvPr>
                <p14:cNvContentPartPr/>
                <p14:nvPr/>
              </p14:nvContentPartPr>
              <p14:xfrm>
                <a:off x="7493834" y="6230128"/>
                <a:ext cx="117360" cy="95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52A61AA-5820-E6FC-117A-E7DA94845EF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75834" y="6212128"/>
                  <a:ext cx="1530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FBF590F-D8E0-5420-9720-051B3E2E44AD}"/>
                    </a:ext>
                  </a:extLst>
                </p14:cNvPr>
                <p14:cNvContentPartPr/>
                <p14:nvPr/>
              </p14:nvContentPartPr>
              <p14:xfrm>
                <a:off x="7497434" y="6368008"/>
                <a:ext cx="134280" cy="84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FBF590F-D8E0-5420-9720-051B3E2E44A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479434" y="6350368"/>
                  <a:ext cx="169920" cy="120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65464268"/>
      </p:ext>
    </p:extLst>
  </p:cSld>
  <p:clrMapOvr>
    <a:masterClrMapping/>
  </p:clrMapOvr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50AA1A-3FCF-FA7C-4B92-5984DC68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02826-7EF0-B765-A498-8214DD9E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B4776-23CF-5AE8-5C65-88CB93C78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679"/>
            <a:ext cx="9144000" cy="478864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B6949F1-CE9B-8D10-DB0B-A650998DDC9A}"/>
              </a:ext>
            </a:extLst>
          </p:cNvPr>
          <p:cNvGrpSpPr/>
          <p:nvPr/>
        </p:nvGrpSpPr>
        <p:grpSpPr>
          <a:xfrm>
            <a:off x="7135514" y="3111329"/>
            <a:ext cx="1580760" cy="386280"/>
            <a:chOff x="7135514" y="3111329"/>
            <a:chExt cx="158076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D43F1BE-9BF7-0F3A-5E98-0D248F15F23E}"/>
                    </a:ext>
                  </a:extLst>
                </p14:cNvPr>
                <p14:cNvContentPartPr/>
                <p14:nvPr/>
              </p14:nvContentPartPr>
              <p14:xfrm>
                <a:off x="7135514" y="3287729"/>
                <a:ext cx="109800" cy="209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D43F1BE-9BF7-0F3A-5E98-0D248F15F23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99874" y="3251729"/>
                  <a:ext cx="18144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A1DD634-2A87-766B-2893-178F555C227F}"/>
                    </a:ext>
                  </a:extLst>
                </p14:cNvPr>
                <p14:cNvContentPartPr/>
                <p14:nvPr/>
              </p14:nvContentPartPr>
              <p14:xfrm>
                <a:off x="7315514" y="3236249"/>
                <a:ext cx="27000" cy="199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A1DD634-2A87-766B-2893-178F555C227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79874" y="3200609"/>
                  <a:ext cx="9864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0714BFC-EA57-9E4D-DD09-DEA673A5BD5B}"/>
                    </a:ext>
                  </a:extLst>
                </p14:cNvPr>
                <p14:cNvContentPartPr/>
                <p14:nvPr/>
              </p14:nvContentPartPr>
              <p14:xfrm>
                <a:off x="7349714" y="3115289"/>
                <a:ext cx="137880" cy="281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0714BFC-EA57-9E4D-DD09-DEA673A5BD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14074" y="3079289"/>
                  <a:ext cx="20952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9AB7C1B-58EB-76CC-C863-E7FA126E7194}"/>
                    </a:ext>
                  </a:extLst>
                </p14:cNvPr>
                <p14:cNvContentPartPr/>
                <p14:nvPr/>
              </p14:nvContentPartPr>
              <p14:xfrm>
                <a:off x="7554914" y="3180449"/>
                <a:ext cx="164880" cy="189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9AB7C1B-58EB-76CC-C863-E7FA126E719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18914" y="3144449"/>
                  <a:ext cx="2365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73F48C8-D613-2F64-85F1-5C612D2A2D17}"/>
                    </a:ext>
                  </a:extLst>
                </p14:cNvPr>
                <p14:cNvContentPartPr/>
                <p14:nvPr/>
              </p14:nvContentPartPr>
              <p14:xfrm>
                <a:off x="7819874" y="3123209"/>
                <a:ext cx="31680" cy="257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73F48C8-D613-2F64-85F1-5C612D2A2D1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784234" y="3087569"/>
                  <a:ext cx="10332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AD3F426-C6D3-6E3D-2029-19591C48A475}"/>
                    </a:ext>
                  </a:extLst>
                </p14:cNvPr>
                <p14:cNvContentPartPr/>
                <p14:nvPr/>
              </p14:nvContentPartPr>
              <p14:xfrm>
                <a:off x="7845794" y="3111329"/>
                <a:ext cx="111960" cy="56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AD3F426-C6D3-6E3D-2029-19591C48A47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09794" y="3075689"/>
                  <a:ext cx="1836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6EED002-C1AE-35A1-FE10-F04230E761A0}"/>
                    </a:ext>
                  </a:extLst>
                </p14:cNvPr>
                <p14:cNvContentPartPr/>
                <p14:nvPr/>
              </p14:nvContentPartPr>
              <p14:xfrm>
                <a:off x="7855514" y="3208529"/>
                <a:ext cx="59400" cy="18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6EED002-C1AE-35A1-FE10-F04230E761A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819874" y="3172529"/>
                  <a:ext cx="1310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4DE74C1-98FF-F1AE-E2BB-A173E36F4C26}"/>
                    </a:ext>
                  </a:extLst>
                </p14:cNvPr>
                <p14:cNvContentPartPr/>
                <p14:nvPr/>
              </p14:nvContentPartPr>
              <p14:xfrm>
                <a:off x="7826354" y="3362609"/>
                <a:ext cx="165600" cy="28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4DE74C1-98FF-F1AE-E2BB-A173E36F4C2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790714" y="3326609"/>
                  <a:ext cx="2372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A7796F0-3ADA-D233-3B73-301DBFFA2250}"/>
                    </a:ext>
                  </a:extLst>
                </p14:cNvPr>
                <p14:cNvContentPartPr/>
                <p14:nvPr/>
              </p14:nvContentPartPr>
              <p14:xfrm>
                <a:off x="8023994" y="3136889"/>
                <a:ext cx="91440" cy="218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A7796F0-3ADA-D233-3B73-301DBFFA225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987994" y="3101249"/>
                  <a:ext cx="1630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61752CB-BAE7-29FA-B95D-56E27E8C8310}"/>
                    </a:ext>
                  </a:extLst>
                </p14:cNvPr>
                <p14:cNvContentPartPr/>
                <p14:nvPr/>
              </p14:nvContentPartPr>
              <p14:xfrm>
                <a:off x="8155034" y="3157049"/>
                <a:ext cx="90000" cy="197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61752CB-BAE7-29FA-B95D-56E27E8C831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119394" y="3121049"/>
                  <a:ext cx="161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C46B1C1-54EC-307E-8DF7-F708C5858A39}"/>
                    </a:ext>
                  </a:extLst>
                </p14:cNvPr>
                <p14:cNvContentPartPr/>
                <p14:nvPr/>
              </p14:nvContentPartPr>
              <p14:xfrm>
                <a:off x="8287514" y="3113129"/>
                <a:ext cx="69840" cy="232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C46B1C1-54EC-307E-8DF7-F708C5858A3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251514" y="3077489"/>
                  <a:ext cx="1414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CF3E260-8DF9-7A4F-22ED-9182B1771C38}"/>
                    </a:ext>
                  </a:extLst>
                </p14:cNvPr>
                <p14:cNvContentPartPr/>
                <p14:nvPr/>
              </p14:nvContentPartPr>
              <p14:xfrm>
                <a:off x="8471474" y="3183689"/>
                <a:ext cx="244800" cy="81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CF3E260-8DF9-7A4F-22ED-9182B1771C3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435474" y="3148049"/>
                  <a:ext cx="3164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3DB50CA-3DD3-06BA-EC7A-CDFD2C904846}"/>
                    </a:ext>
                  </a:extLst>
                </p14:cNvPr>
                <p14:cNvContentPartPr/>
                <p14:nvPr/>
              </p14:nvContentPartPr>
              <p14:xfrm>
                <a:off x="8564714" y="3161009"/>
                <a:ext cx="49680" cy="242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3DB50CA-3DD3-06BA-EC7A-CDFD2C90484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529074" y="3125369"/>
                  <a:ext cx="121320" cy="31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BEA76FB-1BF5-6800-6180-C4DA3ED71DC7}"/>
                  </a:ext>
                </a:extLst>
              </p14:cNvPr>
              <p14:cNvContentPartPr/>
              <p14:nvPr/>
            </p14:nvContentPartPr>
            <p14:xfrm>
              <a:off x="7769834" y="3887489"/>
              <a:ext cx="33120" cy="104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BEA76FB-1BF5-6800-6180-C4DA3ED71DC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734194" y="3851489"/>
                <a:ext cx="104760" cy="8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C9BCD651-4ED5-B453-1D1C-1C30A6AADE94}"/>
              </a:ext>
            </a:extLst>
          </p:cNvPr>
          <p:cNvGrpSpPr/>
          <p:nvPr/>
        </p:nvGrpSpPr>
        <p:grpSpPr>
          <a:xfrm>
            <a:off x="6838514" y="3554129"/>
            <a:ext cx="1532160" cy="750600"/>
            <a:chOff x="6838514" y="3554129"/>
            <a:chExt cx="1532160" cy="75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8C8EB24-D8F1-48B0-A904-73E6DBA1E244}"/>
                    </a:ext>
                  </a:extLst>
                </p14:cNvPr>
                <p14:cNvContentPartPr/>
                <p14:nvPr/>
              </p14:nvContentPartPr>
              <p14:xfrm>
                <a:off x="7963154" y="3554129"/>
                <a:ext cx="82080" cy="282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8C8EB24-D8F1-48B0-A904-73E6DBA1E24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927154" y="3518129"/>
                  <a:ext cx="1537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826CBD2-E864-6CFF-9C3E-449733E093EE}"/>
                    </a:ext>
                  </a:extLst>
                </p14:cNvPr>
                <p14:cNvContentPartPr/>
                <p14:nvPr/>
              </p14:nvContentPartPr>
              <p14:xfrm>
                <a:off x="8092394" y="3589769"/>
                <a:ext cx="360" cy="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826CBD2-E864-6CFF-9C3E-449733E093E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056394" y="355412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DAD6A21-AA22-EEB8-5CC5-3615854C561F}"/>
                    </a:ext>
                  </a:extLst>
                </p14:cNvPr>
                <p14:cNvContentPartPr/>
                <p14:nvPr/>
              </p14:nvContentPartPr>
              <p14:xfrm>
                <a:off x="8063234" y="3621089"/>
                <a:ext cx="156960" cy="55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DAD6A21-AA22-EEB8-5CC5-3615854C561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027234" y="3585089"/>
                  <a:ext cx="2286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ECAE5C8-3704-8916-4704-AF67AB81A014}"/>
                    </a:ext>
                  </a:extLst>
                </p14:cNvPr>
                <p14:cNvContentPartPr/>
                <p14:nvPr/>
              </p14:nvContentPartPr>
              <p14:xfrm>
                <a:off x="8161874" y="3616409"/>
                <a:ext cx="56160" cy="240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ECAE5C8-3704-8916-4704-AF67AB81A01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126234" y="3580769"/>
                  <a:ext cx="1278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78D0A47-69F4-392D-312B-7EE3A8B394EB}"/>
                    </a:ext>
                  </a:extLst>
                </p14:cNvPr>
                <p14:cNvContentPartPr/>
                <p14:nvPr/>
              </p14:nvContentPartPr>
              <p14:xfrm>
                <a:off x="8258354" y="3597689"/>
                <a:ext cx="112320" cy="362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78D0A47-69F4-392D-312B-7EE3A8B394E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222354" y="3562049"/>
                  <a:ext cx="18396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B44CB28-98B2-68D9-5EDA-4AF0992250D9}"/>
                    </a:ext>
                  </a:extLst>
                </p14:cNvPr>
                <p14:cNvContentPartPr/>
                <p14:nvPr/>
              </p14:nvContentPartPr>
              <p14:xfrm>
                <a:off x="7743194" y="3639449"/>
                <a:ext cx="15480" cy="242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B44CB28-98B2-68D9-5EDA-4AF0992250D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707194" y="3603809"/>
                  <a:ext cx="8712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ECE3253-07F6-4C62-A071-7DDAD7CC4799}"/>
                    </a:ext>
                  </a:extLst>
                </p14:cNvPr>
                <p14:cNvContentPartPr/>
                <p14:nvPr/>
              </p14:nvContentPartPr>
              <p14:xfrm>
                <a:off x="7736354" y="3645209"/>
                <a:ext cx="92880" cy="46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ECE3253-07F6-4C62-A071-7DDAD7CC479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700354" y="3609209"/>
                  <a:ext cx="1645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99FF6BA-1164-45BA-DE3E-B7FBC59F562D}"/>
                    </a:ext>
                  </a:extLst>
                </p14:cNvPr>
                <p14:cNvContentPartPr/>
                <p14:nvPr/>
              </p14:nvContentPartPr>
              <p14:xfrm>
                <a:off x="7763714" y="3712169"/>
                <a:ext cx="25920" cy="12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99FF6BA-1164-45BA-DE3E-B7FBC59F562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727714" y="3676529"/>
                  <a:ext cx="9756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2579C44-9F81-BA29-4411-D10DA53C6DB0}"/>
                    </a:ext>
                  </a:extLst>
                </p14:cNvPr>
                <p14:cNvContentPartPr/>
                <p14:nvPr/>
              </p14:nvContentPartPr>
              <p14:xfrm>
                <a:off x="7716914" y="3845729"/>
                <a:ext cx="63000" cy="36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2579C44-9F81-BA29-4411-D10DA53C6DB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681274" y="3810089"/>
                  <a:ext cx="1346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0DAA136-C389-3190-4A65-B9CA08A1282C}"/>
                    </a:ext>
                  </a:extLst>
                </p14:cNvPr>
                <p14:cNvContentPartPr/>
                <p14:nvPr/>
              </p14:nvContentPartPr>
              <p14:xfrm>
                <a:off x="6838514" y="3987929"/>
                <a:ext cx="91080" cy="229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0DAA136-C389-3190-4A65-B9CA08A1282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802514" y="3952289"/>
                  <a:ext cx="16272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C3C953D-E7F1-A8F7-968A-A26E31C8441F}"/>
                    </a:ext>
                  </a:extLst>
                </p14:cNvPr>
                <p14:cNvContentPartPr/>
                <p14:nvPr/>
              </p14:nvContentPartPr>
              <p14:xfrm>
                <a:off x="7022474" y="4029689"/>
                <a:ext cx="48960" cy="160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C3C953D-E7F1-A8F7-968A-A26E31C8441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986474" y="3994049"/>
                  <a:ext cx="1206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E6384F6-EE09-C981-1389-AF660782BBEA}"/>
                    </a:ext>
                  </a:extLst>
                </p14:cNvPr>
                <p14:cNvContentPartPr/>
                <p14:nvPr/>
              </p14:nvContentPartPr>
              <p14:xfrm>
                <a:off x="7145954" y="4054529"/>
                <a:ext cx="17640" cy="118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E6384F6-EE09-C981-1389-AF660782BBE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110314" y="4018889"/>
                  <a:ext cx="892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49ADACB-94B1-E39A-6153-19DC2076B31D}"/>
                    </a:ext>
                  </a:extLst>
                </p14:cNvPr>
                <p14:cNvContentPartPr/>
                <p14:nvPr/>
              </p14:nvContentPartPr>
              <p14:xfrm>
                <a:off x="7220474" y="4001249"/>
                <a:ext cx="105840" cy="55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49ADACB-94B1-E39A-6153-19DC2076B31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184834" y="3965249"/>
                  <a:ext cx="1774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A0203BE-29D3-ED76-1C73-A2E7F92E5B09}"/>
                    </a:ext>
                  </a:extLst>
                </p14:cNvPr>
                <p14:cNvContentPartPr/>
                <p14:nvPr/>
              </p14:nvContentPartPr>
              <p14:xfrm>
                <a:off x="7258274" y="4041569"/>
                <a:ext cx="14040" cy="140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A0203BE-29D3-ED76-1C73-A2E7F92E5B0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222634" y="4005569"/>
                  <a:ext cx="856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CF6865A-0032-665C-9BC1-EAF008C8FCD3}"/>
                    </a:ext>
                  </a:extLst>
                </p14:cNvPr>
                <p14:cNvContentPartPr/>
                <p14:nvPr/>
              </p14:nvContentPartPr>
              <p14:xfrm>
                <a:off x="7341794" y="4019969"/>
                <a:ext cx="101160" cy="42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CF6865A-0032-665C-9BC1-EAF008C8FCD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305794" y="3983969"/>
                  <a:ext cx="1728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A564D62-E7A6-D893-1F7C-4B6B3033B953}"/>
                    </a:ext>
                  </a:extLst>
                </p14:cNvPr>
                <p14:cNvContentPartPr/>
                <p14:nvPr/>
              </p14:nvContentPartPr>
              <p14:xfrm>
                <a:off x="7423154" y="4076489"/>
                <a:ext cx="6480" cy="139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A564D62-E7A6-D893-1F7C-4B6B3033B95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387154" y="4040489"/>
                  <a:ext cx="781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47D24E1-1E6C-333C-73EC-5C91F1FF84AC}"/>
                    </a:ext>
                  </a:extLst>
                </p14:cNvPr>
                <p14:cNvContentPartPr/>
                <p14:nvPr/>
              </p14:nvContentPartPr>
              <p14:xfrm>
                <a:off x="7489754" y="4109249"/>
                <a:ext cx="10800" cy="48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47D24E1-1E6C-333C-73EC-5C91F1FF84A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453754" y="4073609"/>
                  <a:ext cx="824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2152C7C-0A2D-CB53-2D95-77856411219E}"/>
                    </a:ext>
                  </a:extLst>
                </p14:cNvPr>
                <p14:cNvContentPartPr/>
                <p14:nvPr/>
              </p14:nvContentPartPr>
              <p14:xfrm>
                <a:off x="7503074" y="4030409"/>
                <a:ext cx="47880" cy="71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2152C7C-0A2D-CB53-2D95-77856411219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467074" y="3994409"/>
                  <a:ext cx="1195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C06C850-5AC3-8B90-BE5F-00132AFED99A}"/>
                    </a:ext>
                  </a:extLst>
                </p14:cNvPr>
                <p14:cNvContentPartPr/>
                <p14:nvPr/>
              </p14:nvContentPartPr>
              <p14:xfrm>
                <a:off x="7530074" y="4131569"/>
                <a:ext cx="360" cy="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C06C850-5AC3-8B90-BE5F-00132AFED99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94074" y="409592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BA753FB-4281-E295-FE1A-B8C94A332332}"/>
                    </a:ext>
                  </a:extLst>
                </p14:cNvPr>
                <p14:cNvContentPartPr/>
                <p14:nvPr/>
              </p14:nvContentPartPr>
              <p14:xfrm>
                <a:off x="7506314" y="4157129"/>
                <a:ext cx="38160" cy="24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BA753FB-4281-E295-FE1A-B8C94A33233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470674" y="4121129"/>
                  <a:ext cx="1098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532F08E-8382-2F9E-F8BE-6B405F99DF3F}"/>
                    </a:ext>
                  </a:extLst>
                </p14:cNvPr>
                <p14:cNvContentPartPr/>
                <p14:nvPr/>
              </p14:nvContentPartPr>
              <p14:xfrm>
                <a:off x="7507754" y="4122929"/>
                <a:ext cx="4680" cy="2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532F08E-8382-2F9E-F8BE-6B405F99DF3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471754" y="4086929"/>
                  <a:ext cx="763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8B1C466-A052-3672-E454-7B737AA2A236}"/>
                    </a:ext>
                  </a:extLst>
                </p14:cNvPr>
                <p14:cNvContentPartPr/>
                <p14:nvPr/>
              </p14:nvContentPartPr>
              <p14:xfrm>
                <a:off x="7612874" y="4070009"/>
                <a:ext cx="34920" cy="133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8B1C466-A052-3672-E454-7B737AA2A2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576874" y="4034369"/>
                  <a:ext cx="1065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3070FDB-AC7A-7857-CBEF-697C44B492B6}"/>
                    </a:ext>
                  </a:extLst>
                </p14:cNvPr>
                <p14:cNvContentPartPr/>
                <p14:nvPr/>
              </p14:nvContentPartPr>
              <p14:xfrm>
                <a:off x="7654994" y="4082609"/>
                <a:ext cx="108360" cy="96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3070FDB-AC7A-7857-CBEF-697C44B492B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618994" y="4046609"/>
                  <a:ext cx="1800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CB39936-F535-D76A-C094-D3909F3B6E6D}"/>
                    </a:ext>
                  </a:extLst>
                </p14:cNvPr>
                <p14:cNvContentPartPr/>
                <p14:nvPr/>
              </p14:nvContentPartPr>
              <p14:xfrm>
                <a:off x="7790354" y="4106009"/>
                <a:ext cx="7920" cy="131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CB39936-F535-D76A-C094-D3909F3B6E6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754354" y="4070369"/>
                  <a:ext cx="795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3186580-1B44-ED3D-703A-D1237EF8660B}"/>
                    </a:ext>
                  </a:extLst>
                </p14:cNvPr>
                <p14:cNvContentPartPr/>
                <p14:nvPr/>
              </p14:nvContentPartPr>
              <p14:xfrm>
                <a:off x="7793594" y="4073969"/>
                <a:ext cx="79200" cy="171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3186580-1B44-ED3D-703A-D1237EF8660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757594" y="4037969"/>
                  <a:ext cx="1508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0D222D1-A9AF-F7D7-1C4B-94C40781E955}"/>
                    </a:ext>
                  </a:extLst>
                </p14:cNvPr>
                <p14:cNvContentPartPr/>
                <p14:nvPr/>
              </p14:nvContentPartPr>
              <p14:xfrm>
                <a:off x="7940114" y="4106729"/>
                <a:ext cx="19080" cy="78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0D222D1-A9AF-F7D7-1C4B-94C40781E95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904114" y="4071089"/>
                  <a:ext cx="907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9F226FA-6242-D954-2F4D-EB8939ED92A1}"/>
                    </a:ext>
                  </a:extLst>
                </p14:cNvPr>
                <p14:cNvContentPartPr/>
                <p14:nvPr/>
              </p14:nvContentPartPr>
              <p14:xfrm>
                <a:off x="7935794" y="4058849"/>
                <a:ext cx="60480" cy="61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9F226FA-6242-D954-2F4D-EB8939ED92A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899794" y="4023209"/>
                  <a:ext cx="13212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B48F6A8-D52E-763F-B794-B5885CD91443}"/>
                    </a:ext>
                  </a:extLst>
                </p14:cNvPr>
                <p14:cNvContentPartPr/>
                <p14:nvPr/>
              </p14:nvContentPartPr>
              <p14:xfrm>
                <a:off x="7990514" y="4104929"/>
                <a:ext cx="14760" cy="2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B48F6A8-D52E-763F-B794-B5885CD9144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954514" y="4069289"/>
                  <a:ext cx="864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284BD9-C15E-8338-1972-B2AFB4CE2CAA}"/>
                    </a:ext>
                  </a:extLst>
                </p14:cNvPr>
                <p14:cNvContentPartPr/>
                <p14:nvPr/>
              </p14:nvContentPartPr>
              <p14:xfrm>
                <a:off x="7962434" y="4172609"/>
                <a:ext cx="48240" cy="6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284BD9-C15E-8338-1972-B2AFB4CE2CA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926794" y="4136969"/>
                  <a:ext cx="1198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F4EB294-F270-FA2C-E055-5D546F3E0C21}"/>
                    </a:ext>
                  </a:extLst>
                </p14:cNvPr>
                <p14:cNvContentPartPr/>
                <p14:nvPr/>
              </p14:nvContentPartPr>
              <p14:xfrm>
                <a:off x="8042714" y="4027889"/>
                <a:ext cx="129600" cy="242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F4EB294-F270-FA2C-E055-5D546F3E0C2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006714" y="3991889"/>
                  <a:ext cx="20124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B6C51C4-E283-CCE1-F8AC-B430533F0566}"/>
                    </a:ext>
                  </a:extLst>
                </p14:cNvPr>
                <p14:cNvContentPartPr/>
                <p14:nvPr/>
              </p14:nvContentPartPr>
              <p14:xfrm>
                <a:off x="8233874" y="4075769"/>
                <a:ext cx="92160" cy="228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B6C51C4-E283-CCE1-F8AC-B430533F056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198234" y="4040129"/>
                  <a:ext cx="163800" cy="30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B85DD23-F7C4-D2EE-4243-3B52DCB73A82}"/>
              </a:ext>
            </a:extLst>
          </p:cNvPr>
          <p:cNvGrpSpPr/>
          <p:nvPr/>
        </p:nvGrpSpPr>
        <p:grpSpPr>
          <a:xfrm>
            <a:off x="6976394" y="4338209"/>
            <a:ext cx="199080" cy="236880"/>
            <a:chOff x="6976394" y="4338209"/>
            <a:chExt cx="19908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CD548DF-C8C8-CE7B-0903-ED4D4AE30EE0}"/>
                    </a:ext>
                  </a:extLst>
                </p14:cNvPr>
                <p14:cNvContentPartPr/>
                <p14:nvPr/>
              </p14:nvContentPartPr>
              <p14:xfrm>
                <a:off x="6976394" y="4338209"/>
                <a:ext cx="199080" cy="192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CD548DF-C8C8-CE7B-0903-ED4D4AE30EE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40754" y="4302209"/>
                  <a:ext cx="2707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5C76582-3F07-24D0-7E13-643C87517AE2}"/>
                    </a:ext>
                  </a:extLst>
                </p14:cNvPr>
                <p14:cNvContentPartPr/>
                <p14:nvPr/>
              </p14:nvContentPartPr>
              <p14:xfrm>
                <a:off x="7002674" y="4439729"/>
                <a:ext cx="7200" cy="135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5C76582-3F07-24D0-7E13-643C87517AE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966674" y="4404089"/>
                  <a:ext cx="78840" cy="20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38E351E-27C5-2C4D-8A8E-FB7E93815D00}"/>
              </a:ext>
            </a:extLst>
          </p:cNvPr>
          <p:cNvGrpSpPr/>
          <p:nvPr/>
        </p:nvGrpSpPr>
        <p:grpSpPr>
          <a:xfrm>
            <a:off x="7237394" y="4378169"/>
            <a:ext cx="1040400" cy="256680"/>
            <a:chOff x="7237394" y="4378169"/>
            <a:chExt cx="1040400" cy="25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572BC6A-76D5-F6F8-A622-824A4B763F59}"/>
                    </a:ext>
                  </a:extLst>
                </p14:cNvPr>
                <p14:cNvContentPartPr/>
                <p14:nvPr/>
              </p14:nvContentPartPr>
              <p14:xfrm>
                <a:off x="7237394" y="4378169"/>
                <a:ext cx="126360" cy="241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572BC6A-76D5-F6F8-A622-824A4B763F5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201394" y="4342529"/>
                  <a:ext cx="19800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C1FC9CA-4D50-51DC-D1F4-B62A83855155}"/>
                    </a:ext>
                  </a:extLst>
                </p14:cNvPr>
                <p14:cNvContentPartPr/>
                <p14:nvPr/>
              </p14:nvContentPartPr>
              <p14:xfrm>
                <a:off x="7275914" y="4511729"/>
                <a:ext cx="27720" cy="11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C1FC9CA-4D50-51DC-D1F4-B62A8385515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39914" y="4476089"/>
                  <a:ext cx="993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26A3C2D-444D-C9E8-840B-133F470A715C}"/>
                    </a:ext>
                  </a:extLst>
                </p14:cNvPr>
                <p14:cNvContentPartPr/>
                <p14:nvPr/>
              </p14:nvContentPartPr>
              <p14:xfrm>
                <a:off x="7433594" y="4411289"/>
                <a:ext cx="9000" cy="181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26A3C2D-444D-C9E8-840B-133F470A715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97954" y="4375289"/>
                  <a:ext cx="806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BD918E6-64DD-A34C-5E1A-B3A441CE4B4E}"/>
                    </a:ext>
                  </a:extLst>
                </p14:cNvPr>
                <p14:cNvContentPartPr/>
                <p14:nvPr/>
              </p14:nvContentPartPr>
              <p14:xfrm>
                <a:off x="7468154" y="4403009"/>
                <a:ext cx="48960" cy="148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BD918E6-64DD-A34C-5E1A-B3A441CE4B4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432514" y="4367369"/>
                  <a:ext cx="1206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22F8C66-37E2-A999-FB17-09ACF097CAE9}"/>
                    </a:ext>
                  </a:extLst>
                </p14:cNvPr>
                <p14:cNvContentPartPr/>
                <p14:nvPr/>
              </p14:nvContentPartPr>
              <p14:xfrm>
                <a:off x="7581914" y="4419209"/>
                <a:ext cx="127800" cy="92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22F8C66-37E2-A999-FB17-09ACF097CAE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546274" y="4383569"/>
                  <a:ext cx="19944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54FC482-36A7-7194-EF81-E5F17CCB66A5}"/>
                    </a:ext>
                  </a:extLst>
                </p14:cNvPr>
                <p14:cNvContentPartPr/>
                <p14:nvPr/>
              </p14:nvContentPartPr>
              <p14:xfrm>
                <a:off x="7753634" y="4385009"/>
                <a:ext cx="19080" cy="169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54FC482-36A7-7194-EF81-E5F17CCB66A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717994" y="4349369"/>
                  <a:ext cx="907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C4C7933-DF47-A01C-64F0-2569C7075738}"/>
                    </a:ext>
                  </a:extLst>
                </p14:cNvPr>
                <p14:cNvContentPartPr/>
                <p14:nvPr/>
              </p14:nvContentPartPr>
              <p14:xfrm>
                <a:off x="7774874" y="4405169"/>
                <a:ext cx="3600" cy="1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C4C7933-DF47-A01C-64F0-2569C707573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738874" y="4369169"/>
                  <a:ext cx="752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F43F6DF-28D7-365E-5CF3-4D3DF8C2E9C5}"/>
                    </a:ext>
                  </a:extLst>
                </p14:cNvPr>
                <p14:cNvContentPartPr/>
                <p14:nvPr/>
              </p14:nvContentPartPr>
              <p14:xfrm>
                <a:off x="7776674" y="4446569"/>
                <a:ext cx="24120" cy="16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F43F6DF-28D7-365E-5CF3-4D3DF8C2E9C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741034" y="4410929"/>
                  <a:ext cx="957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30444D2-EB33-C230-FE53-FC5A51A5F97E}"/>
                    </a:ext>
                  </a:extLst>
                </p14:cNvPr>
                <p14:cNvContentPartPr/>
                <p14:nvPr/>
              </p14:nvContentPartPr>
              <p14:xfrm>
                <a:off x="7763714" y="4401209"/>
                <a:ext cx="12240" cy="8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30444D2-EB33-C230-FE53-FC5A51A5F97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727714" y="4365569"/>
                  <a:ext cx="8388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1938C41-2166-DFC8-D37F-4D1C8BCF1FD1}"/>
                    </a:ext>
                  </a:extLst>
                </p14:cNvPr>
                <p14:cNvContentPartPr/>
                <p14:nvPr/>
              </p14:nvContentPartPr>
              <p14:xfrm>
                <a:off x="7766234" y="4378169"/>
                <a:ext cx="53280" cy="17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1938C41-2166-DFC8-D37F-4D1C8BCF1FD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730234" y="4342529"/>
                  <a:ext cx="1249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A274469-8B70-0953-706F-3F9E5B833CF1}"/>
                    </a:ext>
                  </a:extLst>
                </p14:cNvPr>
                <p14:cNvContentPartPr/>
                <p14:nvPr/>
              </p14:nvContentPartPr>
              <p14:xfrm>
                <a:off x="7810874" y="4385009"/>
                <a:ext cx="149760" cy="198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A274469-8B70-0953-706F-3F9E5B833CF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774874" y="4349369"/>
                  <a:ext cx="2214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33C7C83-28EB-313D-0B23-18A5A8E21BB2}"/>
                    </a:ext>
                  </a:extLst>
                </p14:cNvPr>
                <p14:cNvContentPartPr/>
                <p14:nvPr/>
              </p14:nvContentPartPr>
              <p14:xfrm>
                <a:off x="8023994" y="4439729"/>
                <a:ext cx="62640" cy="132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33C7C83-28EB-313D-0B23-18A5A8E21BB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987994" y="4404089"/>
                  <a:ext cx="1342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5A62042-9647-740F-C17E-7EE8E78B1924}"/>
                    </a:ext>
                  </a:extLst>
                </p14:cNvPr>
                <p14:cNvContentPartPr/>
                <p14:nvPr/>
              </p14:nvContentPartPr>
              <p14:xfrm>
                <a:off x="8038754" y="4488329"/>
                <a:ext cx="123840" cy="81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5A62042-9647-740F-C17E-7EE8E78B192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003114" y="4452329"/>
                  <a:ext cx="1954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1F9AA86-BECC-CCFF-DF79-18AEC7F72345}"/>
                    </a:ext>
                  </a:extLst>
                </p14:cNvPr>
                <p14:cNvContentPartPr/>
                <p14:nvPr/>
              </p14:nvContentPartPr>
              <p14:xfrm>
                <a:off x="8186714" y="4426049"/>
                <a:ext cx="66960" cy="56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1F9AA86-BECC-CCFF-DF79-18AEC7F7234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151074" y="4390409"/>
                  <a:ext cx="1386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B684E07-3DB4-584C-F303-AFF993D89A73}"/>
                    </a:ext>
                  </a:extLst>
                </p14:cNvPr>
                <p14:cNvContentPartPr/>
                <p14:nvPr/>
              </p14:nvContentPartPr>
              <p14:xfrm>
                <a:off x="8244674" y="4415609"/>
                <a:ext cx="33120" cy="219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B684E07-3DB4-584C-F303-AFF993D89A7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209034" y="4379609"/>
                  <a:ext cx="104760" cy="29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0533660-23DC-8F53-A27B-29636510A82C}"/>
              </a:ext>
            </a:extLst>
          </p:cNvPr>
          <p:cNvGrpSpPr/>
          <p:nvPr/>
        </p:nvGrpSpPr>
        <p:grpSpPr>
          <a:xfrm>
            <a:off x="7207154" y="4826369"/>
            <a:ext cx="431280" cy="291240"/>
            <a:chOff x="7207154" y="4826369"/>
            <a:chExt cx="43128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3C21DF0-23C4-9073-C268-21401D45D156}"/>
                    </a:ext>
                  </a:extLst>
                </p14:cNvPr>
                <p14:cNvContentPartPr/>
                <p14:nvPr/>
              </p14:nvContentPartPr>
              <p14:xfrm>
                <a:off x="7207154" y="4871009"/>
                <a:ext cx="87480" cy="246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3C21DF0-23C4-9073-C268-21401D45D15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171514" y="4835009"/>
                  <a:ext cx="1591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CDE786A-F6A8-2BB0-6FEA-AA3709D67813}"/>
                    </a:ext>
                  </a:extLst>
                </p14:cNvPr>
                <p14:cNvContentPartPr/>
                <p14:nvPr/>
              </p14:nvContentPartPr>
              <p14:xfrm>
                <a:off x="7231634" y="4938689"/>
                <a:ext cx="62640" cy="63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CDE786A-F6A8-2BB0-6FEA-AA3709D6781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195994" y="4903049"/>
                  <a:ext cx="1342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1902657-A3F6-5C58-16E0-4F38E34ED720}"/>
                    </a:ext>
                  </a:extLst>
                </p14:cNvPr>
                <p14:cNvContentPartPr/>
                <p14:nvPr/>
              </p14:nvContentPartPr>
              <p14:xfrm>
                <a:off x="7400114" y="4826369"/>
                <a:ext cx="163080" cy="233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1902657-A3F6-5C58-16E0-4F38E34ED72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364474" y="4790369"/>
                  <a:ext cx="23472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B5CC3FD-534A-7C3F-2905-E9EE3EA59FB4}"/>
                    </a:ext>
                  </a:extLst>
                </p14:cNvPr>
                <p14:cNvContentPartPr/>
                <p14:nvPr/>
              </p14:nvContentPartPr>
              <p14:xfrm>
                <a:off x="7620794" y="4876409"/>
                <a:ext cx="17640" cy="176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B5CC3FD-534A-7C3F-2905-E9EE3EA59FB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584794" y="4840769"/>
                  <a:ext cx="89280" cy="24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6423C89-1567-5597-A890-E8C364015B44}"/>
              </a:ext>
            </a:extLst>
          </p:cNvPr>
          <p:cNvGrpSpPr/>
          <p:nvPr/>
        </p:nvGrpSpPr>
        <p:grpSpPr>
          <a:xfrm>
            <a:off x="7761194" y="4838609"/>
            <a:ext cx="417240" cy="248400"/>
            <a:chOff x="7761194" y="4838609"/>
            <a:chExt cx="417240" cy="24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687612F-3055-F856-1B2F-ECF6F07A54C2}"/>
                    </a:ext>
                  </a:extLst>
                </p14:cNvPr>
                <p14:cNvContentPartPr/>
                <p14:nvPr/>
              </p14:nvContentPartPr>
              <p14:xfrm>
                <a:off x="7765514" y="4868849"/>
                <a:ext cx="205920" cy="218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687612F-3055-F856-1B2F-ECF6F07A54C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729514" y="4833209"/>
                  <a:ext cx="2775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006CD59-354D-2B60-4285-B67BECEBEE83}"/>
                    </a:ext>
                  </a:extLst>
                </p14:cNvPr>
                <p14:cNvContentPartPr/>
                <p14:nvPr/>
              </p14:nvContentPartPr>
              <p14:xfrm>
                <a:off x="7761194" y="4947329"/>
                <a:ext cx="100440" cy="23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006CD59-354D-2B60-4285-B67BECEBEE8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725194" y="4911689"/>
                  <a:ext cx="1720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F916B26-DC73-D9A2-B622-AA3D2E438A45}"/>
                    </a:ext>
                  </a:extLst>
                </p14:cNvPr>
                <p14:cNvContentPartPr/>
                <p14:nvPr/>
              </p14:nvContentPartPr>
              <p14:xfrm>
                <a:off x="7831394" y="4914929"/>
                <a:ext cx="111600" cy="19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F916B26-DC73-D9A2-B622-AA3D2E438A4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795394" y="4879289"/>
                  <a:ext cx="183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FAC2907-CE55-7CE2-6E9F-316CD5C87BB7}"/>
                    </a:ext>
                  </a:extLst>
                </p14:cNvPr>
                <p14:cNvContentPartPr/>
                <p14:nvPr/>
              </p14:nvContentPartPr>
              <p14:xfrm>
                <a:off x="8029034" y="4838609"/>
                <a:ext cx="20160" cy="194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FAC2907-CE55-7CE2-6E9F-316CD5C87BB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993034" y="4802969"/>
                  <a:ext cx="918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AED4511-5C40-46EE-A818-CD0B63DCA15C}"/>
                    </a:ext>
                  </a:extLst>
                </p14:cNvPr>
                <p14:cNvContentPartPr/>
                <p14:nvPr/>
              </p14:nvContentPartPr>
              <p14:xfrm>
                <a:off x="8037674" y="4865609"/>
                <a:ext cx="100440" cy="22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AED4511-5C40-46EE-A818-CD0B63DCA15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001674" y="4829609"/>
                  <a:ext cx="1720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E72372A-4E84-B7FB-F91F-248DE990757D}"/>
                    </a:ext>
                  </a:extLst>
                </p14:cNvPr>
                <p14:cNvContentPartPr/>
                <p14:nvPr/>
              </p14:nvContentPartPr>
              <p14:xfrm>
                <a:off x="8074394" y="4927529"/>
                <a:ext cx="55080" cy="3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E72372A-4E84-B7FB-F91F-248DE990757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038394" y="4891529"/>
                  <a:ext cx="126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A4BABEF-F104-7CAA-AA32-4DC1CD4AB689}"/>
                    </a:ext>
                  </a:extLst>
                </p14:cNvPr>
                <p14:cNvContentPartPr/>
                <p14:nvPr/>
              </p14:nvContentPartPr>
              <p14:xfrm>
                <a:off x="8056394" y="5011769"/>
                <a:ext cx="122040" cy="46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A4BABEF-F104-7CAA-AA32-4DC1CD4AB68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020394" y="4975769"/>
                  <a:ext cx="193680" cy="11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7A31787-A9B6-41EA-FE62-209F0D71D6EF}"/>
              </a:ext>
            </a:extLst>
          </p:cNvPr>
          <p:cNvSpPr/>
          <p:nvPr/>
        </p:nvSpPr>
        <p:spPr>
          <a:xfrm>
            <a:off x="533400" y="381000"/>
            <a:ext cx="2971800" cy="653679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CECCUCCI  Rev.</a:t>
            </a:r>
          </a:p>
        </p:txBody>
      </p:sp>
    </p:spTree>
    <p:extLst>
      <p:ext uri="{BB962C8B-B14F-4D97-AF65-F5344CB8AC3E}">
        <p14:creationId xmlns:p14="http://schemas.microsoft.com/office/powerpoint/2010/main" val="22016835"/>
      </p:ext>
    </p:extLst>
  </p:cSld>
  <p:clrMapOvr>
    <a:masterClrMapping/>
  </p:clrMapOvr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7068E2-7667-A808-1259-51D7CBB8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8A0839-DAA0-2D5F-91BA-AAEE9906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A7FE5-455F-385C-BD2A-C19B5F9E8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839"/>
            <a:ext cx="9144000" cy="50563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5CD438-D558-42D4-E93F-F73E2352BCE3}"/>
              </a:ext>
            </a:extLst>
          </p:cNvPr>
          <p:cNvGrpSpPr/>
          <p:nvPr/>
        </p:nvGrpSpPr>
        <p:grpSpPr>
          <a:xfrm>
            <a:off x="1058120" y="5769183"/>
            <a:ext cx="1347120" cy="369000"/>
            <a:chOff x="1058120" y="5769183"/>
            <a:chExt cx="1347120" cy="36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0B681A9-7442-D401-BFBE-45E0EF58C2FA}"/>
                    </a:ext>
                  </a:extLst>
                </p14:cNvPr>
                <p14:cNvContentPartPr/>
                <p14:nvPr/>
              </p14:nvContentPartPr>
              <p14:xfrm>
                <a:off x="1058120" y="5936223"/>
                <a:ext cx="291240" cy="2019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0B681A9-7442-D401-BFBE-45E0EF58C2F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22480" y="5900223"/>
                  <a:ext cx="3628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0C90408-ACD9-9688-ACFD-E9EA8F3EF6A8}"/>
                    </a:ext>
                  </a:extLst>
                </p14:cNvPr>
                <p14:cNvContentPartPr/>
                <p14:nvPr/>
              </p14:nvContentPartPr>
              <p14:xfrm>
                <a:off x="1559240" y="6008223"/>
                <a:ext cx="213120" cy="982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0C90408-ACD9-9688-ACFD-E9EA8F3EF6A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23240" y="5972583"/>
                  <a:ext cx="2847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C06F7EF-E167-CA8E-DE51-34074DAE737B}"/>
                    </a:ext>
                  </a:extLst>
                </p14:cNvPr>
                <p14:cNvContentPartPr/>
                <p14:nvPr/>
              </p14:nvContentPartPr>
              <p14:xfrm>
                <a:off x="1736000" y="5786103"/>
                <a:ext cx="207000" cy="2966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C06F7EF-E167-CA8E-DE51-34074DAE737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00360" y="5750463"/>
                  <a:ext cx="27864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0E540B-8A56-646E-47A1-D56FBC8F213B}"/>
                    </a:ext>
                  </a:extLst>
                </p14:cNvPr>
                <p14:cNvContentPartPr/>
                <p14:nvPr/>
              </p14:nvContentPartPr>
              <p14:xfrm>
                <a:off x="2044880" y="5769183"/>
                <a:ext cx="360360" cy="3412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0E540B-8A56-646E-47A1-D56FBC8F213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09240" y="5733543"/>
                  <a:ext cx="43200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0CE05A3-6E20-0EDF-D890-95848EFD91A0}"/>
                    </a:ext>
                  </a:extLst>
                </p14:cNvPr>
                <p14:cNvContentPartPr/>
                <p14:nvPr/>
              </p14:nvContentPartPr>
              <p14:xfrm>
                <a:off x="2137760" y="5826783"/>
                <a:ext cx="198360" cy="489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0CE05A3-6E20-0EDF-D890-95848EFD91A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102120" y="5791143"/>
                  <a:ext cx="270000" cy="12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D041700-A2BD-1B93-D27E-439E1F8446D7}"/>
                  </a:ext>
                </a:extLst>
              </p14:cNvPr>
              <p14:cNvContentPartPr/>
              <p14:nvPr/>
            </p14:nvContentPartPr>
            <p14:xfrm>
              <a:off x="2849840" y="6022263"/>
              <a:ext cx="154800" cy="2005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D041700-A2BD-1B93-D27E-439E1F8446D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13840" y="5986623"/>
                <a:ext cx="226440" cy="272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A0214791-3C59-B25A-159F-7C1E4BEEB91C}"/>
              </a:ext>
            </a:extLst>
          </p:cNvPr>
          <p:cNvGrpSpPr/>
          <p:nvPr/>
        </p:nvGrpSpPr>
        <p:grpSpPr>
          <a:xfrm>
            <a:off x="3250880" y="5924703"/>
            <a:ext cx="795240" cy="323280"/>
            <a:chOff x="3250880" y="5924703"/>
            <a:chExt cx="795240" cy="32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8DB1E1A-EA4A-2DFD-CE01-3758185402C4}"/>
                    </a:ext>
                  </a:extLst>
                </p14:cNvPr>
                <p14:cNvContentPartPr/>
                <p14:nvPr/>
              </p14:nvContentPartPr>
              <p14:xfrm>
                <a:off x="3250880" y="6014703"/>
                <a:ext cx="116640" cy="2109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8DB1E1A-EA4A-2DFD-CE01-3758185402C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33240" y="5997063"/>
                  <a:ext cx="1522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3E4614A-5C0B-4C29-3961-6079DB3B8CFD}"/>
                    </a:ext>
                  </a:extLst>
                </p14:cNvPr>
                <p14:cNvContentPartPr/>
                <p14:nvPr/>
              </p14:nvContentPartPr>
              <p14:xfrm>
                <a:off x="3377240" y="6058263"/>
                <a:ext cx="155880" cy="1303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3E4614A-5C0B-4C29-3961-6079DB3B8CF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359600" y="6040263"/>
                  <a:ext cx="1915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EFC0C59-6978-B1B8-4292-0620AED8B1BC}"/>
                    </a:ext>
                  </a:extLst>
                </p14:cNvPr>
                <p14:cNvContentPartPr/>
                <p14:nvPr/>
              </p14:nvContentPartPr>
              <p14:xfrm>
                <a:off x="3531320" y="5924703"/>
                <a:ext cx="203400" cy="2941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EFC0C59-6978-B1B8-4292-0620AED8B1B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13320" y="5907063"/>
                  <a:ext cx="23904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1533F1E-121F-74B5-A8C1-BA8714FE2C34}"/>
                    </a:ext>
                  </a:extLst>
                </p14:cNvPr>
                <p14:cNvContentPartPr/>
                <p14:nvPr/>
              </p14:nvContentPartPr>
              <p14:xfrm>
                <a:off x="3745520" y="6017223"/>
                <a:ext cx="300600" cy="2307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1533F1E-121F-74B5-A8C1-BA8714FE2C3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727520" y="5999223"/>
                  <a:ext cx="33624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4774B3-1BD5-21F0-3C72-2DD180764CCD}"/>
              </a:ext>
            </a:extLst>
          </p:cNvPr>
          <p:cNvGrpSpPr/>
          <p:nvPr/>
        </p:nvGrpSpPr>
        <p:grpSpPr>
          <a:xfrm>
            <a:off x="4238720" y="5972223"/>
            <a:ext cx="1636920" cy="427680"/>
            <a:chOff x="4238720" y="5972223"/>
            <a:chExt cx="1636920" cy="42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D0FCAAC-844A-ADFB-7CD0-493A9935D306}"/>
                    </a:ext>
                  </a:extLst>
                </p14:cNvPr>
                <p14:cNvContentPartPr/>
                <p14:nvPr/>
              </p14:nvContentPartPr>
              <p14:xfrm>
                <a:off x="4238720" y="6111543"/>
                <a:ext cx="35640" cy="993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D0FCAAC-844A-ADFB-7CD0-493A9935D30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20720" y="6093903"/>
                  <a:ext cx="7128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A26C051-5402-6C49-1D2D-FDF9E55BD248}"/>
                    </a:ext>
                  </a:extLst>
                </p14:cNvPr>
                <p14:cNvContentPartPr/>
                <p14:nvPr/>
              </p14:nvContentPartPr>
              <p14:xfrm>
                <a:off x="4324400" y="6034143"/>
                <a:ext cx="98640" cy="3657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A26C051-5402-6C49-1D2D-FDF9E55BD24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306760" y="6016143"/>
                  <a:ext cx="1342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3DFF691-EA6B-83F5-1B9E-5D3462E59B66}"/>
                    </a:ext>
                  </a:extLst>
                </p14:cNvPr>
                <p14:cNvContentPartPr/>
                <p14:nvPr/>
              </p14:nvContentPartPr>
              <p14:xfrm>
                <a:off x="4334480" y="6251583"/>
                <a:ext cx="99000" cy="334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3DFF691-EA6B-83F5-1B9E-5D3462E59B6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316840" y="6233943"/>
                  <a:ext cx="1346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E272876-D2A4-4096-23B4-35683E2DFC0B}"/>
                    </a:ext>
                  </a:extLst>
                </p14:cNvPr>
                <p14:cNvContentPartPr/>
                <p14:nvPr/>
              </p14:nvContentPartPr>
              <p14:xfrm>
                <a:off x="4537880" y="6112983"/>
                <a:ext cx="300600" cy="1544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E272876-D2A4-4096-23B4-35683E2DFC0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519880" y="6095343"/>
                  <a:ext cx="3362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A796BBF-B546-ACF3-1696-C8937A038FF5}"/>
                    </a:ext>
                  </a:extLst>
                </p14:cNvPr>
                <p14:cNvContentPartPr/>
                <p14:nvPr/>
              </p14:nvContentPartPr>
              <p14:xfrm>
                <a:off x="4836680" y="6111183"/>
                <a:ext cx="155160" cy="1245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A796BBF-B546-ACF3-1696-C8937A038FF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818680" y="6093183"/>
                  <a:ext cx="1908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67825C7-6660-E83D-0211-5A38718228D2}"/>
                    </a:ext>
                  </a:extLst>
                </p14:cNvPr>
                <p14:cNvContentPartPr/>
                <p14:nvPr/>
              </p14:nvContentPartPr>
              <p14:xfrm>
                <a:off x="4973840" y="6108663"/>
                <a:ext cx="92880" cy="2653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67825C7-6660-E83D-0211-5A38718228D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955840" y="6091023"/>
                  <a:ext cx="12852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73E2904-3180-A040-CF51-F3E94F5C59AC}"/>
                    </a:ext>
                  </a:extLst>
                </p14:cNvPr>
                <p14:cNvContentPartPr/>
                <p14:nvPr/>
              </p14:nvContentPartPr>
              <p14:xfrm>
                <a:off x="5076440" y="6110463"/>
                <a:ext cx="161640" cy="1054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73E2904-3180-A040-CF51-F3E94F5C59A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058800" y="6092463"/>
                  <a:ext cx="1972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922F771-9FCA-7720-D1CA-763AE50898CF}"/>
                    </a:ext>
                  </a:extLst>
                </p14:cNvPr>
                <p14:cNvContentPartPr/>
                <p14:nvPr/>
              </p14:nvContentPartPr>
              <p14:xfrm>
                <a:off x="5271920" y="6117663"/>
                <a:ext cx="24120" cy="1270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922F771-9FCA-7720-D1CA-763AE50898C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254280" y="6099663"/>
                  <a:ext cx="597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C1DFB68-2EAF-12B5-6EEF-9E496C0F54BA}"/>
                    </a:ext>
                  </a:extLst>
                </p14:cNvPr>
                <p14:cNvContentPartPr/>
                <p14:nvPr/>
              </p14:nvContentPartPr>
              <p14:xfrm>
                <a:off x="5302160" y="6097503"/>
                <a:ext cx="17640" cy="79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C1DFB68-2EAF-12B5-6EEF-9E496C0F54B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284520" y="6079503"/>
                  <a:ext cx="532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DB59A52-220A-012C-90C3-40BE2E285A75}"/>
                    </a:ext>
                  </a:extLst>
                </p14:cNvPr>
                <p14:cNvContentPartPr/>
                <p14:nvPr/>
              </p14:nvContentPartPr>
              <p14:xfrm>
                <a:off x="5354360" y="5972223"/>
                <a:ext cx="36360" cy="1774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DB59A52-220A-012C-90C3-40BE2E285A7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336360" y="5954583"/>
                  <a:ext cx="720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07F8549-042F-9108-AE50-DA4A0AED0D17}"/>
                    </a:ext>
                  </a:extLst>
                </p14:cNvPr>
                <p14:cNvContentPartPr/>
                <p14:nvPr/>
              </p14:nvContentPartPr>
              <p14:xfrm>
                <a:off x="5395040" y="6046743"/>
                <a:ext cx="121320" cy="529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07F8549-042F-9108-AE50-DA4A0AED0D1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77040" y="6028743"/>
                  <a:ext cx="1569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211D5F1-8913-1E75-AE5D-2E4F5C297120}"/>
                    </a:ext>
                  </a:extLst>
                </p14:cNvPr>
                <p14:cNvContentPartPr/>
                <p14:nvPr/>
              </p14:nvContentPartPr>
              <p14:xfrm>
                <a:off x="5472080" y="6056103"/>
                <a:ext cx="250200" cy="1814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211D5F1-8913-1E75-AE5D-2E4F5C29712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454080" y="6038463"/>
                  <a:ext cx="2858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92EA77E-AF89-B1E5-AD63-A9125081124E}"/>
                    </a:ext>
                  </a:extLst>
                </p14:cNvPr>
                <p14:cNvContentPartPr/>
                <p14:nvPr/>
              </p14:nvContentPartPr>
              <p14:xfrm>
                <a:off x="5689160" y="6100023"/>
                <a:ext cx="186480" cy="1684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92EA77E-AF89-B1E5-AD63-A9125081124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671520" y="6082023"/>
                  <a:ext cx="22212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D3AF3FD-916E-9E81-A328-E81EDA9AC840}"/>
              </a:ext>
            </a:extLst>
          </p:cNvPr>
          <p:cNvGrpSpPr/>
          <p:nvPr/>
        </p:nvGrpSpPr>
        <p:grpSpPr>
          <a:xfrm>
            <a:off x="6110360" y="6029463"/>
            <a:ext cx="476280" cy="323640"/>
            <a:chOff x="6110360" y="6029463"/>
            <a:chExt cx="476280" cy="32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4C532D6-D8FF-D008-B719-11EC37A744BC}"/>
                    </a:ext>
                  </a:extLst>
                </p14:cNvPr>
                <p14:cNvContentPartPr/>
                <p14:nvPr/>
              </p14:nvContentPartPr>
              <p14:xfrm>
                <a:off x="6184520" y="6029463"/>
                <a:ext cx="47520" cy="1947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4C532D6-D8FF-D008-B719-11EC37A744B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166880" y="6011823"/>
                  <a:ext cx="831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2DA2691-A609-8BC6-D7E7-6D5555753F9D}"/>
                    </a:ext>
                  </a:extLst>
                </p14:cNvPr>
                <p14:cNvContentPartPr/>
                <p14:nvPr/>
              </p14:nvContentPartPr>
              <p14:xfrm>
                <a:off x="6110360" y="6100383"/>
                <a:ext cx="73800" cy="471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2DA2691-A609-8BC6-D7E7-6D5555753F9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092720" y="6082743"/>
                  <a:ext cx="1094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AC184CA-D0A0-8191-62E4-3F96AB984F10}"/>
                    </a:ext>
                  </a:extLst>
                </p14:cNvPr>
                <p14:cNvContentPartPr/>
                <p14:nvPr/>
              </p14:nvContentPartPr>
              <p14:xfrm>
                <a:off x="6232760" y="6108663"/>
                <a:ext cx="64080" cy="1638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AC184CA-D0A0-8191-62E4-3F96AB984F1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214760" y="6091023"/>
                  <a:ext cx="997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6E25368-C118-3A41-956D-851EFAC888EF}"/>
                    </a:ext>
                  </a:extLst>
                </p14:cNvPr>
                <p14:cNvContentPartPr/>
                <p14:nvPr/>
              </p14:nvContentPartPr>
              <p14:xfrm>
                <a:off x="6293240" y="6092463"/>
                <a:ext cx="166320" cy="2606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6E25368-C118-3A41-956D-851EFAC888E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275240" y="6074823"/>
                  <a:ext cx="20196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CECDE99-CD01-E02A-E426-33DBDEFD47F7}"/>
                    </a:ext>
                  </a:extLst>
                </p14:cNvPr>
                <p14:cNvContentPartPr/>
                <p14:nvPr/>
              </p14:nvContentPartPr>
              <p14:xfrm>
                <a:off x="6485120" y="6128103"/>
                <a:ext cx="101520" cy="1256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CECDE99-CD01-E02A-E426-33DBDEFD47F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467120" y="6110103"/>
                  <a:ext cx="137160" cy="161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3F1C424-3825-A6C8-CF4F-827125855F78}"/>
              </a:ext>
            </a:extLst>
          </p:cNvPr>
          <p:cNvSpPr/>
          <p:nvPr/>
        </p:nvSpPr>
        <p:spPr>
          <a:xfrm>
            <a:off x="609600" y="228600"/>
            <a:ext cx="3125120" cy="753657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CECCUCCI  Rev.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205507-EBB2-991A-88F4-EDEE2816CDF3}"/>
              </a:ext>
            </a:extLst>
          </p:cNvPr>
          <p:cNvGrpSpPr/>
          <p:nvPr/>
        </p:nvGrpSpPr>
        <p:grpSpPr>
          <a:xfrm>
            <a:off x="6945554" y="2137288"/>
            <a:ext cx="597240" cy="334440"/>
            <a:chOff x="6945554" y="2137288"/>
            <a:chExt cx="597240" cy="33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BA54D45-EBF5-DB70-360B-8BAB8829C45B}"/>
                    </a:ext>
                  </a:extLst>
                </p14:cNvPr>
                <p14:cNvContentPartPr/>
                <p14:nvPr/>
              </p14:nvContentPartPr>
              <p14:xfrm>
                <a:off x="6945554" y="2275888"/>
                <a:ext cx="597240" cy="77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BA54D45-EBF5-DB70-360B-8BAB8829C45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927914" y="2257888"/>
                  <a:ext cx="6328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3C3177B-E826-158F-EB3A-67E62F1FC5BA}"/>
                    </a:ext>
                  </a:extLst>
                </p14:cNvPr>
                <p14:cNvContentPartPr/>
                <p14:nvPr/>
              </p14:nvContentPartPr>
              <p14:xfrm>
                <a:off x="7213394" y="2156368"/>
                <a:ext cx="104400" cy="185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3C3177B-E826-158F-EB3A-67E62F1FC5B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195394" y="2138368"/>
                  <a:ext cx="1400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AD8C8F2-63F6-C8AE-7B9E-D3DDB601E59A}"/>
                    </a:ext>
                  </a:extLst>
                </p14:cNvPr>
                <p14:cNvContentPartPr/>
                <p14:nvPr/>
              </p14:nvContentPartPr>
              <p14:xfrm>
                <a:off x="7337234" y="2137288"/>
                <a:ext cx="6840" cy="16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AD8C8F2-63F6-C8AE-7B9E-D3DDB601E59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319594" y="2119288"/>
                  <a:ext cx="424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F15F460-C1EA-5559-439A-49ACD0C5B109}"/>
                    </a:ext>
                  </a:extLst>
                </p14:cNvPr>
                <p14:cNvContentPartPr/>
                <p14:nvPr/>
              </p14:nvContentPartPr>
              <p14:xfrm>
                <a:off x="7244354" y="2296408"/>
                <a:ext cx="74520" cy="175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F15F460-C1EA-5559-439A-49ACD0C5B10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226714" y="2278768"/>
                  <a:ext cx="110160" cy="21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A20487-B582-EF12-45FD-3162DC5607B2}"/>
              </a:ext>
            </a:extLst>
          </p:cNvPr>
          <p:cNvGrpSpPr/>
          <p:nvPr/>
        </p:nvGrpSpPr>
        <p:grpSpPr>
          <a:xfrm>
            <a:off x="7223114" y="5507248"/>
            <a:ext cx="451440" cy="289800"/>
            <a:chOff x="7223114" y="5507248"/>
            <a:chExt cx="451440" cy="2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984E1D3-1DE7-BA66-E2A8-874A96027A21}"/>
                    </a:ext>
                  </a:extLst>
                </p14:cNvPr>
                <p14:cNvContentPartPr/>
                <p14:nvPr/>
              </p14:nvContentPartPr>
              <p14:xfrm>
                <a:off x="7223114" y="5652688"/>
                <a:ext cx="451440" cy="65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984E1D3-1DE7-BA66-E2A8-874A96027A2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205474" y="5635048"/>
                  <a:ext cx="48708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DDA73A8-B10E-4B44-6AE7-AEEE03ECA9A5}"/>
                    </a:ext>
                  </a:extLst>
                </p14:cNvPr>
                <p14:cNvContentPartPr/>
                <p14:nvPr/>
              </p14:nvContentPartPr>
              <p14:xfrm>
                <a:off x="7423994" y="5507248"/>
                <a:ext cx="191880" cy="181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DDA73A8-B10E-4B44-6AE7-AEEE03ECA9A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05994" y="5489248"/>
                  <a:ext cx="2275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FC4A2E1-9E88-75F3-EFC0-787132C6AE65}"/>
                    </a:ext>
                  </a:extLst>
                </p14:cNvPr>
                <p14:cNvContentPartPr/>
                <p14:nvPr/>
              </p14:nvContentPartPr>
              <p14:xfrm>
                <a:off x="7471874" y="5643688"/>
                <a:ext cx="60480" cy="1533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FC4A2E1-9E88-75F3-EFC0-787132C6AE6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453874" y="5626048"/>
                  <a:ext cx="9612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5ABDCD0-7793-45FE-FE0B-42E9777D7FBE}"/>
              </a:ext>
            </a:extLst>
          </p:cNvPr>
          <p:cNvGrpSpPr/>
          <p:nvPr/>
        </p:nvGrpSpPr>
        <p:grpSpPr>
          <a:xfrm>
            <a:off x="1233434" y="6391768"/>
            <a:ext cx="992520" cy="348840"/>
            <a:chOff x="1233434" y="6391768"/>
            <a:chExt cx="992520" cy="34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1882653-811D-6024-9583-D78A09EC7B65}"/>
                    </a:ext>
                  </a:extLst>
                </p14:cNvPr>
                <p14:cNvContentPartPr/>
                <p14:nvPr/>
              </p14:nvContentPartPr>
              <p14:xfrm>
                <a:off x="1262954" y="6528208"/>
                <a:ext cx="27360" cy="179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1882653-811D-6024-9583-D78A09EC7B6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245314" y="6510208"/>
                  <a:ext cx="630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FD6A66D-6582-7CAA-4F6A-911260CFDB2D}"/>
                    </a:ext>
                  </a:extLst>
                </p14:cNvPr>
                <p14:cNvContentPartPr/>
                <p14:nvPr/>
              </p14:nvContentPartPr>
              <p14:xfrm>
                <a:off x="1233434" y="6391768"/>
                <a:ext cx="140760" cy="321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FD6A66D-6582-7CAA-4F6A-911260CFDB2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15434" y="6373768"/>
                  <a:ext cx="17640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C8D6D9C-66DC-97C1-3780-88A02C530593}"/>
                    </a:ext>
                  </a:extLst>
                </p14:cNvPr>
                <p14:cNvContentPartPr/>
                <p14:nvPr/>
              </p14:nvContentPartPr>
              <p14:xfrm>
                <a:off x="1456994" y="6555928"/>
                <a:ext cx="50760" cy="184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C8D6D9C-66DC-97C1-3780-88A02C53059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439354" y="6537928"/>
                  <a:ext cx="864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A6B01C8-F4DC-FE14-A3E7-4B54A88EE1BF}"/>
                    </a:ext>
                  </a:extLst>
                </p14:cNvPr>
                <p14:cNvContentPartPr/>
                <p14:nvPr/>
              </p14:nvContentPartPr>
              <p14:xfrm>
                <a:off x="1623314" y="6526048"/>
                <a:ext cx="123480" cy="172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A6B01C8-F4DC-FE14-A3E7-4B54A88EE1B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605674" y="6508408"/>
                  <a:ext cx="1591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0B69721-FE59-E557-F697-40770BB7AF9D}"/>
                    </a:ext>
                  </a:extLst>
                </p14:cNvPr>
                <p14:cNvContentPartPr/>
                <p14:nvPr/>
              </p14:nvContentPartPr>
              <p14:xfrm>
                <a:off x="1577234" y="6681208"/>
                <a:ext cx="42840" cy="21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0B69721-FE59-E557-F697-40770BB7AF9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559594" y="6663208"/>
                  <a:ext cx="784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EBEAF90-21C8-E9C0-CDD7-6EE4668B5701}"/>
                    </a:ext>
                  </a:extLst>
                </p14:cNvPr>
                <p14:cNvContentPartPr/>
                <p14:nvPr/>
              </p14:nvContentPartPr>
              <p14:xfrm>
                <a:off x="1801874" y="6569248"/>
                <a:ext cx="33480" cy="160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EBEAF90-21C8-E9C0-CDD7-6EE4668B570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784234" y="6551608"/>
                  <a:ext cx="691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EF2BA2B-6D46-1712-9498-757EAFFE86E1}"/>
                    </a:ext>
                  </a:extLst>
                </p14:cNvPr>
                <p14:cNvContentPartPr/>
                <p14:nvPr/>
              </p14:nvContentPartPr>
              <p14:xfrm>
                <a:off x="1789994" y="6414088"/>
                <a:ext cx="360" cy="7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EF2BA2B-6D46-1712-9498-757EAFFE86E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771994" y="6396448"/>
                  <a:ext cx="360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78CA157-326E-480E-1B77-C0C7B2FDAF08}"/>
                    </a:ext>
                  </a:extLst>
                </p14:cNvPr>
                <p14:cNvContentPartPr/>
                <p14:nvPr/>
              </p14:nvContentPartPr>
              <p14:xfrm>
                <a:off x="1918514" y="6404368"/>
                <a:ext cx="91080" cy="293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78CA157-326E-480E-1B77-C0C7B2FDAF0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900514" y="6386368"/>
                  <a:ext cx="12672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BCC1488-F80B-86E0-CF3C-A027C7F8BFA0}"/>
                    </a:ext>
                  </a:extLst>
                </p14:cNvPr>
                <p14:cNvContentPartPr/>
                <p14:nvPr/>
              </p14:nvContentPartPr>
              <p14:xfrm>
                <a:off x="2089874" y="6564928"/>
                <a:ext cx="136080" cy="109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BCC1488-F80B-86E0-CF3C-A027C7F8BFA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071874" y="6547288"/>
                  <a:ext cx="171720" cy="14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723F72-CC10-31C7-4E9E-43EC9B0C8A53}"/>
              </a:ext>
            </a:extLst>
          </p:cNvPr>
          <p:cNvGrpSpPr/>
          <p:nvPr/>
        </p:nvGrpSpPr>
        <p:grpSpPr>
          <a:xfrm>
            <a:off x="2670914" y="6415168"/>
            <a:ext cx="880200" cy="296280"/>
            <a:chOff x="2670914" y="6415168"/>
            <a:chExt cx="880200" cy="29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D484CBB-B3B4-3538-560D-7EC5C223B95C}"/>
                    </a:ext>
                  </a:extLst>
                </p14:cNvPr>
                <p14:cNvContentPartPr/>
                <p14:nvPr/>
              </p14:nvContentPartPr>
              <p14:xfrm>
                <a:off x="2670914" y="6524608"/>
                <a:ext cx="9000" cy="122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D484CBB-B3B4-3538-560D-7EC5C223B95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652914" y="6506968"/>
                  <a:ext cx="446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9D3B99D-29DC-8992-7249-399D7659C04A}"/>
                    </a:ext>
                  </a:extLst>
                </p14:cNvPr>
                <p14:cNvContentPartPr/>
                <p14:nvPr/>
              </p14:nvContentPartPr>
              <p14:xfrm>
                <a:off x="2728154" y="6479248"/>
                <a:ext cx="165240" cy="178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9D3B99D-29DC-8992-7249-399D7659C04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710154" y="6461608"/>
                  <a:ext cx="2008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98B86AC-35A1-11BB-A41A-FCF82E664120}"/>
                    </a:ext>
                  </a:extLst>
                </p14:cNvPr>
                <p14:cNvContentPartPr/>
                <p14:nvPr/>
              </p14:nvContentPartPr>
              <p14:xfrm>
                <a:off x="2938394" y="6552328"/>
                <a:ext cx="149760" cy="159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98B86AC-35A1-11BB-A41A-FCF82E66412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920754" y="6534328"/>
                  <a:ext cx="1854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0172466-AF01-B483-749D-9CB2E1317F50}"/>
                    </a:ext>
                  </a:extLst>
                </p14:cNvPr>
                <p14:cNvContentPartPr/>
                <p14:nvPr/>
              </p14:nvContentPartPr>
              <p14:xfrm>
                <a:off x="3135314" y="6549448"/>
                <a:ext cx="127800" cy="104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0172466-AF01-B483-749D-9CB2E1317F5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117314" y="6531448"/>
                  <a:ext cx="1634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E606EAE-2DC0-1F95-0E73-2B47DCC166B3}"/>
                    </a:ext>
                  </a:extLst>
                </p14:cNvPr>
                <p14:cNvContentPartPr/>
                <p14:nvPr/>
              </p14:nvContentPartPr>
              <p14:xfrm>
                <a:off x="3323234" y="6415168"/>
                <a:ext cx="131040" cy="229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E606EAE-2DC0-1F95-0E73-2B47DCC166B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305594" y="6397168"/>
                  <a:ext cx="1666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F3BE991-0D70-2512-D577-97397046C330}"/>
                    </a:ext>
                  </a:extLst>
                </p14:cNvPr>
                <p14:cNvContentPartPr/>
                <p14:nvPr/>
              </p14:nvContentPartPr>
              <p14:xfrm>
                <a:off x="3453194" y="6608488"/>
                <a:ext cx="97920" cy="78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F3BE991-0D70-2512-D577-97397046C33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435554" y="6590488"/>
                  <a:ext cx="133560" cy="11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94790D9-7B1E-503A-8FE1-9874AA0AF86F}"/>
              </a:ext>
            </a:extLst>
          </p:cNvPr>
          <p:cNvGrpSpPr/>
          <p:nvPr/>
        </p:nvGrpSpPr>
        <p:grpSpPr>
          <a:xfrm>
            <a:off x="3940994" y="6422728"/>
            <a:ext cx="290880" cy="304200"/>
            <a:chOff x="3940994" y="6422728"/>
            <a:chExt cx="290880" cy="30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098CC98-2472-6390-56FF-D67F6C70E133}"/>
                    </a:ext>
                  </a:extLst>
                </p14:cNvPr>
                <p14:cNvContentPartPr/>
                <p14:nvPr/>
              </p14:nvContentPartPr>
              <p14:xfrm>
                <a:off x="3940994" y="6422728"/>
                <a:ext cx="236880" cy="3042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098CC98-2472-6390-56FF-D67F6C70E13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923354" y="6404728"/>
                  <a:ext cx="27252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9F61F7C-4508-E492-5125-8ECBA456B230}"/>
                    </a:ext>
                  </a:extLst>
                </p14:cNvPr>
                <p14:cNvContentPartPr/>
                <p14:nvPr/>
              </p14:nvContentPartPr>
              <p14:xfrm>
                <a:off x="4050074" y="6474208"/>
                <a:ext cx="104400" cy="98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9F61F7C-4508-E492-5125-8ECBA456B23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32434" y="6456568"/>
                  <a:ext cx="1400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0C9B9D8-C1B7-94DE-6D9A-8CB998E81193}"/>
                    </a:ext>
                  </a:extLst>
                </p14:cNvPr>
                <p14:cNvContentPartPr/>
                <p14:nvPr/>
              </p14:nvContentPartPr>
              <p14:xfrm>
                <a:off x="4104074" y="6476368"/>
                <a:ext cx="127800" cy="79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0C9B9D8-C1B7-94DE-6D9A-8CB998E8119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086074" y="6458728"/>
                  <a:ext cx="163440" cy="11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CEFEEEE-0D7C-F518-EBB1-EC50937B844F}"/>
              </a:ext>
            </a:extLst>
          </p:cNvPr>
          <p:cNvGrpSpPr/>
          <p:nvPr/>
        </p:nvGrpSpPr>
        <p:grpSpPr>
          <a:xfrm>
            <a:off x="4450034" y="6428128"/>
            <a:ext cx="647280" cy="273960"/>
            <a:chOff x="4450034" y="6428128"/>
            <a:chExt cx="647280" cy="27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9C5FA60-8AC8-4175-5242-5D2683A2232F}"/>
                    </a:ext>
                  </a:extLst>
                </p14:cNvPr>
                <p14:cNvContentPartPr/>
                <p14:nvPr/>
              </p14:nvContentPartPr>
              <p14:xfrm>
                <a:off x="4450034" y="6435328"/>
                <a:ext cx="98280" cy="266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9C5FA60-8AC8-4175-5242-5D2683A2232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432034" y="6417328"/>
                  <a:ext cx="13392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59643FE-318E-2606-7472-721D4E22BE82}"/>
                    </a:ext>
                  </a:extLst>
                </p14:cNvPr>
                <p14:cNvContentPartPr/>
                <p14:nvPr/>
              </p14:nvContentPartPr>
              <p14:xfrm>
                <a:off x="4570994" y="6578608"/>
                <a:ext cx="185400" cy="123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59643FE-318E-2606-7472-721D4E22BE8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553354" y="6560968"/>
                  <a:ext cx="2210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687254E-C517-4D26-AAA8-33D73C777D49}"/>
                    </a:ext>
                  </a:extLst>
                </p14:cNvPr>
                <p14:cNvContentPartPr/>
                <p14:nvPr/>
              </p14:nvContentPartPr>
              <p14:xfrm>
                <a:off x="4749194" y="6610288"/>
                <a:ext cx="37080" cy="49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687254E-C517-4D26-AAA8-33D73C777D4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731194" y="6592648"/>
                  <a:ext cx="727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067836B-DCAD-9B67-CE90-391150813287}"/>
                    </a:ext>
                  </a:extLst>
                </p14:cNvPr>
                <p14:cNvContentPartPr/>
                <p14:nvPr/>
              </p14:nvContentPartPr>
              <p14:xfrm>
                <a:off x="4814354" y="6614608"/>
                <a:ext cx="65520" cy="80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067836B-DCAD-9B67-CE90-39115081328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796354" y="6596608"/>
                  <a:ext cx="1011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29508B4-6446-F0D7-56C2-B41828880F9B}"/>
                    </a:ext>
                  </a:extLst>
                </p14:cNvPr>
                <p14:cNvContentPartPr/>
                <p14:nvPr/>
              </p14:nvContentPartPr>
              <p14:xfrm>
                <a:off x="4905434" y="6439648"/>
                <a:ext cx="121320" cy="186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29508B4-6446-F0D7-56C2-B41828880F9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887794" y="6422008"/>
                  <a:ext cx="1569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EAA30E7-9EAD-6466-F452-110D5D79A309}"/>
                    </a:ext>
                  </a:extLst>
                </p14:cNvPr>
                <p14:cNvContentPartPr/>
                <p14:nvPr/>
              </p14:nvContentPartPr>
              <p14:xfrm>
                <a:off x="4946114" y="6428128"/>
                <a:ext cx="151200" cy="140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EAA30E7-9EAD-6466-F452-110D5D79A309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928114" y="6410128"/>
                  <a:ext cx="186840" cy="17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505E5C4-09A7-2C35-B716-CEC49EBE25A8}"/>
              </a:ext>
            </a:extLst>
          </p:cNvPr>
          <p:cNvGrpSpPr/>
          <p:nvPr/>
        </p:nvGrpSpPr>
        <p:grpSpPr>
          <a:xfrm>
            <a:off x="5328434" y="6463048"/>
            <a:ext cx="448560" cy="339480"/>
            <a:chOff x="5328434" y="6463048"/>
            <a:chExt cx="448560" cy="33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48A01CF-9687-BEBE-85DF-B97D8A857EB9}"/>
                    </a:ext>
                  </a:extLst>
                </p14:cNvPr>
                <p14:cNvContentPartPr/>
                <p14:nvPr/>
              </p14:nvContentPartPr>
              <p14:xfrm>
                <a:off x="5341754" y="6492208"/>
                <a:ext cx="148320" cy="3103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48A01CF-9687-BEBE-85DF-B97D8A857EB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324114" y="6474208"/>
                  <a:ext cx="18396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4A8D9BA-C4D9-2149-E7AB-C338772DCB21}"/>
                    </a:ext>
                  </a:extLst>
                </p14:cNvPr>
                <p14:cNvContentPartPr/>
                <p14:nvPr/>
              </p14:nvContentPartPr>
              <p14:xfrm>
                <a:off x="5328434" y="6731968"/>
                <a:ext cx="4680" cy="23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4A8D9BA-C4D9-2149-E7AB-C338772DCB2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310434" y="6714328"/>
                  <a:ext cx="403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DCEB2EF-77A8-A1BF-939C-8ECDB2FBCBDA}"/>
                    </a:ext>
                  </a:extLst>
                </p14:cNvPr>
                <p14:cNvContentPartPr/>
                <p14:nvPr/>
              </p14:nvContentPartPr>
              <p14:xfrm>
                <a:off x="5334194" y="6641608"/>
                <a:ext cx="115200" cy="48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DCEB2EF-77A8-A1BF-939C-8ECDB2FBCBD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316194" y="6623608"/>
                  <a:ext cx="1508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3B6987E-05D4-13BB-EF7C-6A77C01ECEA9}"/>
                    </a:ext>
                  </a:extLst>
                </p14:cNvPr>
                <p14:cNvContentPartPr/>
                <p14:nvPr/>
              </p14:nvContentPartPr>
              <p14:xfrm>
                <a:off x="5510954" y="6642328"/>
                <a:ext cx="110880" cy="104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3B6987E-05D4-13BB-EF7C-6A77C01ECEA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493314" y="6624328"/>
                  <a:ext cx="1465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93F012B-A703-36CD-2AD3-C764BC85A820}"/>
                    </a:ext>
                  </a:extLst>
                </p14:cNvPr>
                <p14:cNvContentPartPr/>
                <p14:nvPr/>
              </p14:nvContentPartPr>
              <p14:xfrm>
                <a:off x="5645594" y="6617488"/>
                <a:ext cx="78120" cy="80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93F012B-A703-36CD-2AD3-C764BC85A82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627594" y="6599488"/>
                  <a:ext cx="1137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D4F653F-79B0-8634-9CBF-D75FA5821493}"/>
                    </a:ext>
                  </a:extLst>
                </p14:cNvPr>
                <p14:cNvContentPartPr/>
                <p14:nvPr/>
              </p14:nvContentPartPr>
              <p14:xfrm>
                <a:off x="5705714" y="6463048"/>
                <a:ext cx="71280" cy="231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D4F653F-79B0-8634-9CBF-D75FA582149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688074" y="6445408"/>
                  <a:ext cx="106920" cy="267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45097032"/>
      </p:ext>
    </p:extLst>
  </p:cSld>
  <p:clrMapOvr>
    <a:masterClrMapping/>
  </p:clrMapOvr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704C-432D-1FE6-2E4C-F7302E09F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K0=&gt;pi0 mu+ mu-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961DA-4886-888E-DCE6-254A04B42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: Ks</a:t>
            </a:r>
          </a:p>
          <a:p>
            <a:r>
              <a:rPr lang="en-US" dirty="0"/>
              <a:t>JPARC:KL</a:t>
            </a:r>
          </a:p>
          <a:p>
            <a:r>
              <a:rPr lang="en-US" dirty="0" err="1"/>
              <a:t>Pheno</a:t>
            </a:r>
            <a:r>
              <a:rPr lang="en-US" dirty="0"/>
              <a:t>: </a:t>
            </a:r>
            <a:r>
              <a:rPr lang="en-US" dirty="0" err="1"/>
              <a:t>Isidori</a:t>
            </a:r>
            <a:r>
              <a:rPr lang="en-US" dirty="0"/>
              <a:t> et al…;</a:t>
            </a:r>
            <a:r>
              <a:rPr lang="en-US" dirty="0" err="1"/>
              <a:t>D’Ambrosio</a:t>
            </a:r>
            <a:r>
              <a:rPr lang="en-US" dirty="0"/>
              <a:t> et </a:t>
            </a:r>
            <a:r>
              <a:rPr lang="en-US" dirty="0" err="1"/>
              <a:t>al;Schact</a:t>
            </a:r>
            <a:r>
              <a:rPr lang="en-US" dirty="0"/>
              <a:t> + AS (WIP) </a:t>
            </a:r>
          </a:p>
          <a:p>
            <a:r>
              <a:rPr lang="en-US" dirty="0"/>
              <a:t>Lattice: RBC+UKQCD many papers on</a:t>
            </a:r>
          </a:p>
          <a:p>
            <a:pPr marL="0" indent="0">
              <a:buNone/>
            </a:pPr>
            <a:r>
              <a:rPr lang="en-US" dirty="0"/>
              <a:t>   closely related rare K-decays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4607B-1739-ADA8-95A7-7B81ED2E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82869D-018A-7E3E-3A2F-99ECF592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25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882E31-2D35-D68A-F5F9-13520309D707}"/>
              </a:ext>
            </a:extLst>
          </p:cNvPr>
          <p:cNvGrpSpPr/>
          <p:nvPr/>
        </p:nvGrpSpPr>
        <p:grpSpPr>
          <a:xfrm>
            <a:off x="6494689" y="457407"/>
            <a:ext cx="2376000" cy="360000"/>
            <a:chOff x="6494689" y="457407"/>
            <a:chExt cx="2376000" cy="36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DA64095-3AD5-27EA-6B74-135D8E5EEAFA}"/>
                    </a:ext>
                  </a:extLst>
                </p14:cNvPr>
                <p14:cNvContentPartPr/>
                <p14:nvPr/>
              </p14:nvContentPartPr>
              <p14:xfrm>
                <a:off x="6494689" y="726327"/>
                <a:ext cx="213840" cy="91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DA64095-3AD5-27EA-6B74-135D8E5EEAF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76689" y="708327"/>
                  <a:ext cx="2494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92F54CA-27C2-937A-F50D-32D12C7FE4A3}"/>
                    </a:ext>
                  </a:extLst>
                </p14:cNvPr>
                <p14:cNvContentPartPr/>
                <p14:nvPr/>
              </p14:nvContentPartPr>
              <p14:xfrm>
                <a:off x="6648409" y="702207"/>
                <a:ext cx="111960" cy="874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92F54CA-27C2-937A-F50D-32D12C7FE4A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30409" y="684567"/>
                  <a:ext cx="1476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3893925-5860-E380-10C8-934441FE9D2C}"/>
                    </a:ext>
                  </a:extLst>
                </p14:cNvPr>
                <p14:cNvContentPartPr/>
                <p14:nvPr/>
              </p14:nvContentPartPr>
              <p14:xfrm>
                <a:off x="6791329" y="525447"/>
                <a:ext cx="132120" cy="211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3893925-5860-E380-10C8-934441FE9D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73689" y="507807"/>
                  <a:ext cx="1677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9357311-F909-70DC-DAE5-0B4EA8BBF644}"/>
                    </a:ext>
                  </a:extLst>
                </p14:cNvPr>
                <p14:cNvContentPartPr/>
                <p14:nvPr/>
              </p14:nvContentPartPr>
              <p14:xfrm>
                <a:off x="6920209" y="644607"/>
                <a:ext cx="197280" cy="129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9357311-F909-70DC-DAE5-0B4EA8BBF64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02569" y="626607"/>
                  <a:ext cx="2329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B1C8A3E-E4E1-6AE6-F353-FB8A7BE5C948}"/>
                    </a:ext>
                  </a:extLst>
                </p14:cNvPr>
                <p14:cNvContentPartPr/>
                <p14:nvPr/>
              </p14:nvContentPartPr>
              <p14:xfrm>
                <a:off x="7252489" y="662247"/>
                <a:ext cx="124200" cy="82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B1C8A3E-E4E1-6AE6-F353-FB8A7BE5C94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234489" y="644247"/>
                  <a:ext cx="1598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0382FD6-9B2D-E16E-6C3E-5ACE01777916}"/>
                    </a:ext>
                  </a:extLst>
                </p14:cNvPr>
                <p14:cNvContentPartPr/>
                <p14:nvPr/>
              </p14:nvContentPartPr>
              <p14:xfrm>
                <a:off x="7444009" y="506007"/>
                <a:ext cx="70200" cy="250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0382FD6-9B2D-E16E-6C3E-5ACE0177791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426369" y="488007"/>
                  <a:ext cx="1058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5C02597-24BB-302F-8137-2D24E2DA1BC2}"/>
                    </a:ext>
                  </a:extLst>
                </p14:cNvPr>
                <p14:cNvContentPartPr/>
                <p14:nvPr/>
              </p14:nvContentPartPr>
              <p14:xfrm>
                <a:off x="7557049" y="665847"/>
                <a:ext cx="116640" cy="961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5C02597-24BB-302F-8137-2D24E2DA1BC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539049" y="648207"/>
                  <a:ext cx="15228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50C5D50-F659-6498-1A21-08877D5EAB46}"/>
                    </a:ext>
                  </a:extLst>
                </p14:cNvPr>
                <p14:cNvContentPartPr/>
                <p14:nvPr/>
              </p14:nvContentPartPr>
              <p14:xfrm>
                <a:off x="7734889" y="640287"/>
                <a:ext cx="119520" cy="78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50C5D50-F659-6498-1A21-08877D5EAB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716889" y="622287"/>
                  <a:ext cx="1551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0171049-AF4D-679D-BF11-71C291A215A9}"/>
                    </a:ext>
                  </a:extLst>
                </p14:cNvPr>
                <p14:cNvContentPartPr/>
                <p14:nvPr/>
              </p14:nvContentPartPr>
              <p14:xfrm>
                <a:off x="7995169" y="464247"/>
                <a:ext cx="228600" cy="2818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0171049-AF4D-679D-BF11-71C291A215A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977169" y="446607"/>
                  <a:ext cx="26424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0567DB8-1952-5CBD-6034-75C96F423A39}"/>
                    </a:ext>
                  </a:extLst>
                </p14:cNvPr>
                <p14:cNvContentPartPr/>
                <p14:nvPr/>
              </p14:nvContentPartPr>
              <p14:xfrm>
                <a:off x="8022529" y="542007"/>
                <a:ext cx="180720" cy="817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0567DB8-1952-5CBD-6034-75C96F423A3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004889" y="524007"/>
                  <a:ext cx="2163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3B3EED0-7EA6-6958-AB39-0003B2AC5381}"/>
                    </a:ext>
                  </a:extLst>
                </p14:cNvPr>
                <p14:cNvContentPartPr/>
                <p14:nvPr/>
              </p14:nvContentPartPr>
              <p14:xfrm>
                <a:off x="8274529" y="470367"/>
                <a:ext cx="159840" cy="225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3B3EED0-7EA6-6958-AB39-0003B2AC538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256529" y="452367"/>
                  <a:ext cx="1954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75CE31E-76BC-1CD2-900C-5BB5DF8C57FB}"/>
                    </a:ext>
                  </a:extLst>
                </p14:cNvPr>
                <p14:cNvContentPartPr/>
                <p14:nvPr/>
              </p14:nvContentPartPr>
              <p14:xfrm>
                <a:off x="8568289" y="506727"/>
                <a:ext cx="23040" cy="1609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75CE31E-76BC-1CD2-900C-5BB5DF8C57F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550289" y="488727"/>
                  <a:ext cx="586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8B1A77D-B832-5C69-E942-097304725A4D}"/>
                    </a:ext>
                  </a:extLst>
                </p14:cNvPr>
                <p14:cNvContentPartPr/>
                <p14:nvPr/>
              </p14:nvContentPartPr>
              <p14:xfrm>
                <a:off x="8541289" y="457407"/>
                <a:ext cx="45000" cy="97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8B1A77D-B832-5C69-E942-097304725A4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523289" y="439767"/>
                  <a:ext cx="806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F8A374D-E393-4015-1ACB-59C8B3368994}"/>
                    </a:ext>
                  </a:extLst>
                </p14:cNvPr>
                <p14:cNvContentPartPr/>
                <p14:nvPr/>
              </p14:nvContentPartPr>
              <p14:xfrm>
                <a:off x="8715169" y="522207"/>
                <a:ext cx="155520" cy="123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F8A374D-E393-4015-1ACB-59C8B336899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697169" y="504567"/>
                  <a:ext cx="191160" cy="15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7A682D-45F2-BF92-BC7A-779DFFBD04AC}"/>
              </a:ext>
            </a:extLst>
          </p:cNvPr>
          <p:cNvGrpSpPr/>
          <p:nvPr/>
        </p:nvGrpSpPr>
        <p:grpSpPr>
          <a:xfrm>
            <a:off x="6821929" y="949887"/>
            <a:ext cx="1019520" cy="295920"/>
            <a:chOff x="6821929" y="949887"/>
            <a:chExt cx="101952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2DAC718-516A-036A-DC1C-B65BF7F1EB2C}"/>
                    </a:ext>
                  </a:extLst>
                </p14:cNvPr>
                <p14:cNvContentPartPr/>
                <p14:nvPr/>
              </p14:nvContentPartPr>
              <p14:xfrm>
                <a:off x="6821929" y="962847"/>
                <a:ext cx="63000" cy="219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2DAC718-516A-036A-DC1C-B65BF7F1EB2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804289" y="945207"/>
                  <a:ext cx="9864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A1BAC57-CAB7-8397-2EA9-A25A18D29BB8}"/>
                    </a:ext>
                  </a:extLst>
                </p14:cNvPr>
                <p14:cNvContentPartPr/>
                <p14:nvPr/>
              </p14:nvContentPartPr>
              <p14:xfrm>
                <a:off x="6874489" y="1001367"/>
                <a:ext cx="8640" cy="5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A1BAC57-CAB7-8397-2EA9-A25A18D29BB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856489" y="983367"/>
                  <a:ext cx="442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2B9476B-0535-6AD7-271F-FB2D3E7B61C2}"/>
                    </a:ext>
                  </a:extLst>
                </p14:cNvPr>
                <p14:cNvContentPartPr/>
                <p14:nvPr/>
              </p14:nvContentPartPr>
              <p14:xfrm>
                <a:off x="6856849" y="1010727"/>
                <a:ext cx="110160" cy="235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2B9476B-0535-6AD7-271F-FB2D3E7B61C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38849" y="993087"/>
                  <a:ext cx="1458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10C3E7A-8C95-BF38-AE05-AB1184D85EDA}"/>
                    </a:ext>
                  </a:extLst>
                </p14:cNvPr>
                <p14:cNvContentPartPr/>
                <p14:nvPr/>
              </p14:nvContentPartPr>
              <p14:xfrm>
                <a:off x="7078969" y="955287"/>
                <a:ext cx="165240" cy="2527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10C3E7A-8C95-BF38-AE05-AB1184D85ED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061329" y="937647"/>
                  <a:ext cx="20088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DA2CE94-9085-7B6A-6BD4-1EF5C61428EB}"/>
                    </a:ext>
                  </a:extLst>
                </p14:cNvPr>
                <p14:cNvContentPartPr/>
                <p14:nvPr/>
              </p14:nvContentPartPr>
              <p14:xfrm>
                <a:off x="7120009" y="1010007"/>
                <a:ext cx="294120" cy="130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DA2CE94-9085-7B6A-6BD4-1EF5C61428E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02369" y="992367"/>
                  <a:ext cx="329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0C28A70-B7EC-9D9E-7B29-67EFA82DDAC6}"/>
                    </a:ext>
                  </a:extLst>
                </p14:cNvPr>
                <p14:cNvContentPartPr/>
                <p14:nvPr/>
              </p14:nvContentPartPr>
              <p14:xfrm>
                <a:off x="7339609" y="949887"/>
                <a:ext cx="103680" cy="66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0C28A70-B7EC-9D9E-7B29-67EFA82DDAC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321609" y="932247"/>
                  <a:ext cx="1393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FCBFA73-7044-2749-B8C2-BE1663F80F4A}"/>
                    </a:ext>
                  </a:extLst>
                </p14:cNvPr>
                <p14:cNvContentPartPr/>
                <p14:nvPr/>
              </p14:nvContentPartPr>
              <p14:xfrm>
                <a:off x="7406929" y="970047"/>
                <a:ext cx="34920" cy="2469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FCBFA73-7044-2749-B8C2-BE1663F80F4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388929" y="952047"/>
                  <a:ext cx="7056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56A986D-8375-8A98-0577-88BF7613E210}"/>
                    </a:ext>
                  </a:extLst>
                </p14:cNvPr>
                <p14:cNvContentPartPr/>
                <p14:nvPr/>
              </p14:nvContentPartPr>
              <p14:xfrm>
                <a:off x="7420249" y="961047"/>
                <a:ext cx="70920" cy="298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56A986D-8375-8A98-0577-88BF7613E21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402249" y="943407"/>
                  <a:ext cx="1065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D706AC5-50BD-5DFC-2E1F-D8FAE35E046F}"/>
                    </a:ext>
                  </a:extLst>
                </p14:cNvPr>
                <p14:cNvContentPartPr/>
                <p14:nvPr/>
              </p14:nvContentPartPr>
              <p14:xfrm>
                <a:off x="7363009" y="956727"/>
                <a:ext cx="133920" cy="727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D706AC5-50BD-5DFC-2E1F-D8FAE35E046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345009" y="938727"/>
                  <a:ext cx="169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561A4E3-ADD5-5675-0145-5BB7B51C0B4B}"/>
                    </a:ext>
                  </a:extLst>
                </p14:cNvPr>
                <p14:cNvContentPartPr/>
                <p14:nvPr/>
              </p14:nvContentPartPr>
              <p14:xfrm>
                <a:off x="7540849" y="994887"/>
                <a:ext cx="164880" cy="163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561A4E3-ADD5-5675-0145-5BB7B51C0B4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523209" y="977247"/>
                  <a:ext cx="2005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10CC54E-41EC-59C0-FCCA-71848EB1D9BA}"/>
                    </a:ext>
                  </a:extLst>
                </p14:cNvPr>
                <p14:cNvContentPartPr/>
                <p14:nvPr/>
              </p14:nvContentPartPr>
              <p14:xfrm>
                <a:off x="7722289" y="993087"/>
                <a:ext cx="119160" cy="1609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10CC54E-41EC-59C0-FCCA-71848EB1D9B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04649" y="975087"/>
                  <a:ext cx="154800" cy="19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353D755-F847-CF5E-09C8-804C1D4F95DF}"/>
              </a:ext>
            </a:extLst>
          </p:cNvPr>
          <p:cNvGrpSpPr/>
          <p:nvPr/>
        </p:nvGrpSpPr>
        <p:grpSpPr>
          <a:xfrm>
            <a:off x="5621543" y="4635360"/>
            <a:ext cx="3162960" cy="1742400"/>
            <a:chOff x="5621543" y="4635360"/>
            <a:chExt cx="3162960" cy="174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F6438DA-8AEB-61EF-8660-886AD4D2BA37}"/>
                    </a:ext>
                  </a:extLst>
                </p14:cNvPr>
                <p14:cNvContentPartPr/>
                <p14:nvPr/>
              </p14:nvContentPartPr>
              <p14:xfrm>
                <a:off x="8129663" y="4761000"/>
                <a:ext cx="127080" cy="201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F6438DA-8AEB-61EF-8660-886AD4D2BA3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112023" y="4743360"/>
                  <a:ext cx="1627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2731488-C80F-AB93-23FF-60A0A398CCDA}"/>
                    </a:ext>
                  </a:extLst>
                </p14:cNvPr>
                <p14:cNvContentPartPr/>
                <p14:nvPr/>
              </p14:nvContentPartPr>
              <p14:xfrm>
                <a:off x="8414063" y="4728960"/>
                <a:ext cx="124200" cy="199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2731488-C80F-AB93-23FF-60A0A398CCD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96423" y="4710960"/>
                  <a:ext cx="15984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BB94FFF-2985-FED2-9524-A4531FC891D4}"/>
                    </a:ext>
                  </a:extLst>
                </p14:cNvPr>
                <p14:cNvContentPartPr/>
                <p14:nvPr/>
              </p14:nvContentPartPr>
              <p14:xfrm>
                <a:off x="8487503" y="4825080"/>
                <a:ext cx="54000" cy="290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BB94FFF-2985-FED2-9524-A4531FC891D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469503" y="4807440"/>
                  <a:ext cx="8964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4778DA9-1681-4F1D-3DBC-A5C32B987DAE}"/>
                    </a:ext>
                  </a:extLst>
                </p14:cNvPr>
                <p14:cNvContentPartPr/>
                <p14:nvPr/>
              </p14:nvContentPartPr>
              <p14:xfrm>
                <a:off x="8644103" y="4894920"/>
                <a:ext cx="140400" cy="83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4778DA9-1681-4F1D-3DBC-A5C32B987DA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626103" y="4877280"/>
                  <a:ext cx="1760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8CA297A-3D52-379D-2DD8-E594F1D95F88}"/>
                    </a:ext>
                  </a:extLst>
                </p14:cNvPr>
                <p14:cNvContentPartPr/>
                <p14:nvPr/>
              </p14:nvContentPartPr>
              <p14:xfrm>
                <a:off x="8748503" y="4851360"/>
                <a:ext cx="35640" cy="434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8CA297A-3D52-379D-2DD8-E594F1D95F8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30863" y="4833720"/>
                  <a:ext cx="7128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0F617DA-6D15-F0BD-2BA7-0D2E02C756C1}"/>
                    </a:ext>
                  </a:extLst>
                </p14:cNvPr>
                <p14:cNvContentPartPr/>
                <p14:nvPr/>
              </p14:nvContentPartPr>
              <p14:xfrm>
                <a:off x="5621543" y="4646880"/>
                <a:ext cx="826200" cy="268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0F617DA-6D15-F0BD-2BA7-0D2E02C756C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603543" y="4629240"/>
                  <a:ext cx="8618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2C14A92-B712-6103-521E-42BE4049AE83}"/>
                    </a:ext>
                  </a:extLst>
                </p14:cNvPr>
                <p14:cNvContentPartPr/>
                <p14:nvPr/>
              </p14:nvContentPartPr>
              <p14:xfrm>
                <a:off x="6347663" y="4635360"/>
                <a:ext cx="194400" cy="129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2C14A92-B712-6103-521E-42BE4049AE8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329663" y="4617360"/>
                  <a:ext cx="2300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7A44304-2954-60FA-6A53-6BF7323FC437}"/>
                    </a:ext>
                  </a:extLst>
                </p14:cNvPr>
                <p14:cNvContentPartPr/>
                <p14:nvPr/>
              </p14:nvContentPartPr>
              <p14:xfrm>
                <a:off x="6790823" y="4653720"/>
                <a:ext cx="40320" cy="200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7A44304-2954-60FA-6A53-6BF7323FC43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772823" y="4636080"/>
                  <a:ext cx="759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63721E2-B6C9-49A0-D8B4-68FB379B22D6}"/>
                    </a:ext>
                  </a:extLst>
                </p14:cNvPr>
                <p14:cNvContentPartPr/>
                <p14:nvPr/>
              </p14:nvContentPartPr>
              <p14:xfrm>
                <a:off x="6950303" y="4682880"/>
                <a:ext cx="110880" cy="339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63721E2-B6C9-49A0-D8B4-68FB379B22D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932663" y="4665240"/>
                  <a:ext cx="1465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362B41A-0480-E73A-9ED4-75E073183F9C}"/>
                    </a:ext>
                  </a:extLst>
                </p14:cNvPr>
                <p14:cNvContentPartPr/>
                <p14:nvPr/>
              </p14:nvContentPartPr>
              <p14:xfrm>
                <a:off x="7119503" y="4739760"/>
                <a:ext cx="72720" cy="257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362B41A-0480-E73A-9ED4-75E073183F9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01863" y="4722120"/>
                  <a:ext cx="1083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8031890-FFC9-E048-0078-0E7096CB63A0}"/>
                    </a:ext>
                  </a:extLst>
                </p14:cNvPr>
                <p14:cNvContentPartPr/>
                <p14:nvPr/>
              </p14:nvContentPartPr>
              <p14:xfrm>
                <a:off x="7304183" y="4773960"/>
                <a:ext cx="132480" cy="195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8031890-FFC9-E048-0078-0E7096CB63A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6543" y="4756320"/>
                  <a:ext cx="1681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6781A99-93F7-78B2-EF8B-924B4C2EA973}"/>
                    </a:ext>
                  </a:extLst>
                </p14:cNvPr>
                <p14:cNvContentPartPr/>
                <p14:nvPr/>
              </p14:nvContentPartPr>
              <p14:xfrm>
                <a:off x="7572023" y="4872960"/>
                <a:ext cx="32760" cy="14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6781A99-93F7-78B2-EF8B-924B4C2EA97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554383" y="4854960"/>
                  <a:ext cx="684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BEEF33B-D4F3-F406-7220-57B34DBF323E}"/>
                    </a:ext>
                  </a:extLst>
                </p14:cNvPr>
                <p14:cNvContentPartPr/>
                <p14:nvPr/>
              </p14:nvContentPartPr>
              <p14:xfrm>
                <a:off x="7725743" y="4720320"/>
                <a:ext cx="16920" cy="312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BEEF33B-D4F3-F406-7220-57B34DBF323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707743" y="4702320"/>
                  <a:ext cx="5256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501D2C0-FFC7-B3BC-D5CC-E62047B977B8}"/>
                    </a:ext>
                  </a:extLst>
                </p14:cNvPr>
                <p14:cNvContentPartPr/>
                <p14:nvPr/>
              </p14:nvContentPartPr>
              <p14:xfrm>
                <a:off x="7872623" y="4765320"/>
                <a:ext cx="127080" cy="216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501D2C0-FFC7-B3BC-D5CC-E62047B977B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854983" y="4747680"/>
                  <a:ext cx="1627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AD486E0-CF4A-BE2D-FD16-762BFBE4558F}"/>
                    </a:ext>
                  </a:extLst>
                </p14:cNvPr>
                <p14:cNvContentPartPr/>
                <p14:nvPr/>
              </p14:nvContentPartPr>
              <p14:xfrm>
                <a:off x="6634943" y="5096880"/>
                <a:ext cx="13320" cy="304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AD486E0-CF4A-BE2D-FD16-762BFBE4558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616943" y="5079240"/>
                  <a:ext cx="4896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27B26B5-3EFC-C843-162B-6C5378B9774B}"/>
                    </a:ext>
                  </a:extLst>
                </p14:cNvPr>
                <p14:cNvContentPartPr/>
                <p14:nvPr/>
              </p14:nvContentPartPr>
              <p14:xfrm>
                <a:off x="6714503" y="5197680"/>
                <a:ext cx="133560" cy="323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27B26B5-3EFC-C843-162B-6C5378B9774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696503" y="5179680"/>
                  <a:ext cx="16920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02533E5-1680-1FEC-968D-22862332D9E0}"/>
                    </a:ext>
                  </a:extLst>
                </p14:cNvPr>
                <p14:cNvContentPartPr/>
                <p14:nvPr/>
              </p14:nvContentPartPr>
              <p14:xfrm>
                <a:off x="6974063" y="5288040"/>
                <a:ext cx="54000" cy="222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02533E5-1680-1FEC-968D-22862332D9E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956063" y="5270040"/>
                  <a:ext cx="8964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7C14718-329D-68D3-28C9-D917098C9DDA}"/>
                    </a:ext>
                  </a:extLst>
                </p14:cNvPr>
                <p14:cNvContentPartPr/>
                <p14:nvPr/>
              </p14:nvContentPartPr>
              <p14:xfrm>
                <a:off x="7128503" y="5331240"/>
                <a:ext cx="200880" cy="282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7C14718-329D-68D3-28C9-D917098C9DD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110863" y="5313600"/>
                  <a:ext cx="2365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6739C3F-C35F-0BC2-15F2-A1C08606ECE0}"/>
                    </a:ext>
                  </a:extLst>
                </p14:cNvPr>
                <p14:cNvContentPartPr/>
                <p14:nvPr/>
              </p14:nvContentPartPr>
              <p14:xfrm>
                <a:off x="7373663" y="5450760"/>
                <a:ext cx="25920" cy="2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6739C3F-C35F-0BC2-15F2-A1C08606ECE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355663" y="5432760"/>
                  <a:ext cx="615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8EC5880-2144-36AF-B0B1-8E1D0BAA7AD5}"/>
                    </a:ext>
                  </a:extLst>
                </p14:cNvPr>
                <p14:cNvContentPartPr/>
                <p14:nvPr/>
              </p14:nvContentPartPr>
              <p14:xfrm>
                <a:off x="7664183" y="5348520"/>
                <a:ext cx="6480" cy="2422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8EC5880-2144-36AF-B0B1-8E1D0BAA7AD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646543" y="5330520"/>
                  <a:ext cx="4212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D6954DE-66F7-95C1-6DCE-A790430BC957}"/>
                    </a:ext>
                  </a:extLst>
                </p14:cNvPr>
                <p14:cNvContentPartPr/>
                <p14:nvPr/>
              </p14:nvContentPartPr>
              <p14:xfrm>
                <a:off x="7760663" y="5391000"/>
                <a:ext cx="34560" cy="216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D6954DE-66F7-95C1-6DCE-A790430BC95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742663" y="5373000"/>
                  <a:ext cx="702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818A583-E259-A1AD-526B-359AEF5A3F17}"/>
                    </a:ext>
                  </a:extLst>
                </p14:cNvPr>
                <p14:cNvContentPartPr/>
                <p14:nvPr/>
              </p14:nvContentPartPr>
              <p14:xfrm>
                <a:off x="7927703" y="5411520"/>
                <a:ext cx="67680" cy="252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818A583-E259-A1AD-526B-359AEF5A3F1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909703" y="5393520"/>
                  <a:ext cx="10332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6CA5831-929E-E88F-DB64-5F0F0BDFD92D}"/>
                    </a:ext>
                  </a:extLst>
                </p14:cNvPr>
                <p14:cNvContentPartPr/>
                <p14:nvPr/>
              </p14:nvContentPartPr>
              <p14:xfrm>
                <a:off x="7945343" y="5501880"/>
                <a:ext cx="104400" cy="28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6CA5831-929E-E88F-DB64-5F0F0BDFD92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927703" y="5483880"/>
                  <a:ext cx="1400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DEA5513-4470-9817-688C-DD06A0755D6D}"/>
                    </a:ext>
                  </a:extLst>
                </p14:cNvPr>
                <p14:cNvContentPartPr/>
                <p14:nvPr/>
              </p14:nvContentPartPr>
              <p14:xfrm>
                <a:off x="8119223" y="5494320"/>
                <a:ext cx="234000" cy="190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DEA5513-4470-9817-688C-DD06A0755D6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101583" y="5476320"/>
                  <a:ext cx="2696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B46989C-8988-E9CC-6BAA-913CA7F0A719}"/>
                    </a:ext>
                  </a:extLst>
                </p14:cNvPr>
                <p14:cNvContentPartPr/>
                <p14:nvPr/>
              </p14:nvContentPartPr>
              <p14:xfrm>
                <a:off x="8405783" y="5553000"/>
                <a:ext cx="154440" cy="144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B46989C-8988-E9CC-6BAA-913CA7F0A71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387783" y="5535360"/>
                  <a:ext cx="1900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29FD231-7171-4B56-40E9-B4FAFF8ABA44}"/>
                    </a:ext>
                  </a:extLst>
                </p14:cNvPr>
                <p14:cNvContentPartPr/>
                <p14:nvPr/>
              </p14:nvContentPartPr>
              <p14:xfrm>
                <a:off x="6608303" y="5810400"/>
                <a:ext cx="40320" cy="254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29FD231-7171-4B56-40E9-B4FAFF8ABA4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590663" y="5792400"/>
                  <a:ext cx="7596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55C0FBE-AE79-8CB4-58C5-DE6456F277CF}"/>
                    </a:ext>
                  </a:extLst>
                </p14:cNvPr>
                <p14:cNvContentPartPr/>
                <p14:nvPr/>
              </p14:nvContentPartPr>
              <p14:xfrm>
                <a:off x="6742223" y="5884920"/>
                <a:ext cx="160200" cy="191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55C0FBE-AE79-8CB4-58C5-DE6456F277C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724223" y="5867280"/>
                  <a:ext cx="1958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47DE200-D0D8-7C51-251A-0D5DAAE453D7}"/>
                    </a:ext>
                  </a:extLst>
                </p14:cNvPr>
                <p14:cNvContentPartPr/>
                <p14:nvPr/>
              </p14:nvContentPartPr>
              <p14:xfrm>
                <a:off x="7005383" y="5948280"/>
                <a:ext cx="80640" cy="118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47DE200-D0D8-7C51-251A-0D5DAAE453D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987743" y="5930640"/>
                  <a:ext cx="116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7A71E00-DE7F-6583-4A43-FB202C202365}"/>
                    </a:ext>
                  </a:extLst>
                </p14:cNvPr>
                <p14:cNvContentPartPr/>
                <p14:nvPr/>
              </p14:nvContentPartPr>
              <p14:xfrm>
                <a:off x="7179263" y="5892120"/>
                <a:ext cx="101160" cy="228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7A71E00-DE7F-6583-4A43-FB202C20236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161623" y="5874120"/>
                  <a:ext cx="1368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303A040-2BB0-2212-E7D5-7AE946691843}"/>
                    </a:ext>
                  </a:extLst>
                </p14:cNvPr>
                <p14:cNvContentPartPr/>
                <p14:nvPr/>
              </p14:nvContentPartPr>
              <p14:xfrm>
                <a:off x="7399223" y="6047280"/>
                <a:ext cx="18360" cy="46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303A040-2BB0-2212-E7D5-7AE94669184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381223" y="6029280"/>
                  <a:ext cx="540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669B2BD-1314-0AFE-39D9-6A3FF39134E5}"/>
                    </a:ext>
                  </a:extLst>
                </p14:cNvPr>
                <p14:cNvContentPartPr/>
                <p14:nvPr/>
              </p14:nvContentPartPr>
              <p14:xfrm>
                <a:off x="7601903" y="6007320"/>
                <a:ext cx="137160" cy="181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669B2BD-1314-0AFE-39D9-6A3FF39134E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584263" y="5989320"/>
                  <a:ext cx="1728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0C8C5E1-FD4A-127C-6C0A-B17A3331AF46}"/>
                    </a:ext>
                  </a:extLst>
                </p14:cNvPr>
                <p14:cNvContentPartPr/>
                <p14:nvPr/>
              </p14:nvContentPartPr>
              <p14:xfrm>
                <a:off x="7812863" y="6041160"/>
                <a:ext cx="124560" cy="2887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0C8C5E1-FD4A-127C-6C0A-B17A3331AF4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794863" y="6023520"/>
                  <a:ext cx="16020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9865071-7B81-E219-19CA-50F40180EAAB}"/>
                    </a:ext>
                  </a:extLst>
                </p14:cNvPr>
                <p14:cNvContentPartPr/>
                <p14:nvPr/>
              </p14:nvContentPartPr>
              <p14:xfrm>
                <a:off x="8051183" y="6078240"/>
                <a:ext cx="196200" cy="239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9865071-7B81-E219-19CA-50F40180EAA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033183" y="6060600"/>
                  <a:ext cx="2318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5BFEAFA-8AE0-2937-E000-4AB91C5769BC}"/>
                    </a:ext>
                  </a:extLst>
                </p14:cNvPr>
                <p14:cNvContentPartPr/>
                <p14:nvPr/>
              </p14:nvContentPartPr>
              <p14:xfrm>
                <a:off x="8354303" y="6080400"/>
                <a:ext cx="77400" cy="2415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5BFEAFA-8AE0-2937-E000-4AB91C5769B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336303" y="6062760"/>
                  <a:ext cx="1130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46CE06E-8975-1B0F-AEA9-320186076411}"/>
                    </a:ext>
                  </a:extLst>
                </p14:cNvPr>
                <p14:cNvContentPartPr/>
                <p14:nvPr/>
              </p14:nvContentPartPr>
              <p14:xfrm>
                <a:off x="8431343" y="6094800"/>
                <a:ext cx="46440" cy="291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46CE06E-8975-1B0F-AEA9-32018607641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413343" y="6077160"/>
                  <a:ext cx="820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6FCD043-778B-0534-9DFB-A21EB4269070}"/>
                    </a:ext>
                  </a:extLst>
                </p14:cNvPr>
                <p14:cNvContentPartPr/>
                <p14:nvPr/>
              </p14:nvContentPartPr>
              <p14:xfrm>
                <a:off x="8591543" y="6057720"/>
                <a:ext cx="166320" cy="320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6FCD043-778B-0534-9DFB-A21EB426907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573543" y="6040080"/>
                  <a:ext cx="20196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F779903-B33F-D243-C16A-F2F6CF1B9448}"/>
                    </a:ext>
                  </a:extLst>
                </p14:cNvPr>
                <p14:cNvContentPartPr/>
                <p14:nvPr/>
              </p14:nvContentPartPr>
              <p14:xfrm>
                <a:off x="6316703" y="4775040"/>
                <a:ext cx="238680" cy="11516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F779903-B33F-D243-C16A-F2F6CF1B944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299063" y="4757040"/>
                  <a:ext cx="274320" cy="1187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054EDD6-E02F-852F-6B1D-0961F8DACF79}"/>
              </a:ext>
            </a:extLst>
          </p:cNvPr>
          <p:cNvSpPr/>
          <p:nvPr/>
        </p:nvSpPr>
        <p:spPr>
          <a:xfrm>
            <a:off x="1295400" y="5096880"/>
            <a:ext cx="4447966" cy="979200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 have meaningful impact accuracy in</a:t>
            </a:r>
          </a:p>
          <a:p>
            <a:pPr algn="ctr"/>
            <a:r>
              <a:rPr lang="en-US" dirty="0"/>
              <a:t>LQCD needs to improve significantly</a:t>
            </a:r>
          </a:p>
        </p:txBody>
      </p:sp>
    </p:spTree>
    <p:extLst>
      <p:ext uri="{BB962C8B-B14F-4D97-AF65-F5344CB8AC3E}">
        <p14:creationId xmlns:p14="http://schemas.microsoft.com/office/powerpoint/2010/main" val="3402321492"/>
      </p:ext>
    </p:extLst>
  </p:cSld>
  <p:clrMapOvr>
    <a:masterClrMapping/>
  </p:clrMapOvr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B6463D-A47D-36A8-232C-6BB66878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00B270-846A-766C-566F-AD5939F2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100C-BD5A-416E-AD4E-0A49AED24711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D23349-F464-77D1-A35C-895CD4B951C5}"/>
                  </a:ext>
                </a:extLst>
              </p14:cNvPr>
              <p14:cNvContentPartPr/>
              <p14:nvPr/>
            </p14:nvContentPartPr>
            <p14:xfrm>
              <a:off x="2405635" y="1258894"/>
              <a:ext cx="3591540" cy="24381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D23349-F464-77D1-A35C-895CD4B951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87634" y="1240887"/>
                <a:ext cx="3627182" cy="2794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416670A-A701-A718-6548-2B0D0DE7C23B}"/>
                  </a:ext>
                </a:extLst>
              </p14:cNvPr>
              <p14:cNvContentPartPr/>
              <p14:nvPr/>
            </p14:nvContentPartPr>
            <p14:xfrm>
              <a:off x="2408335" y="1734094"/>
              <a:ext cx="3659580" cy="22707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416670A-A701-A718-6548-2B0D0DE7C2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90336" y="1716073"/>
                <a:ext cx="3695218" cy="262752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501087E2-9B9D-26E5-8707-600A43565B57}"/>
              </a:ext>
            </a:extLst>
          </p:cNvPr>
          <p:cNvGrpSpPr/>
          <p:nvPr/>
        </p:nvGrpSpPr>
        <p:grpSpPr>
          <a:xfrm>
            <a:off x="3725935" y="1675504"/>
            <a:ext cx="1104570" cy="326160"/>
            <a:chOff x="4967913" y="1091005"/>
            <a:chExt cx="1472760" cy="43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46D4D0D-705E-B980-5D79-ACB1318A70FB}"/>
                    </a:ext>
                  </a:extLst>
                </p14:cNvPr>
                <p14:cNvContentPartPr/>
                <p14:nvPr/>
              </p14:nvContentPartPr>
              <p14:xfrm>
                <a:off x="4967913" y="1131685"/>
                <a:ext cx="1233360" cy="394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46D4D0D-705E-B980-5D79-ACB1318A70F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50273" y="1114045"/>
                  <a:ext cx="126900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FFA1FBB-42DC-03FA-E8A4-81DA021FC4FD}"/>
                    </a:ext>
                  </a:extLst>
                </p14:cNvPr>
                <p14:cNvContentPartPr/>
                <p14:nvPr/>
              </p14:nvContentPartPr>
              <p14:xfrm>
                <a:off x="6168513" y="1091005"/>
                <a:ext cx="272160" cy="131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FFA1FBB-42DC-03FA-E8A4-81DA021FC4F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50873" y="1073005"/>
                  <a:ext cx="307800" cy="16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F449AD-C5F4-2D60-8231-8B952B85D2DB}"/>
              </a:ext>
            </a:extLst>
          </p:cNvPr>
          <p:cNvGrpSpPr/>
          <p:nvPr/>
        </p:nvGrpSpPr>
        <p:grpSpPr>
          <a:xfrm>
            <a:off x="2641885" y="1076644"/>
            <a:ext cx="304020" cy="318060"/>
            <a:chOff x="3522513" y="292525"/>
            <a:chExt cx="405360" cy="42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01C523C-CEF7-CC24-5AFC-80CC389A9B0E}"/>
                    </a:ext>
                  </a:extLst>
                </p14:cNvPr>
                <p14:cNvContentPartPr/>
                <p14:nvPr/>
              </p14:nvContentPartPr>
              <p14:xfrm>
                <a:off x="3563913" y="477205"/>
                <a:ext cx="249120" cy="239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01C523C-CEF7-CC24-5AFC-80CC389A9B0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45913" y="459205"/>
                  <a:ext cx="2847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33A8F36-4430-305E-74F9-7AC0F77512BD}"/>
                    </a:ext>
                  </a:extLst>
                </p14:cNvPr>
                <p14:cNvContentPartPr/>
                <p14:nvPr/>
              </p14:nvContentPartPr>
              <p14:xfrm>
                <a:off x="3522513" y="292525"/>
                <a:ext cx="405360" cy="153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33A8F36-4430-305E-74F9-7AC0F77512B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04873" y="274885"/>
                  <a:ext cx="441000" cy="18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133A004-82EC-C6DA-73F9-6D00C1EE6320}"/>
                  </a:ext>
                </a:extLst>
              </p14:cNvPr>
              <p14:cNvContentPartPr/>
              <p14:nvPr/>
            </p14:nvContentPartPr>
            <p14:xfrm>
              <a:off x="2799295" y="2052154"/>
              <a:ext cx="105570" cy="1711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133A004-82EC-C6DA-73F9-6D00C1EE632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81341" y="2034173"/>
                <a:ext cx="141119" cy="206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C8E408C-F7F9-CB65-2565-E335BDF9274B}"/>
                  </a:ext>
                </a:extLst>
              </p14:cNvPr>
              <p14:cNvContentPartPr/>
              <p14:nvPr/>
            </p14:nvContentPartPr>
            <p14:xfrm>
              <a:off x="5099695" y="1979794"/>
              <a:ext cx="112320" cy="23247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C8E408C-F7F9-CB65-2565-E335BDF9274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81695" y="1961801"/>
                <a:ext cx="147960" cy="268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EB6DE5-F8DC-2B6F-D21D-7B8C818987D9}"/>
                  </a:ext>
                </a:extLst>
              </p14:cNvPr>
              <p14:cNvContentPartPr/>
              <p14:nvPr/>
            </p14:nvContentPartPr>
            <p14:xfrm>
              <a:off x="5192845" y="2018944"/>
              <a:ext cx="196020" cy="26217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EB6DE5-F8DC-2B6F-D21D-7B8C818987D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74894" y="2000963"/>
                <a:ext cx="231562" cy="297773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35DE5289-9390-CC1D-4028-B8AB0560D4BE}"/>
              </a:ext>
            </a:extLst>
          </p:cNvPr>
          <p:cNvGrpSpPr/>
          <p:nvPr/>
        </p:nvGrpSpPr>
        <p:grpSpPr>
          <a:xfrm>
            <a:off x="1908835" y="1561294"/>
            <a:ext cx="423630" cy="310770"/>
            <a:chOff x="2545113" y="938725"/>
            <a:chExt cx="564840" cy="41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B17FCFB-42A8-9487-D35A-DB0FC14C31E1}"/>
                    </a:ext>
                  </a:extLst>
                </p14:cNvPr>
                <p14:cNvContentPartPr/>
                <p14:nvPr/>
              </p14:nvContentPartPr>
              <p14:xfrm>
                <a:off x="2545113" y="938725"/>
                <a:ext cx="222840" cy="320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B17FCFB-42A8-9487-D35A-DB0FC14C31E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527113" y="921085"/>
                  <a:ext cx="2584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E7CB295-0E05-F4D5-82C4-C1CA439278D3}"/>
                    </a:ext>
                  </a:extLst>
                </p14:cNvPr>
                <p14:cNvContentPartPr/>
                <p14:nvPr/>
              </p14:nvContentPartPr>
              <p14:xfrm>
                <a:off x="2681913" y="1116205"/>
                <a:ext cx="147960" cy="1098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E7CB295-0E05-F4D5-82C4-C1CA439278D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64273" y="1098205"/>
                  <a:ext cx="1836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6C5A3FF-BAFC-AD29-529F-6A2B6DCBF67B}"/>
                    </a:ext>
                  </a:extLst>
                </p14:cNvPr>
                <p14:cNvContentPartPr/>
                <p14:nvPr/>
              </p14:nvContentPartPr>
              <p14:xfrm>
                <a:off x="2856873" y="1158325"/>
                <a:ext cx="253080" cy="1947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6C5A3FF-BAFC-AD29-529F-6A2B6DCBF67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38873" y="1140685"/>
                  <a:ext cx="288720" cy="23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5AD8357-7E7B-DF0B-DBF0-B9B8FE0E8D49}"/>
              </a:ext>
            </a:extLst>
          </p:cNvPr>
          <p:cNvGrpSpPr/>
          <p:nvPr/>
        </p:nvGrpSpPr>
        <p:grpSpPr>
          <a:xfrm>
            <a:off x="6250705" y="1385794"/>
            <a:ext cx="271620" cy="280530"/>
            <a:chOff x="8334273" y="704725"/>
            <a:chExt cx="36216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C0FCE94-DD13-4400-310B-BEA72EB26A14}"/>
                    </a:ext>
                  </a:extLst>
                </p14:cNvPr>
                <p14:cNvContentPartPr/>
                <p14:nvPr/>
              </p14:nvContentPartPr>
              <p14:xfrm>
                <a:off x="8334273" y="798325"/>
                <a:ext cx="45360" cy="280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C0FCE94-DD13-4400-310B-BEA72EB26A1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316633" y="780685"/>
                  <a:ext cx="8100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9B3A8CD-C7EF-FE99-E1D5-ED7F969478F1}"/>
                    </a:ext>
                  </a:extLst>
                </p14:cNvPr>
                <p14:cNvContentPartPr/>
                <p14:nvPr/>
              </p14:nvContentPartPr>
              <p14:xfrm>
                <a:off x="8478273" y="875725"/>
                <a:ext cx="25560" cy="159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9B3A8CD-C7EF-FE99-E1D5-ED7F969478F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460273" y="858085"/>
                  <a:ext cx="612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AF022E5-76E8-5477-DB7E-A5B05FA47969}"/>
                    </a:ext>
                  </a:extLst>
                </p14:cNvPr>
                <p14:cNvContentPartPr/>
                <p14:nvPr/>
              </p14:nvContentPartPr>
              <p14:xfrm>
                <a:off x="8381793" y="704725"/>
                <a:ext cx="314640" cy="1857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AF022E5-76E8-5477-DB7E-A5B05FA4796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364153" y="687085"/>
                  <a:ext cx="3502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5105F1B-8293-DDFC-B65F-A4BFB2B0DDE8}"/>
                    </a:ext>
                  </a:extLst>
                </p14:cNvPr>
                <p14:cNvContentPartPr/>
                <p14:nvPr/>
              </p14:nvContentPartPr>
              <p14:xfrm>
                <a:off x="8529393" y="749725"/>
                <a:ext cx="146160" cy="95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5105F1B-8293-DDFC-B65F-A4BFB2B0DDE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511393" y="732085"/>
                  <a:ext cx="181800" cy="13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A7CFB82-0786-1713-72D2-4F35DD0E6EB4}"/>
              </a:ext>
            </a:extLst>
          </p:cNvPr>
          <p:cNvGrpSpPr/>
          <p:nvPr/>
        </p:nvGrpSpPr>
        <p:grpSpPr>
          <a:xfrm>
            <a:off x="4130125" y="2017054"/>
            <a:ext cx="1147500" cy="935010"/>
            <a:chOff x="5506833" y="1546405"/>
            <a:chExt cx="1530000" cy="124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FD188A3-D3C3-93F8-3562-2F244751BC55}"/>
                    </a:ext>
                  </a:extLst>
                </p14:cNvPr>
                <p14:cNvContentPartPr/>
                <p14:nvPr/>
              </p14:nvContentPartPr>
              <p14:xfrm>
                <a:off x="6981393" y="1713805"/>
                <a:ext cx="55440" cy="705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FD188A3-D3C3-93F8-3562-2F244751BC5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963753" y="1695805"/>
                  <a:ext cx="9108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1E565B5-EFE3-CA20-44BF-1AA712CDCC12}"/>
                    </a:ext>
                  </a:extLst>
                </p14:cNvPr>
                <p14:cNvContentPartPr/>
                <p14:nvPr/>
              </p14:nvContentPartPr>
              <p14:xfrm>
                <a:off x="6911913" y="1546405"/>
                <a:ext cx="31320" cy="50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1E565B5-EFE3-CA20-44BF-1AA712CDCC1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93913" y="1528405"/>
                  <a:ext cx="669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6B9970E-ABF0-6B79-96FB-75F8CEC5BB87}"/>
                    </a:ext>
                  </a:extLst>
                </p14:cNvPr>
                <p14:cNvContentPartPr/>
                <p14:nvPr/>
              </p14:nvContentPartPr>
              <p14:xfrm>
                <a:off x="5506833" y="1564405"/>
                <a:ext cx="198720" cy="1228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6B9970E-ABF0-6B79-96FB-75F8CEC5BB8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489193" y="1546405"/>
                  <a:ext cx="234360" cy="12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EBC170E-5493-8E22-77B8-FC2991C498A1}"/>
                    </a:ext>
                  </a:extLst>
                </p14:cNvPr>
                <p14:cNvContentPartPr/>
                <p14:nvPr/>
              </p14:nvContentPartPr>
              <p14:xfrm>
                <a:off x="5860713" y="2196925"/>
                <a:ext cx="3240" cy="3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EBC170E-5493-8E22-77B8-FC2991C498A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843073" y="2178925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C7D9B50-A64F-9823-241F-F1053063F84F}"/>
                    </a:ext>
                  </a:extLst>
                </p14:cNvPr>
                <p14:cNvContentPartPr/>
                <p14:nvPr/>
              </p14:nvContentPartPr>
              <p14:xfrm>
                <a:off x="5892393" y="2036005"/>
                <a:ext cx="260640" cy="485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C7D9B50-A64F-9823-241F-F1053063F84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874393" y="2018005"/>
                  <a:ext cx="29628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4645AD3-DCAB-57B0-B4A9-39EDE26928E8}"/>
                    </a:ext>
                  </a:extLst>
                </p14:cNvPr>
                <p14:cNvContentPartPr/>
                <p14:nvPr/>
              </p14:nvContentPartPr>
              <p14:xfrm>
                <a:off x="6125313" y="2366125"/>
                <a:ext cx="83160" cy="2127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4645AD3-DCAB-57B0-B4A9-39EDE26928E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107673" y="2348485"/>
                  <a:ext cx="1188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4EB701D-643C-8E15-79BC-B930CE75BA37}"/>
                    </a:ext>
                  </a:extLst>
                </p14:cNvPr>
                <p14:cNvContentPartPr/>
                <p14:nvPr/>
              </p14:nvContentPartPr>
              <p14:xfrm>
                <a:off x="6299913" y="2249845"/>
                <a:ext cx="170640" cy="175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4EB701D-643C-8E15-79BC-B930CE75BA3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282273" y="2231845"/>
                  <a:ext cx="2062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D29D134-D0A4-3FBA-D339-FD956D6D5890}"/>
                    </a:ext>
                  </a:extLst>
                </p14:cNvPr>
                <p14:cNvContentPartPr/>
                <p14:nvPr/>
              </p14:nvContentPartPr>
              <p14:xfrm>
                <a:off x="6345993" y="2273605"/>
                <a:ext cx="128160" cy="90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D29D134-D0A4-3FBA-D339-FD956D6D589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327993" y="2255605"/>
                  <a:ext cx="1638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15AD364-6578-A57E-4F62-047039E8DE5E}"/>
              </a:ext>
            </a:extLst>
          </p:cNvPr>
          <p:cNvGrpSpPr/>
          <p:nvPr/>
        </p:nvGrpSpPr>
        <p:grpSpPr>
          <a:xfrm>
            <a:off x="4259185" y="3019294"/>
            <a:ext cx="879930" cy="575910"/>
            <a:chOff x="5678913" y="2882725"/>
            <a:chExt cx="1173240" cy="76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CFE528E-D038-1C1A-9FE9-2CD3A7E14C6B}"/>
                    </a:ext>
                  </a:extLst>
                </p14:cNvPr>
                <p14:cNvContentPartPr/>
                <p14:nvPr/>
              </p14:nvContentPartPr>
              <p14:xfrm>
                <a:off x="5680713" y="2882725"/>
                <a:ext cx="572040" cy="172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CFE528E-D038-1C1A-9FE9-2CD3A7E14C6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63073" y="2865085"/>
                  <a:ext cx="6076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B5C58E0-AEAB-D345-401A-C24B465AA77F}"/>
                    </a:ext>
                  </a:extLst>
                </p14:cNvPr>
                <p14:cNvContentPartPr/>
                <p14:nvPr/>
              </p14:nvContentPartPr>
              <p14:xfrm>
                <a:off x="5678913" y="3031405"/>
                <a:ext cx="329760" cy="619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B5C58E0-AEAB-D345-401A-C24B465AA77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661273" y="3013405"/>
                  <a:ext cx="365400" cy="65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4913286-C810-F663-5137-EDADF8C7EBC9}"/>
                    </a:ext>
                  </a:extLst>
                </p14:cNvPr>
                <p14:cNvContentPartPr/>
                <p14:nvPr/>
              </p14:nvContentPartPr>
              <p14:xfrm>
                <a:off x="6479913" y="3110605"/>
                <a:ext cx="372240" cy="243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4913286-C810-F663-5137-EDADF8C7EBC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462273" y="3092605"/>
                  <a:ext cx="407880" cy="27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071EF5B2-466C-230A-B8B0-9D62618C140A}"/>
                  </a:ext>
                </a:extLst>
              </p14:cNvPr>
              <p14:cNvContentPartPr/>
              <p14:nvPr/>
            </p14:nvContentPartPr>
            <p14:xfrm>
              <a:off x="5219305" y="3136474"/>
              <a:ext cx="204120" cy="691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071EF5B2-466C-230A-B8B0-9D62618C140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01305" y="3118474"/>
                <a:ext cx="239760" cy="10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92AE83D7-2D75-F8F9-C738-69ED6D5856F4}"/>
              </a:ext>
            </a:extLst>
          </p:cNvPr>
          <p:cNvGrpSpPr/>
          <p:nvPr/>
        </p:nvGrpSpPr>
        <p:grpSpPr>
          <a:xfrm>
            <a:off x="1068595" y="1510804"/>
            <a:ext cx="561060" cy="247860"/>
            <a:chOff x="1424793" y="871405"/>
            <a:chExt cx="74808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958D45E-4B62-746B-4E47-84460A03FD1C}"/>
                    </a:ext>
                  </a:extLst>
                </p14:cNvPr>
                <p14:cNvContentPartPr/>
                <p14:nvPr/>
              </p14:nvContentPartPr>
              <p14:xfrm>
                <a:off x="1424793" y="871405"/>
                <a:ext cx="202680" cy="271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958D45E-4B62-746B-4E47-84460A03FD1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406793" y="853405"/>
                  <a:ext cx="23832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3F06BC3-50D5-3B86-A726-9CF77F898A4B}"/>
                    </a:ext>
                  </a:extLst>
                </p14:cNvPr>
                <p14:cNvContentPartPr/>
                <p14:nvPr/>
              </p14:nvContentPartPr>
              <p14:xfrm>
                <a:off x="1653033" y="924325"/>
                <a:ext cx="200520" cy="2775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3F06BC3-50D5-3B86-A726-9CF77F898A4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635033" y="906325"/>
                  <a:ext cx="2361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871F4DC-6A8C-139F-381A-A4176BA3E94C}"/>
                    </a:ext>
                  </a:extLst>
                </p14:cNvPr>
                <p14:cNvContentPartPr/>
                <p14:nvPr/>
              </p14:nvContentPartPr>
              <p14:xfrm>
                <a:off x="1933833" y="1097125"/>
                <a:ext cx="239040" cy="58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871F4DC-6A8C-139F-381A-A4176BA3E94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916193" y="1079485"/>
                  <a:ext cx="274680" cy="9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188667E-621E-0971-07D0-207C169F5CBD}"/>
              </a:ext>
            </a:extLst>
          </p:cNvPr>
          <p:cNvGrpSpPr/>
          <p:nvPr/>
        </p:nvGrpSpPr>
        <p:grpSpPr>
          <a:xfrm>
            <a:off x="6779095" y="1321804"/>
            <a:ext cx="550530" cy="218970"/>
            <a:chOff x="9038793" y="619405"/>
            <a:chExt cx="734040" cy="29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5CFAE27-48B1-7448-A3D5-7949540ABE80}"/>
                    </a:ext>
                  </a:extLst>
                </p14:cNvPr>
                <p14:cNvContentPartPr/>
                <p14:nvPr/>
              </p14:nvContentPartPr>
              <p14:xfrm>
                <a:off x="9038793" y="726325"/>
                <a:ext cx="201240" cy="149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5CFAE27-48B1-7448-A3D5-7949540ABE8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021153" y="708685"/>
                  <a:ext cx="2368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59FF4F4-F058-7AAB-A335-A71489DB8FA3}"/>
                    </a:ext>
                  </a:extLst>
                </p14:cNvPr>
                <p14:cNvContentPartPr/>
                <p14:nvPr/>
              </p14:nvContentPartPr>
              <p14:xfrm>
                <a:off x="9234273" y="619405"/>
                <a:ext cx="198360" cy="2919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59FF4F4-F058-7AAB-A335-A71489DB8FA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216273" y="601765"/>
                  <a:ext cx="23400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559340E-8DCB-8726-937F-413D34ACC9C7}"/>
                    </a:ext>
                  </a:extLst>
                </p14:cNvPr>
                <p14:cNvContentPartPr/>
                <p14:nvPr/>
              </p14:nvContentPartPr>
              <p14:xfrm>
                <a:off x="9578793" y="812725"/>
                <a:ext cx="194040" cy="21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559340E-8DCB-8726-937F-413D34ACC9C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561153" y="795085"/>
                  <a:ext cx="229680" cy="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C27F45E-9A9C-C975-A6D6-B956E68662F5}"/>
                  </a:ext>
                </a:extLst>
              </p14:cNvPr>
              <p14:cNvContentPartPr/>
              <p14:nvPr/>
            </p14:nvContentPartPr>
            <p14:xfrm>
              <a:off x="6714565" y="2090494"/>
              <a:ext cx="135000" cy="2791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C27F45E-9A9C-C975-A6D6-B956E68662F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696565" y="2072482"/>
                <a:ext cx="170640" cy="314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A0EAE996-DD2C-3E41-ED87-146E9378D9A6}"/>
                  </a:ext>
                </a:extLst>
              </p14:cNvPr>
              <p14:cNvContentPartPr/>
              <p14:nvPr/>
            </p14:nvContentPartPr>
            <p14:xfrm>
              <a:off x="7035595" y="2194444"/>
              <a:ext cx="184950" cy="3213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A0EAE996-DD2C-3E41-ED87-146E9378D9A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017604" y="2176594"/>
                <a:ext cx="220573" cy="67473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E51E8D1-2339-6255-EA5F-A1119AE77CE8}"/>
              </a:ext>
            </a:extLst>
          </p:cNvPr>
          <p:cNvGrpSpPr/>
          <p:nvPr/>
        </p:nvGrpSpPr>
        <p:grpSpPr>
          <a:xfrm>
            <a:off x="5344855" y="2545444"/>
            <a:ext cx="938520" cy="497340"/>
            <a:chOff x="7126473" y="2250925"/>
            <a:chExt cx="1251360" cy="66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C1B9C46-AA1C-712F-52A4-0FB3C94CE63C}"/>
                    </a:ext>
                  </a:extLst>
                </p14:cNvPr>
                <p14:cNvContentPartPr/>
                <p14:nvPr/>
              </p14:nvContentPartPr>
              <p14:xfrm>
                <a:off x="7126473" y="2308525"/>
                <a:ext cx="376560" cy="39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C1B9C46-AA1C-712F-52A4-0FB3C94CE63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108473" y="2290885"/>
                  <a:ext cx="4122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03B0A64-F3DA-D69D-7956-6A7C3B94E026}"/>
                    </a:ext>
                  </a:extLst>
                </p14:cNvPr>
                <p14:cNvContentPartPr/>
                <p14:nvPr/>
              </p14:nvContentPartPr>
              <p14:xfrm>
                <a:off x="7433913" y="2250925"/>
                <a:ext cx="103320" cy="209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03B0A64-F3DA-D69D-7956-6A7C3B94E02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416273" y="2233285"/>
                  <a:ext cx="1389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654623B-6FAB-78C9-3ACA-2B1A85818CA4}"/>
                    </a:ext>
                  </a:extLst>
                </p14:cNvPr>
                <p14:cNvContentPartPr/>
                <p14:nvPr/>
              </p14:nvContentPartPr>
              <p14:xfrm>
                <a:off x="7550193" y="2520565"/>
                <a:ext cx="273960" cy="2671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654623B-6FAB-78C9-3ACA-2B1A85818CA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532553" y="2502565"/>
                  <a:ext cx="30960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D132755-3194-6C2C-DA60-682249825904}"/>
                    </a:ext>
                  </a:extLst>
                </p14:cNvPr>
                <p14:cNvContentPartPr/>
                <p14:nvPr/>
              </p14:nvContentPartPr>
              <p14:xfrm>
                <a:off x="7855473" y="2442805"/>
                <a:ext cx="147240" cy="3945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D132755-3194-6C2C-DA60-68224982590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837833" y="2424805"/>
                  <a:ext cx="182880" cy="43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0CCE1B6-AA5E-C92C-B908-F9B42164EE48}"/>
                    </a:ext>
                  </a:extLst>
                </p14:cNvPr>
                <p14:cNvContentPartPr/>
                <p14:nvPr/>
              </p14:nvContentPartPr>
              <p14:xfrm>
                <a:off x="8040153" y="2677525"/>
                <a:ext cx="337680" cy="59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0CCE1B6-AA5E-C92C-B908-F9B42164EE4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022153" y="2659885"/>
                  <a:ext cx="3733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4B3BCD0-265C-FC49-B5C6-A54A0CFDFE79}"/>
                    </a:ext>
                  </a:extLst>
                </p14:cNvPr>
                <p14:cNvContentPartPr/>
                <p14:nvPr/>
              </p14:nvContentPartPr>
              <p14:xfrm>
                <a:off x="8187753" y="2624605"/>
                <a:ext cx="37800" cy="289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4B3BCD0-265C-FC49-B5C6-A54A0CFDFE7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169753" y="2606605"/>
                  <a:ext cx="73440" cy="32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6081A18F-80AF-69E8-D3F6-DDD4CC53B256}"/>
                  </a:ext>
                </a:extLst>
              </p14:cNvPr>
              <p14:cNvContentPartPr/>
              <p14:nvPr/>
            </p14:nvContentPartPr>
            <p14:xfrm>
              <a:off x="7044505" y="2779534"/>
              <a:ext cx="181170" cy="26163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6081A18F-80AF-69E8-D3F6-DDD4CC53B25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026496" y="2761540"/>
                <a:ext cx="216828" cy="297258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032503-9866-4C82-68CF-3D240DF3E265}"/>
              </a:ext>
            </a:extLst>
          </p:cNvPr>
          <p:cNvGrpSpPr/>
          <p:nvPr/>
        </p:nvGrpSpPr>
        <p:grpSpPr>
          <a:xfrm>
            <a:off x="7286965" y="2761984"/>
            <a:ext cx="144450" cy="292140"/>
            <a:chOff x="9715953" y="2539645"/>
            <a:chExt cx="192600" cy="38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15D2DD0-35EC-4993-BC33-BCADEEF9A822}"/>
                    </a:ext>
                  </a:extLst>
                </p14:cNvPr>
                <p14:cNvContentPartPr/>
                <p14:nvPr/>
              </p14:nvContentPartPr>
              <p14:xfrm>
                <a:off x="9715953" y="2612725"/>
                <a:ext cx="101160" cy="316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15D2DD0-35EC-4993-BC33-BCADEEF9A82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697953" y="2595085"/>
                  <a:ext cx="13680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3F79C08-4076-ADDD-1CD8-8ADA5FD2A197}"/>
                    </a:ext>
                  </a:extLst>
                </p14:cNvPr>
                <p14:cNvContentPartPr/>
                <p14:nvPr/>
              </p14:nvContentPartPr>
              <p14:xfrm>
                <a:off x="9726393" y="2539645"/>
                <a:ext cx="182160" cy="1753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3F79C08-4076-ADDD-1CD8-8ADA5FD2A19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708753" y="2521645"/>
                  <a:ext cx="217800" cy="21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0995AB02-C088-3BF7-0BA3-2384F98A074D}"/>
                  </a:ext>
                </a:extLst>
              </p14:cNvPr>
              <p14:cNvContentPartPr/>
              <p14:nvPr/>
            </p14:nvContentPartPr>
            <p14:xfrm>
              <a:off x="7549405" y="2762254"/>
              <a:ext cx="289710" cy="31239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0995AB02-C088-3BF7-0BA3-2384F98A074D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531411" y="2744280"/>
                <a:ext cx="325339" cy="347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B5713BD-132C-57FF-8713-836F80A94356}"/>
                  </a:ext>
                </a:extLst>
              </p14:cNvPr>
              <p14:cNvContentPartPr/>
              <p14:nvPr/>
            </p14:nvContentPartPr>
            <p14:xfrm>
              <a:off x="1885885" y="4048264"/>
              <a:ext cx="270" cy="27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B5713BD-132C-57FF-8713-836F80A94356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872385" y="4034764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8056E50-BB42-CFCC-2CC1-4D903297B1DC}"/>
              </a:ext>
            </a:extLst>
          </p:cNvPr>
          <p:cNvGrpSpPr/>
          <p:nvPr/>
        </p:nvGrpSpPr>
        <p:grpSpPr>
          <a:xfrm>
            <a:off x="1615885" y="3578194"/>
            <a:ext cx="4650480" cy="630180"/>
            <a:chOff x="2154513" y="3627925"/>
            <a:chExt cx="6200640" cy="84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7CA5BB6-BEDE-F2B0-B433-40D0C7927560}"/>
                    </a:ext>
                  </a:extLst>
                </p14:cNvPr>
                <p14:cNvContentPartPr/>
                <p14:nvPr/>
              </p14:nvContentPartPr>
              <p14:xfrm>
                <a:off x="6007593" y="3744205"/>
                <a:ext cx="404280" cy="3297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7CA5BB6-BEDE-F2B0-B433-40D0C792756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989953" y="3726205"/>
                  <a:ext cx="4399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374DF02-D40A-5776-DCA9-8D0CCDD555F3}"/>
                    </a:ext>
                  </a:extLst>
                </p14:cNvPr>
                <p14:cNvContentPartPr/>
                <p14:nvPr/>
              </p14:nvContentPartPr>
              <p14:xfrm>
                <a:off x="6402513" y="3780565"/>
                <a:ext cx="153360" cy="619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374DF02-D40A-5776-DCA9-8D0CCDD555F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384873" y="3762925"/>
                  <a:ext cx="1890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C605D25-B1B4-B6FA-D328-FCC54C03B8C7}"/>
                    </a:ext>
                  </a:extLst>
                </p14:cNvPr>
                <p14:cNvContentPartPr/>
                <p14:nvPr/>
              </p14:nvContentPartPr>
              <p14:xfrm>
                <a:off x="6545793" y="3659245"/>
                <a:ext cx="205920" cy="907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C605D25-B1B4-B6FA-D328-FCC54C03B8C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528153" y="3641245"/>
                  <a:ext cx="2415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75C40F9-E41F-95AB-4262-02CF176FEF52}"/>
                    </a:ext>
                  </a:extLst>
                </p14:cNvPr>
                <p14:cNvContentPartPr/>
                <p14:nvPr/>
              </p14:nvContentPartPr>
              <p14:xfrm>
                <a:off x="6692313" y="3627925"/>
                <a:ext cx="29160" cy="149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75C40F9-E41F-95AB-4262-02CF176FEF5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674673" y="3610285"/>
                  <a:ext cx="648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F305CAE-A901-1A1C-8704-89290AF8871F}"/>
                    </a:ext>
                  </a:extLst>
                </p14:cNvPr>
                <p14:cNvContentPartPr/>
                <p14:nvPr/>
              </p14:nvContentPartPr>
              <p14:xfrm>
                <a:off x="2154513" y="4070005"/>
                <a:ext cx="6200640" cy="398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F305CAE-A901-1A1C-8704-89290AF8871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136513" y="4052365"/>
                  <a:ext cx="623628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C760988-3F74-4A51-57D2-9E95AC2838DD}"/>
                    </a:ext>
                  </a:extLst>
                </p14:cNvPr>
                <p14:cNvContentPartPr/>
                <p14:nvPr/>
              </p14:nvContentPartPr>
              <p14:xfrm>
                <a:off x="3717633" y="4125445"/>
                <a:ext cx="208440" cy="231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C760988-3F74-4A51-57D2-9E95AC2838D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699993" y="4107445"/>
                  <a:ext cx="2440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61C9D661-F9E9-1708-C9BB-DAE875019F18}"/>
                    </a:ext>
                  </a:extLst>
                </p14:cNvPr>
                <p14:cNvContentPartPr/>
                <p14:nvPr/>
              </p14:nvContentPartPr>
              <p14:xfrm>
                <a:off x="3760113" y="3939685"/>
                <a:ext cx="324360" cy="62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61C9D661-F9E9-1708-C9BB-DAE875019F1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742113" y="3921685"/>
                  <a:ext cx="360000" cy="97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849D2016-78CA-273B-C549-A044D27AD17F}"/>
                  </a:ext>
                </a:extLst>
              </p14:cNvPr>
              <p14:cNvContentPartPr/>
              <p14:nvPr/>
            </p14:nvContentPartPr>
            <p14:xfrm>
              <a:off x="1619935" y="4411414"/>
              <a:ext cx="4082130" cy="3083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849D2016-78CA-273B-C549-A044D27AD17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601936" y="4393425"/>
                <a:ext cx="4117768" cy="3439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DBC598F-8824-7200-7125-0C435E96DB51}"/>
                  </a:ext>
                </a:extLst>
              </p14:cNvPr>
              <p14:cNvContentPartPr/>
              <p14:nvPr/>
            </p14:nvContentPartPr>
            <p14:xfrm>
              <a:off x="3275575" y="4258054"/>
              <a:ext cx="771930" cy="43605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DBC598F-8824-7200-7125-0C435E96DB51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257581" y="4240050"/>
                <a:ext cx="807558" cy="471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6DD80F91-E310-184D-2762-2D4383103070}"/>
                  </a:ext>
                </a:extLst>
              </p14:cNvPr>
              <p14:cNvContentPartPr/>
              <p14:nvPr/>
            </p14:nvContentPartPr>
            <p14:xfrm>
              <a:off x="1582675" y="4453534"/>
              <a:ext cx="148230" cy="15876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6DD80F91-E310-184D-2762-2D438310307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564642" y="4435534"/>
                <a:ext cx="183935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31D80793-C5A2-690D-7B59-211AFDE220E9}"/>
                  </a:ext>
                </a:extLst>
              </p14:cNvPr>
              <p14:cNvContentPartPr/>
              <p14:nvPr/>
            </p14:nvContentPartPr>
            <p14:xfrm>
              <a:off x="5837065" y="4303954"/>
              <a:ext cx="220860" cy="2629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31D80793-C5A2-690D-7B59-211AFDE220E9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819080" y="4285942"/>
                <a:ext cx="256471" cy="298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FCD4025C-E79B-6E93-1112-C699DC85CCDE}"/>
                  </a:ext>
                </a:extLst>
              </p14:cNvPr>
              <p14:cNvContentPartPr/>
              <p14:nvPr/>
            </p14:nvContentPartPr>
            <p14:xfrm>
              <a:off x="6485605" y="3909214"/>
              <a:ext cx="61830" cy="5470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FCD4025C-E79B-6E93-1112-C699DC85CCD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467631" y="3891220"/>
                <a:ext cx="97418" cy="582648"/>
              </a:xfrm>
              <a:prstGeom prst="rect">
                <a:avLst/>
              </a:prstGeom>
            </p:spPr>
          </p:pic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34F8416-1D42-B7EE-65EB-63D916DE837A}"/>
              </a:ext>
            </a:extLst>
          </p:cNvPr>
          <p:cNvGrpSpPr/>
          <p:nvPr/>
        </p:nvGrpSpPr>
        <p:grpSpPr>
          <a:xfrm>
            <a:off x="6780445" y="3967804"/>
            <a:ext cx="268110" cy="303480"/>
            <a:chOff x="9040593" y="4147405"/>
            <a:chExt cx="357480" cy="4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8D72C94-39C8-83DE-65DD-B3274BF15FA9}"/>
                    </a:ext>
                  </a:extLst>
                </p14:cNvPr>
                <p14:cNvContentPartPr/>
                <p14:nvPr/>
              </p14:nvContentPartPr>
              <p14:xfrm>
                <a:off x="9040593" y="4347205"/>
                <a:ext cx="41760" cy="204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8D72C94-39C8-83DE-65DD-B3274BF15FA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022953" y="4329565"/>
                  <a:ext cx="7740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5FF0D56E-B6E7-B899-43C8-76F263386E1C}"/>
                    </a:ext>
                  </a:extLst>
                </p14:cNvPr>
                <p14:cNvContentPartPr/>
                <p14:nvPr/>
              </p14:nvContentPartPr>
              <p14:xfrm>
                <a:off x="9143193" y="4328485"/>
                <a:ext cx="46440" cy="194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5FF0D56E-B6E7-B899-43C8-76F263386E1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125553" y="4310485"/>
                  <a:ext cx="8208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48D473C-66F6-36D2-9083-9AB5BF0CCC9C}"/>
                    </a:ext>
                  </a:extLst>
                </p14:cNvPr>
                <p14:cNvContentPartPr/>
                <p14:nvPr/>
              </p14:nvContentPartPr>
              <p14:xfrm>
                <a:off x="9041673" y="4147405"/>
                <a:ext cx="356400" cy="3099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48D473C-66F6-36D2-9083-9AB5BF0CCC9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023673" y="4129765"/>
                  <a:ext cx="392040" cy="34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0758FF7-B103-5FCE-6296-3D6D432CD8DB}"/>
              </a:ext>
            </a:extLst>
          </p:cNvPr>
          <p:cNvGrpSpPr/>
          <p:nvPr/>
        </p:nvGrpSpPr>
        <p:grpSpPr>
          <a:xfrm>
            <a:off x="770515" y="4221064"/>
            <a:ext cx="492750" cy="364230"/>
            <a:chOff x="1027353" y="4485085"/>
            <a:chExt cx="657000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A2294A6-685B-2030-1410-17BCAF6644F1}"/>
                    </a:ext>
                  </a:extLst>
                </p14:cNvPr>
                <p14:cNvContentPartPr/>
                <p14:nvPr/>
              </p14:nvContentPartPr>
              <p14:xfrm>
                <a:off x="1027353" y="4485085"/>
                <a:ext cx="225720" cy="3765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A2294A6-685B-2030-1410-17BCAF6644F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09713" y="4467085"/>
                  <a:ext cx="26136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08F203C-1546-26FE-4B40-0CEF053C3BDC}"/>
                    </a:ext>
                  </a:extLst>
                </p14:cNvPr>
                <p14:cNvContentPartPr/>
                <p14:nvPr/>
              </p14:nvContentPartPr>
              <p14:xfrm>
                <a:off x="1154793" y="4683805"/>
                <a:ext cx="109080" cy="234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08F203C-1546-26FE-4B40-0CEF053C3BD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36793" y="4666165"/>
                  <a:ext cx="1447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9B6874C-3934-535E-0384-BE9F67607C54}"/>
                    </a:ext>
                  </a:extLst>
                </p14:cNvPr>
                <p14:cNvContentPartPr/>
                <p14:nvPr/>
              </p14:nvContentPartPr>
              <p14:xfrm>
                <a:off x="1321113" y="4816285"/>
                <a:ext cx="363240" cy="154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9B6874C-3934-535E-0384-BE9F67607C5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303113" y="4798285"/>
                  <a:ext cx="398880" cy="19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2D7777E3-FE5D-AE42-153F-C6416E1F0AC6}"/>
                  </a:ext>
                </a:extLst>
              </p14:cNvPr>
              <p14:cNvContentPartPr/>
              <p14:nvPr/>
            </p14:nvContentPartPr>
            <p14:xfrm>
              <a:off x="3927085" y="4244554"/>
              <a:ext cx="164970" cy="23787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2D7777E3-FE5D-AE42-153F-C6416E1F0AC6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909114" y="4226561"/>
                <a:ext cx="200552" cy="273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DC4539F5-70BE-75F1-5393-9075457BB4CD}"/>
                  </a:ext>
                </a:extLst>
              </p14:cNvPr>
              <p14:cNvContentPartPr/>
              <p14:nvPr/>
            </p14:nvContentPartPr>
            <p14:xfrm>
              <a:off x="3469165" y="4681684"/>
              <a:ext cx="68040" cy="39339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DC4539F5-70BE-75F1-5393-9075457BB4C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451260" y="4663688"/>
                <a:ext cx="103492" cy="429022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CE4DE44-F06D-1684-2BCC-9F74F1F8E257}"/>
              </a:ext>
            </a:extLst>
          </p:cNvPr>
          <p:cNvGrpSpPr/>
          <p:nvPr/>
        </p:nvGrpSpPr>
        <p:grpSpPr>
          <a:xfrm>
            <a:off x="3099535" y="4660354"/>
            <a:ext cx="1169640" cy="1008720"/>
            <a:chOff x="4132713" y="5070805"/>
            <a:chExt cx="1559520" cy="13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3531DBA6-0B18-96B5-0FE1-1F5453763C4A}"/>
                    </a:ext>
                  </a:extLst>
                </p14:cNvPr>
                <p14:cNvContentPartPr/>
                <p14:nvPr/>
              </p14:nvContentPartPr>
              <p14:xfrm>
                <a:off x="4903113" y="5070805"/>
                <a:ext cx="165240" cy="5457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3531DBA6-0B18-96B5-0FE1-1F5453763C4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885473" y="5053165"/>
                  <a:ext cx="200880" cy="58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DBD8C6A-8F6A-657B-7C3E-95E2C4AA94AC}"/>
                    </a:ext>
                  </a:extLst>
                </p14:cNvPr>
                <p14:cNvContentPartPr/>
                <p14:nvPr/>
              </p14:nvContentPartPr>
              <p14:xfrm>
                <a:off x="5210913" y="5244685"/>
                <a:ext cx="192240" cy="287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DBD8C6A-8F6A-657B-7C3E-95E2C4AA94A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193273" y="5226685"/>
                  <a:ext cx="2278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C986CCD-D87A-E8C7-4938-51DB652047A1}"/>
                    </a:ext>
                  </a:extLst>
                </p14:cNvPr>
                <p14:cNvContentPartPr/>
                <p14:nvPr/>
              </p14:nvContentPartPr>
              <p14:xfrm>
                <a:off x="4236393" y="5215885"/>
                <a:ext cx="275760" cy="332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C986CCD-D87A-E8C7-4938-51DB652047A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218393" y="5197885"/>
                  <a:ext cx="3114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EE2FC593-1FF1-BEC8-CFA7-B23FDAB7F2FB}"/>
                    </a:ext>
                  </a:extLst>
                </p14:cNvPr>
                <p14:cNvContentPartPr/>
                <p14:nvPr/>
              </p14:nvContentPartPr>
              <p14:xfrm>
                <a:off x="4563993" y="5613685"/>
                <a:ext cx="715320" cy="424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EE2FC593-1FF1-BEC8-CFA7-B23FDAB7F2F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545993" y="5595685"/>
                  <a:ext cx="75096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CF009CA-C8DA-1036-014D-7CD77751998C}"/>
                    </a:ext>
                  </a:extLst>
                </p14:cNvPr>
                <p14:cNvContentPartPr/>
                <p14:nvPr/>
              </p14:nvContentPartPr>
              <p14:xfrm>
                <a:off x="4630593" y="5842285"/>
                <a:ext cx="210960" cy="332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CF009CA-C8DA-1036-014D-7CD77751998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612593" y="5824285"/>
                  <a:ext cx="2466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882D0B1-4591-2CF3-5CB5-7B761BAFB648}"/>
                    </a:ext>
                  </a:extLst>
                </p14:cNvPr>
                <p14:cNvContentPartPr/>
                <p14:nvPr/>
              </p14:nvContentPartPr>
              <p14:xfrm>
                <a:off x="4132713" y="6203005"/>
                <a:ext cx="372240" cy="2127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882D0B1-4591-2CF3-5CB5-7B761BAFB64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115073" y="6185365"/>
                  <a:ext cx="4078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80FC75D-C38C-5A42-C93B-E6907CD8443B}"/>
                    </a:ext>
                  </a:extLst>
                </p14:cNvPr>
                <p14:cNvContentPartPr/>
                <p14:nvPr/>
              </p14:nvContentPartPr>
              <p14:xfrm>
                <a:off x="4237113" y="5935885"/>
                <a:ext cx="219960" cy="1839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80FC75D-C38C-5A42-C93B-E6907CD8443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219473" y="5917885"/>
                  <a:ext cx="2556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206AA2B7-7679-DE01-B9BC-0F7285183C87}"/>
                    </a:ext>
                  </a:extLst>
                </p14:cNvPr>
                <p14:cNvContentPartPr/>
                <p14:nvPr/>
              </p14:nvContentPartPr>
              <p14:xfrm>
                <a:off x="4283193" y="5934085"/>
                <a:ext cx="97560" cy="210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206AA2B7-7679-DE01-B9BC-0F7285183C8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265193" y="5916085"/>
                  <a:ext cx="1332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DF1F07ED-44EE-51FA-D70D-3F671DD152A1}"/>
                    </a:ext>
                  </a:extLst>
                </p14:cNvPr>
                <p14:cNvContentPartPr/>
                <p14:nvPr/>
              </p14:nvContentPartPr>
              <p14:xfrm>
                <a:off x="5302713" y="5984485"/>
                <a:ext cx="313560" cy="136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DF1F07ED-44EE-51FA-D70D-3F671DD152A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285073" y="5966485"/>
                  <a:ext cx="3492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CECE9F9-006E-6873-6281-1561DE35C729}"/>
                    </a:ext>
                  </a:extLst>
                </p14:cNvPr>
                <p14:cNvContentPartPr/>
                <p14:nvPr/>
              </p14:nvContentPartPr>
              <p14:xfrm>
                <a:off x="5622393" y="5938405"/>
                <a:ext cx="69840" cy="14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CECE9F9-006E-6873-6281-1561DE35C72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604393" y="5920765"/>
                  <a:ext cx="105480" cy="4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0725F1A-85E6-D10B-0028-D4BA8A5207AA}"/>
              </a:ext>
            </a:extLst>
          </p:cNvPr>
          <p:cNvGrpSpPr/>
          <p:nvPr/>
        </p:nvGrpSpPr>
        <p:grpSpPr>
          <a:xfrm>
            <a:off x="4426585" y="4786714"/>
            <a:ext cx="400680" cy="287820"/>
            <a:chOff x="5902113" y="5239285"/>
            <a:chExt cx="534240" cy="38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9318FC2-D0D3-A3A5-BB99-D90B173F7CB2}"/>
                    </a:ext>
                  </a:extLst>
                </p14:cNvPr>
                <p14:cNvContentPartPr/>
                <p14:nvPr/>
              </p14:nvContentPartPr>
              <p14:xfrm>
                <a:off x="5902113" y="5316325"/>
                <a:ext cx="291960" cy="68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9318FC2-D0D3-A3A5-BB99-D90B173F7CB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884473" y="5298685"/>
                  <a:ext cx="3276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5CFB26D0-A207-9190-69B4-8401FD7716AA}"/>
                    </a:ext>
                  </a:extLst>
                </p14:cNvPr>
                <p14:cNvContentPartPr/>
                <p14:nvPr/>
              </p14:nvContentPartPr>
              <p14:xfrm>
                <a:off x="5942793" y="5528365"/>
                <a:ext cx="390240" cy="36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5CFB26D0-A207-9190-69B4-8401FD7716A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924793" y="5510365"/>
                  <a:ext cx="4258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493A297-0055-1D41-092A-CE45FF24AC4E}"/>
                    </a:ext>
                  </a:extLst>
                </p14:cNvPr>
                <p14:cNvContentPartPr/>
                <p14:nvPr/>
              </p14:nvContentPartPr>
              <p14:xfrm>
                <a:off x="6107313" y="5239285"/>
                <a:ext cx="329040" cy="3837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493A297-0055-1D41-092A-CE45FF24AC4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089673" y="5221645"/>
                  <a:ext cx="364680" cy="41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22DA2037-00FA-223B-BB9F-5F4584FBF8DC}"/>
                  </a:ext>
                </a:extLst>
              </p14:cNvPr>
              <p14:cNvContentPartPr/>
              <p14:nvPr/>
            </p14:nvContentPartPr>
            <p14:xfrm>
              <a:off x="5147755" y="4832614"/>
              <a:ext cx="236520" cy="2381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22DA2037-00FA-223B-BB9F-5F4584FBF8DC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129755" y="4814628"/>
                <a:ext cx="272160" cy="273753"/>
              </a:xfrm>
              <a:prstGeom prst="rect">
                <a:avLst/>
              </a:prstGeom>
            </p:spPr>
          </p:pic>
        </mc:Fallback>
      </mc:AlternateContent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5AA3BDD-DE83-27AB-61E9-DA78BDAE5122}"/>
              </a:ext>
            </a:extLst>
          </p:cNvPr>
          <p:cNvGrpSpPr/>
          <p:nvPr/>
        </p:nvGrpSpPr>
        <p:grpSpPr>
          <a:xfrm>
            <a:off x="5652385" y="4797514"/>
            <a:ext cx="513000" cy="283230"/>
            <a:chOff x="7536513" y="5253685"/>
            <a:chExt cx="684000" cy="3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80696B16-58D4-9F9E-5FD5-74E5D9B5C219}"/>
                    </a:ext>
                  </a:extLst>
                </p14:cNvPr>
                <p14:cNvContentPartPr/>
                <p14:nvPr/>
              </p14:nvContentPartPr>
              <p14:xfrm>
                <a:off x="7536513" y="5351965"/>
                <a:ext cx="192240" cy="232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80696B16-58D4-9F9E-5FD5-74E5D9B5C21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518873" y="5334325"/>
                  <a:ext cx="2278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A9456B5-4698-D44D-41A4-CA1FD2364CB3}"/>
                    </a:ext>
                  </a:extLst>
                </p14:cNvPr>
                <p14:cNvContentPartPr/>
                <p14:nvPr/>
              </p14:nvContentPartPr>
              <p14:xfrm>
                <a:off x="7753953" y="5284645"/>
                <a:ext cx="118080" cy="2865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A9456B5-4698-D44D-41A4-CA1FD2364CB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736313" y="5267005"/>
                  <a:ext cx="15372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FA3D114-9913-694A-53ED-555DDE901A5B}"/>
                    </a:ext>
                  </a:extLst>
                </p14:cNvPr>
                <p14:cNvContentPartPr/>
                <p14:nvPr/>
              </p14:nvContentPartPr>
              <p14:xfrm>
                <a:off x="7990473" y="5328205"/>
                <a:ext cx="230040" cy="1065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FA3D114-9913-694A-53ED-555DDE901A5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972473" y="5310565"/>
                  <a:ext cx="2656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1B4FF56-69B1-C8E8-AA66-54D984A4D37B}"/>
                    </a:ext>
                  </a:extLst>
                </p14:cNvPr>
                <p14:cNvContentPartPr/>
                <p14:nvPr/>
              </p14:nvContentPartPr>
              <p14:xfrm>
                <a:off x="8090193" y="5253685"/>
                <a:ext cx="60480" cy="377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1B4FF56-69B1-C8E8-AA66-54D984A4D37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072553" y="5235685"/>
                  <a:ext cx="96120" cy="41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5A6B01CA-550A-330F-E4FD-174D37BA45B4}"/>
              </a:ext>
            </a:extLst>
          </p:cNvPr>
          <p:cNvGrpSpPr/>
          <p:nvPr/>
        </p:nvGrpSpPr>
        <p:grpSpPr>
          <a:xfrm>
            <a:off x="5242795" y="5234914"/>
            <a:ext cx="212220" cy="244080"/>
            <a:chOff x="6990393" y="5836885"/>
            <a:chExt cx="282960" cy="32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902D092D-9E00-5BC6-15DA-637CB3530FE9}"/>
                    </a:ext>
                  </a:extLst>
                </p14:cNvPr>
                <p14:cNvContentPartPr/>
                <p14:nvPr/>
              </p14:nvContentPartPr>
              <p14:xfrm>
                <a:off x="6990393" y="5943085"/>
                <a:ext cx="36360" cy="219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902D092D-9E00-5BC6-15DA-637CB3530FE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972753" y="5925085"/>
                  <a:ext cx="7200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0805E6BD-8B5D-E500-94F8-7D0DFF3C3571}"/>
                    </a:ext>
                  </a:extLst>
                </p14:cNvPr>
                <p14:cNvContentPartPr/>
                <p14:nvPr/>
              </p14:nvContentPartPr>
              <p14:xfrm>
                <a:off x="7118193" y="5969005"/>
                <a:ext cx="77760" cy="125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0805E6BD-8B5D-E500-94F8-7D0DFF3C357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100553" y="5951365"/>
                  <a:ext cx="1134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5F910BBD-7596-AF01-C02E-28F6BE56A8A7}"/>
                    </a:ext>
                  </a:extLst>
                </p14:cNvPr>
                <p14:cNvContentPartPr/>
                <p14:nvPr/>
              </p14:nvContentPartPr>
              <p14:xfrm>
                <a:off x="7010193" y="5957845"/>
                <a:ext cx="159480" cy="288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5F910BBD-7596-AF01-C02E-28F6BE56A8A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992553" y="5939845"/>
                  <a:ext cx="1951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1CC0531-D55B-49DD-7442-26587FFA46A4}"/>
                    </a:ext>
                  </a:extLst>
                </p14:cNvPr>
                <p14:cNvContentPartPr/>
                <p14:nvPr/>
              </p14:nvContentPartPr>
              <p14:xfrm>
                <a:off x="7186593" y="5836885"/>
                <a:ext cx="86760" cy="75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1CC0531-D55B-49DD-7442-26587FFA46A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168953" y="5818885"/>
                  <a:ext cx="122400" cy="11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DC44D814-1362-D31D-F2B0-00B1D2288A92}"/>
                  </a:ext>
                </a:extLst>
              </p14:cNvPr>
              <p14:cNvContentPartPr/>
              <p14:nvPr/>
            </p14:nvContentPartPr>
            <p14:xfrm>
              <a:off x="5722585" y="5267314"/>
              <a:ext cx="154980" cy="1063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DC44D814-1362-D31D-F2B0-00B1D2288A92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704606" y="5249344"/>
                <a:ext cx="190579" cy="14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08BFDB6-AD2D-850E-108A-0325FBEF5201}"/>
              </a:ext>
            </a:extLst>
          </p:cNvPr>
          <p:cNvGrpSpPr/>
          <p:nvPr/>
        </p:nvGrpSpPr>
        <p:grpSpPr>
          <a:xfrm>
            <a:off x="5913745" y="5226544"/>
            <a:ext cx="405270" cy="244620"/>
            <a:chOff x="7884993" y="5825725"/>
            <a:chExt cx="54036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08912B2-7935-E32E-F37B-2775EDA8EBBE}"/>
                    </a:ext>
                  </a:extLst>
                </p14:cNvPr>
                <p14:cNvContentPartPr/>
                <p14:nvPr/>
              </p14:nvContentPartPr>
              <p14:xfrm>
                <a:off x="7884993" y="5825725"/>
                <a:ext cx="228240" cy="326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08912B2-7935-E32E-F37B-2775EDA8EBB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867353" y="5808085"/>
                  <a:ext cx="26388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6A834877-14F3-258F-6EE6-FE10D333B0CE}"/>
                    </a:ext>
                  </a:extLst>
                </p14:cNvPr>
                <p14:cNvContentPartPr/>
                <p14:nvPr/>
              </p14:nvContentPartPr>
              <p14:xfrm>
                <a:off x="8270193" y="5934085"/>
                <a:ext cx="155160" cy="8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6A834877-14F3-258F-6EE6-FE10D333B0C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252553" y="5916085"/>
                  <a:ext cx="19080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317DB18-B7BB-5BAF-84D6-086F85999586}"/>
              </a:ext>
            </a:extLst>
          </p:cNvPr>
          <p:cNvGrpSpPr/>
          <p:nvPr/>
        </p:nvGrpSpPr>
        <p:grpSpPr>
          <a:xfrm>
            <a:off x="7309105" y="3963484"/>
            <a:ext cx="545670" cy="400950"/>
            <a:chOff x="9745473" y="4141645"/>
            <a:chExt cx="727560" cy="53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C7A0A876-1A4F-F6F2-EB2F-498770439973}"/>
                    </a:ext>
                  </a:extLst>
                </p14:cNvPr>
                <p14:cNvContentPartPr/>
                <p14:nvPr/>
              </p14:nvContentPartPr>
              <p14:xfrm>
                <a:off x="9745473" y="4141645"/>
                <a:ext cx="195480" cy="3898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C7A0A876-1A4F-F6F2-EB2F-49877043997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727833" y="4123645"/>
                  <a:ext cx="23112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39ED2A7-89F5-E674-81B0-FD447F8227E7}"/>
                    </a:ext>
                  </a:extLst>
                </p14:cNvPr>
                <p14:cNvContentPartPr/>
                <p14:nvPr/>
              </p14:nvContentPartPr>
              <p14:xfrm>
                <a:off x="9949953" y="4163605"/>
                <a:ext cx="192600" cy="512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39ED2A7-89F5-E674-81B0-FD447F8227E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931953" y="4145965"/>
                  <a:ext cx="228240" cy="54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4090F2A9-D197-78A1-0F47-D41E363B470A}"/>
                    </a:ext>
                  </a:extLst>
                </p14:cNvPr>
                <p14:cNvContentPartPr/>
                <p14:nvPr/>
              </p14:nvContentPartPr>
              <p14:xfrm>
                <a:off x="10248393" y="4250005"/>
                <a:ext cx="224640" cy="75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4090F2A9-D197-78A1-0F47-D41E363B470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230753" y="4232365"/>
                  <a:ext cx="260280" cy="11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02CAAFEE-75D6-A2AF-4B1C-1A3FEAA35118}"/>
              </a:ext>
            </a:extLst>
          </p:cNvPr>
          <p:cNvGrpSpPr/>
          <p:nvPr/>
        </p:nvGrpSpPr>
        <p:grpSpPr>
          <a:xfrm>
            <a:off x="808045" y="4862314"/>
            <a:ext cx="612360" cy="368550"/>
            <a:chOff x="1077393" y="5340085"/>
            <a:chExt cx="816480" cy="49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37BDAE4-B84B-59E4-8CF7-A92249E580AD}"/>
                    </a:ext>
                  </a:extLst>
                </p14:cNvPr>
                <p14:cNvContentPartPr/>
                <p14:nvPr/>
              </p14:nvContentPartPr>
              <p14:xfrm>
                <a:off x="1077393" y="5385805"/>
                <a:ext cx="295560" cy="2653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37BDAE4-B84B-59E4-8CF7-A92249E580A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59393" y="5367805"/>
                  <a:ext cx="33120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9C1280BA-A463-9A12-E880-5BCD04F94818}"/>
                    </a:ext>
                  </a:extLst>
                </p14:cNvPr>
                <p14:cNvContentPartPr/>
                <p14:nvPr/>
              </p14:nvContentPartPr>
              <p14:xfrm>
                <a:off x="1352793" y="5340085"/>
                <a:ext cx="163080" cy="491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9C1280BA-A463-9A12-E880-5BCD04F9481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334793" y="5322085"/>
                  <a:ext cx="19872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DB613436-42E6-529F-4002-5167A6562EEE}"/>
                    </a:ext>
                  </a:extLst>
                </p14:cNvPr>
                <p14:cNvContentPartPr/>
                <p14:nvPr/>
              </p14:nvContentPartPr>
              <p14:xfrm>
                <a:off x="1639713" y="5503885"/>
                <a:ext cx="254160" cy="82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DB613436-42E6-529F-4002-5167A6562EE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621713" y="5485885"/>
                  <a:ext cx="28980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9B11325D-4356-EE20-608F-8451F439876C}"/>
              </a:ext>
            </a:extLst>
          </p:cNvPr>
          <p:cNvGrpSpPr/>
          <p:nvPr/>
        </p:nvGrpSpPr>
        <p:grpSpPr>
          <a:xfrm>
            <a:off x="7423315" y="4732174"/>
            <a:ext cx="650970" cy="324540"/>
            <a:chOff x="9897753" y="5166565"/>
            <a:chExt cx="867960" cy="43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EEDC9674-998D-5311-8E39-124EE9E8681A}"/>
                    </a:ext>
                  </a:extLst>
                </p14:cNvPr>
                <p14:cNvContentPartPr/>
                <p14:nvPr/>
              </p14:nvContentPartPr>
              <p14:xfrm>
                <a:off x="9897753" y="5166565"/>
                <a:ext cx="326160" cy="4327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EEDC9674-998D-5311-8E39-124EE9E8681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9879753" y="5148565"/>
                  <a:ext cx="36180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F02916CF-C223-F1B9-6A24-D6D1727BE8BE}"/>
                    </a:ext>
                  </a:extLst>
                </p14:cNvPr>
                <p14:cNvContentPartPr/>
                <p14:nvPr/>
              </p14:nvContentPartPr>
              <p14:xfrm>
                <a:off x="10226793" y="5198605"/>
                <a:ext cx="178560" cy="3729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F02916CF-C223-F1B9-6A24-D6D1727BE8B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209153" y="5180965"/>
                  <a:ext cx="2142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967D8EB0-39F1-1063-985C-5575161FCECA}"/>
                    </a:ext>
                  </a:extLst>
                </p14:cNvPr>
                <p14:cNvContentPartPr/>
                <p14:nvPr/>
              </p14:nvContentPartPr>
              <p14:xfrm>
                <a:off x="10530273" y="5204725"/>
                <a:ext cx="235440" cy="353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967D8EB0-39F1-1063-985C-5575161FCEC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512273" y="5187085"/>
                  <a:ext cx="271080" cy="38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085F072-61B5-7445-DC7D-84151C97C7E9}"/>
              </a:ext>
            </a:extLst>
          </p:cNvPr>
          <p:cNvGrpSpPr/>
          <p:nvPr/>
        </p:nvGrpSpPr>
        <p:grpSpPr>
          <a:xfrm>
            <a:off x="815335" y="2623204"/>
            <a:ext cx="286200" cy="434430"/>
            <a:chOff x="1087113" y="2354605"/>
            <a:chExt cx="381600" cy="5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95BDEA76-34E2-B8EB-8494-ECB30050C1CF}"/>
                    </a:ext>
                  </a:extLst>
                </p14:cNvPr>
                <p14:cNvContentPartPr/>
                <p14:nvPr/>
              </p14:nvContentPartPr>
              <p14:xfrm>
                <a:off x="1087113" y="2375125"/>
                <a:ext cx="50040" cy="302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95BDEA76-34E2-B8EB-8494-ECB30050C1C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69113" y="2357485"/>
                  <a:ext cx="8568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340E7E7-E9CE-11A8-67CA-5AC0D5E3585A}"/>
                    </a:ext>
                  </a:extLst>
                </p14:cNvPr>
                <p14:cNvContentPartPr/>
                <p14:nvPr/>
              </p14:nvContentPartPr>
              <p14:xfrm>
                <a:off x="1136433" y="2354605"/>
                <a:ext cx="109440" cy="226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340E7E7-E9CE-11A8-67CA-5AC0D5E3585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18793" y="2336605"/>
                  <a:ext cx="1450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C036E495-6A8A-C09D-6E40-53CA1139C5BD}"/>
                    </a:ext>
                  </a:extLst>
                </p14:cNvPr>
                <p14:cNvContentPartPr/>
                <p14:nvPr/>
              </p14:nvContentPartPr>
              <p14:xfrm>
                <a:off x="1165233" y="2529925"/>
                <a:ext cx="120240" cy="87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C036E495-6A8A-C09D-6E40-53CA1139C5B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147593" y="2512285"/>
                  <a:ext cx="1558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9E537540-425F-3142-B15D-C430B4A6EC84}"/>
                    </a:ext>
                  </a:extLst>
                </p14:cNvPr>
                <p14:cNvContentPartPr/>
                <p14:nvPr/>
              </p14:nvContentPartPr>
              <p14:xfrm>
                <a:off x="1243713" y="2626405"/>
                <a:ext cx="225000" cy="307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9E537540-425F-3142-B15D-C430B4A6EC8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225713" y="2608405"/>
                  <a:ext cx="260640" cy="34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481799F7-E427-D816-79E7-8C8CA3E8F836}"/>
              </a:ext>
            </a:extLst>
          </p:cNvPr>
          <p:cNvGrpSpPr/>
          <p:nvPr/>
        </p:nvGrpSpPr>
        <p:grpSpPr>
          <a:xfrm>
            <a:off x="1252735" y="2574604"/>
            <a:ext cx="1098630" cy="263250"/>
            <a:chOff x="1670313" y="2289805"/>
            <a:chExt cx="1464840" cy="35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D1925603-B5B2-7F4B-8414-C94817F8CF6E}"/>
                    </a:ext>
                  </a:extLst>
                </p14:cNvPr>
                <p14:cNvContentPartPr/>
                <p14:nvPr/>
              </p14:nvContentPartPr>
              <p14:xfrm>
                <a:off x="1670313" y="2333725"/>
                <a:ext cx="494640" cy="303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D1925603-B5B2-7F4B-8414-C94817F8CF6E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652313" y="2316085"/>
                  <a:ext cx="53028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A217EA6E-EE55-D81B-BFD2-A829C336059F}"/>
                    </a:ext>
                  </a:extLst>
                </p14:cNvPr>
                <p14:cNvContentPartPr/>
                <p14:nvPr/>
              </p14:nvContentPartPr>
              <p14:xfrm>
                <a:off x="2008713" y="2313925"/>
                <a:ext cx="243720" cy="194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A217EA6E-EE55-D81B-BFD2-A829C336059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990713" y="2295925"/>
                  <a:ext cx="2793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D068DE9-A676-CCB2-B1CB-AEA172B497D9}"/>
                    </a:ext>
                  </a:extLst>
                </p14:cNvPr>
                <p14:cNvContentPartPr/>
                <p14:nvPr/>
              </p14:nvContentPartPr>
              <p14:xfrm>
                <a:off x="2391393" y="2336245"/>
                <a:ext cx="174960" cy="255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D068DE9-A676-CCB2-B1CB-AEA172B497D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373393" y="2318245"/>
                  <a:ext cx="2106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10496BD8-B809-7E74-DACF-F1943C2D3D64}"/>
                    </a:ext>
                  </a:extLst>
                </p14:cNvPr>
                <p14:cNvContentPartPr/>
                <p14:nvPr/>
              </p14:nvContentPartPr>
              <p14:xfrm>
                <a:off x="2630433" y="2289805"/>
                <a:ext cx="106200" cy="351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10496BD8-B809-7E74-DACF-F1943C2D3D6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612793" y="2271805"/>
                  <a:ext cx="14184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0F9C6EA5-354A-DF7A-010F-7B4B0BC8517C}"/>
                    </a:ext>
                  </a:extLst>
                </p14:cNvPr>
                <p14:cNvContentPartPr/>
                <p14:nvPr/>
              </p14:nvContentPartPr>
              <p14:xfrm>
                <a:off x="2924193" y="2315005"/>
                <a:ext cx="210960" cy="275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0F9C6EA5-354A-DF7A-010F-7B4B0BC8517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906193" y="2297005"/>
                  <a:ext cx="246600" cy="31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D5A1A495-1A86-CEC4-C2DC-BE8C1073BE69}"/>
              </a:ext>
            </a:extLst>
          </p:cNvPr>
          <p:cNvGrpSpPr/>
          <p:nvPr/>
        </p:nvGrpSpPr>
        <p:grpSpPr>
          <a:xfrm>
            <a:off x="1177135" y="3152944"/>
            <a:ext cx="498150" cy="554580"/>
            <a:chOff x="1569513" y="3060925"/>
            <a:chExt cx="664200" cy="73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87AE168F-9328-BCFF-AED3-C87588875459}"/>
                    </a:ext>
                  </a:extLst>
                </p14:cNvPr>
                <p14:cNvContentPartPr/>
                <p14:nvPr/>
              </p14:nvContentPartPr>
              <p14:xfrm>
                <a:off x="1569513" y="3060925"/>
                <a:ext cx="566640" cy="587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87AE168F-9328-BCFF-AED3-C87588875459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551513" y="3043285"/>
                  <a:ext cx="602280" cy="62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7147E71-C02D-16C3-12B2-44B050B8C851}"/>
                    </a:ext>
                  </a:extLst>
                </p14:cNvPr>
                <p14:cNvContentPartPr/>
                <p14:nvPr/>
              </p14:nvContentPartPr>
              <p14:xfrm>
                <a:off x="1960833" y="3473125"/>
                <a:ext cx="272880" cy="327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7147E71-C02D-16C3-12B2-44B050B8C85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942833" y="3455485"/>
                  <a:ext cx="308520" cy="36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BC250F2-8888-5CBE-B48D-F64C2B09C426}"/>
              </a:ext>
            </a:extLst>
          </p:cNvPr>
          <p:cNvGrpSpPr/>
          <p:nvPr/>
        </p:nvGrpSpPr>
        <p:grpSpPr>
          <a:xfrm>
            <a:off x="149785" y="3084094"/>
            <a:ext cx="703080" cy="407160"/>
            <a:chOff x="199713" y="2969125"/>
            <a:chExt cx="937440" cy="54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4292F760-5FD8-73A1-8522-F8958C6AE355}"/>
                    </a:ext>
                  </a:extLst>
                </p14:cNvPr>
                <p14:cNvContentPartPr/>
                <p14:nvPr/>
              </p14:nvContentPartPr>
              <p14:xfrm>
                <a:off x="199713" y="2969125"/>
                <a:ext cx="240840" cy="506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4292F760-5FD8-73A1-8522-F8958C6AE35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81713" y="2951485"/>
                  <a:ext cx="27648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919C6289-DBB4-81B4-4627-86E1B0140071}"/>
                    </a:ext>
                  </a:extLst>
                </p14:cNvPr>
                <p14:cNvContentPartPr/>
                <p14:nvPr/>
              </p14:nvContentPartPr>
              <p14:xfrm>
                <a:off x="443433" y="3029605"/>
                <a:ext cx="44640" cy="299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919C6289-DBB4-81B4-4627-86E1B014007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25793" y="3011605"/>
                  <a:ext cx="8028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59C4435D-F8F4-BAB7-71D2-2D2722CE6682}"/>
                    </a:ext>
                  </a:extLst>
                </p14:cNvPr>
                <p14:cNvContentPartPr/>
                <p14:nvPr/>
              </p14:nvContentPartPr>
              <p14:xfrm>
                <a:off x="466833" y="3114925"/>
                <a:ext cx="113040" cy="134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59C4435D-F8F4-BAB7-71D2-2D2722CE668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49193" y="3096925"/>
                  <a:ext cx="1486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573460A-19D6-19A2-7191-67B6A14AFF4E}"/>
                    </a:ext>
                  </a:extLst>
                </p14:cNvPr>
                <p14:cNvContentPartPr/>
                <p14:nvPr/>
              </p14:nvContentPartPr>
              <p14:xfrm>
                <a:off x="517953" y="3003325"/>
                <a:ext cx="55440" cy="3657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573460A-19D6-19A2-7191-67B6A14AFF4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99953" y="2985685"/>
                  <a:ext cx="910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052928C3-CD4F-A6BB-6DAA-8551F526D748}"/>
                    </a:ext>
                  </a:extLst>
                </p14:cNvPr>
                <p14:cNvContentPartPr/>
                <p14:nvPr/>
              </p14:nvContentPartPr>
              <p14:xfrm>
                <a:off x="663033" y="3144805"/>
                <a:ext cx="188640" cy="305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052928C3-CD4F-A6BB-6DAA-8551F526D74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45033" y="3127165"/>
                  <a:ext cx="22428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F515B4E7-0F09-85CC-6CBC-261FD367095E}"/>
                    </a:ext>
                  </a:extLst>
                </p14:cNvPr>
                <p14:cNvContentPartPr/>
                <p14:nvPr/>
              </p14:nvContentPartPr>
              <p14:xfrm>
                <a:off x="906033" y="3054805"/>
                <a:ext cx="231120" cy="457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F515B4E7-0F09-85CC-6CBC-261FD367095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88033" y="3036805"/>
                  <a:ext cx="266760" cy="49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2F405BB3-C6D8-E72A-3FA5-3E8657A57BCE}"/>
                  </a:ext>
                </a:extLst>
              </p14:cNvPr>
              <p14:cNvContentPartPr/>
              <p14:nvPr/>
            </p14:nvContentPartPr>
            <p14:xfrm>
              <a:off x="1346425" y="1175194"/>
              <a:ext cx="270" cy="27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2F405BB3-C6D8-E72A-3FA5-3E8657A57BCE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332925" y="1161694"/>
                <a:ext cx="2700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995CEDCF-032C-895B-2D92-316E3F3D26AE}"/>
                  </a:ext>
                </a:extLst>
              </p14:cNvPr>
              <p14:cNvContentPartPr/>
              <p14:nvPr/>
            </p14:nvContentPartPr>
            <p14:xfrm>
              <a:off x="122785" y="1577764"/>
              <a:ext cx="321030" cy="2284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995CEDCF-032C-895B-2D92-316E3F3D26AE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104790" y="1559806"/>
                <a:ext cx="356660" cy="263976"/>
              </a:xfrm>
              <a:prstGeom prst="rect">
                <a:avLst/>
              </a:prstGeom>
            </p:spPr>
          </p:pic>
        </mc:Fallback>
      </mc:AlternateContent>
      <p:grpSp>
        <p:nvGrpSpPr>
          <p:cNvPr id="254" name="Group 253">
            <a:extLst>
              <a:ext uri="{FF2B5EF4-FFF2-40B4-BE49-F238E27FC236}">
                <a16:creationId xmlns:a16="http://schemas.microsoft.com/office/drawing/2014/main" id="{692B7422-4403-987D-930D-1ED362EA27C8}"/>
              </a:ext>
            </a:extLst>
          </p:cNvPr>
          <p:cNvGrpSpPr/>
          <p:nvPr/>
        </p:nvGrpSpPr>
        <p:grpSpPr>
          <a:xfrm>
            <a:off x="111445" y="1941994"/>
            <a:ext cx="1097010" cy="351810"/>
            <a:chOff x="148593" y="1446325"/>
            <a:chExt cx="1462680" cy="46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95F6067B-67BE-B45A-E459-24B965F91F4B}"/>
                    </a:ext>
                  </a:extLst>
                </p14:cNvPr>
                <p14:cNvContentPartPr/>
                <p14:nvPr/>
              </p14:nvContentPartPr>
              <p14:xfrm>
                <a:off x="148593" y="1446325"/>
                <a:ext cx="336960" cy="345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95F6067B-67BE-B45A-E459-24B965F91F4B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30593" y="1428685"/>
                  <a:ext cx="3726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8B67154A-1F20-A7FE-E80C-C5D9965C5EC4}"/>
                    </a:ext>
                  </a:extLst>
                </p14:cNvPr>
                <p14:cNvContentPartPr/>
                <p14:nvPr/>
              </p14:nvContentPartPr>
              <p14:xfrm>
                <a:off x="609393" y="1537765"/>
                <a:ext cx="155880" cy="333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8B67154A-1F20-A7FE-E80C-C5D9965C5EC4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91753" y="1520125"/>
                  <a:ext cx="19152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C25AE38F-77BE-9D77-EA44-720866E22BC6}"/>
                    </a:ext>
                  </a:extLst>
                </p14:cNvPr>
                <p14:cNvContentPartPr/>
                <p14:nvPr/>
              </p14:nvContentPartPr>
              <p14:xfrm>
                <a:off x="833313" y="1569805"/>
                <a:ext cx="260640" cy="345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C25AE38F-77BE-9D77-EA44-720866E22BC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15313" y="1552165"/>
                  <a:ext cx="29628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A49F9E5F-AD63-EC0E-9328-8C876CABD1A8}"/>
                    </a:ext>
                  </a:extLst>
                </p14:cNvPr>
                <p14:cNvContentPartPr/>
                <p14:nvPr/>
              </p14:nvContentPartPr>
              <p14:xfrm>
                <a:off x="1134633" y="1499245"/>
                <a:ext cx="108360" cy="335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A49F9E5F-AD63-EC0E-9328-8C876CABD1A8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116993" y="1481245"/>
                  <a:ext cx="14400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AC28440C-FE2F-3981-CFCD-74B43610EFB6}"/>
                    </a:ext>
                  </a:extLst>
                </p14:cNvPr>
                <p14:cNvContentPartPr/>
                <p14:nvPr/>
              </p14:nvContentPartPr>
              <p14:xfrm>
                <a:off x="1240113" y="1719925"/>
                <a:ext cx="190440" cy="125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AC28440C-FE2F-3981-CFCD-74B43610EFB6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222113" y="1702285"/>
                  <a:ext cx="2260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9DEC319E-A27F-B88C-8350-A2A747F6E066}"/>
                    </a:ext>
                  </a:extLst>
                </p14:cNvPr>
                <p14:cNvContentPartPr/>
                <p14:nvPr/>
              </p14:nvContentPartPr>
              <p14:xfrm>
                <a:off x="1398513" y="1616605"/>
                <a:ext cx="212760" cy="243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9DEC319E-A27F-B88C-8350-A2A747F6E066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380513" y="1598605"/>
                  <a:ext cx="248400" cy="27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7A607B14-A6D3-F980-B622-C1E92AF007D9}"/>
              </a:ext>
            </a:extLst>
          </p:cNvPr>
          <p:cNvGrpSpPr/>
          <p:nvPr/>
        </p:nvGrpSpPr>
        <p:grpSpPr>
          <a:xfrm>
            <a:off x="108475" y="1004284"/>
            <a:ext cx="870480" cy="323190"/>
            <a:chOff x="144633" y="196045"/>
            <a:chExt cx="1160640" cy="43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40289FA2-CEFF-181F-C57C-9A7BE250E257}"/>
                    </a:ext>
                  </a:extLst>
                </p14:cNvPr>
                <p14:cNvContentPartPr/>
                <p14:nvPr/>
              </p14:nvContentPartPr>
              <p14:xfrm>
                <a:off x="144633" y="245005"/>
                <a:ext cx="141840" cy="3819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40289FA2-CEFF-181F-C57C-9A7BE250E257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26993" y="227005"/>
                  <a:ext cx="17748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0392614A-481A-25D9-E0D2-C470EA4E40BA}"/>
                    </a:ext>
                  </a:extLst>
                </p14:cNvPr>
                <p14:cNvContentPartPr/>
                <p14:nvPr/>
              </p14:nvContentPartPr>
              <p14:xfrm>
                <a:off x="290433" y="197125"/>
                <a:ext cx="288360" cy="260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0392614A-481A-25D9-E0D2-C470EA4E40B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72793" y="179485"/>
                  <a:ext cx="3240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62A6A1D5-E4CF-5B4C-5C68-3BC42068A8B2}"/>
                    </a:ext>
                  </a:extLst>
                </p14:cNvPr>
                <p14:cNvContentPartPr/>
                <p14:nvPr/>
              </p14:nvContentPartPr>
              <p14:xfrm>
                <a:off x="322833" y="425005"/>
                <a:ext cx="119160" cy="143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62A6A1D5-E4CF-5B4C-5C68-3BC42068A8B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05193" y="407005"/>
                  <a:ext cx="1548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FC41746A-F25E-BCE9-F91B-95B5628362B1}"/>
                    </a:ext>
                  </a:extLst>
                </p14:cNvPr>
                <p14:cNvContentPartPr/>
                <p14:nvPr/>
              </p14:nvContentPartPr>
              <p14:xfrm>
                <a:off x="530193" y="308725"/>
                <a:ext cx="225360" cy="180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FC41746A-F25E-BCE9-F91B-95B5628362B1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12553" y="291085"/>
                  <a:ext cx="261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D630F842-2581-59E1-42DD-3E4A388C0AC2}"/>
                    </a:ext>
                  </a:extLst>
                </p14:cNvPr>
                <p14:cNvContentPartPr/>
                <p14:nvPr/>
              </p14:nvContentPartPr>
              <p14:xfrm>
                <a:off x="826113" y="196045"/>
                <a:ext cx="280440" cy="117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D630F842-2581-59E1-42DD-3E4A388C0AC2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08113" y="178405"/>
                  <a:ext cx="3160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43CD5E97-E3B3-11A9-66BB-A80C6F26F969}"/>
                    </a:ext>
                  </a:extLst>
                </p14:cNvPr>
                <p14:cNvContentPartPr/>
                <p14:nvPr/>
              </p14:nvContentPartPr>
              <p14:xfrm>
                <a:off x="852753" y="236725"/>
                <a:ext cx="168840" cy="334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43CD5E97-E3B3-11A9-66BB-A80C6F26F96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35113" y="219085"/>
                  <a:ext cx="20448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CE75D823-B8A6-354F-71C2-84056E8DCC1C}"/>
                    </a:ext>
                  </a:extLst>
                </p14:cNvPr>
                <p14:cNvContentPartPr/>
                <p14:nvPr/>
              </p14:nvContentPartPr>
              <p14:xfrm>
                <a:off x="1044633" y="326725"/>
                <a:ext cx="260640" cy="2268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CE75D823-B8A6-354F-71C2-84056E8DCC1C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026633" y="309085"/>
                  <a:ext cx="296280" cy="262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DAF8399-DE41-68F8-DDA9-DCA8EA322064}"/>
              </a:ext>
            </a:extLst>
          </p:cNvPr>
          <p:cNvSpPr/>
          <p:nvPr/>
        </p:nvSpPr>
        <p:spPr>
          <a:xfrm>
            <a:off x="1014595" y="152400"/>
            <a:ext cx="6789420" cy="914400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Theoretical Challenge: one vs two photons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0C3537-51ED-2EAF-65B0-75BAB9AC094C}"/>
              </a:ext>
            </a:extLst>
          </p:cNvPr>
          <p:cNvSpPr/>
          <p:nvPr/>
        </p:nvSpPr>
        <p:spPr>
          <a:xfrm>
            <a:off x="1730904" y="5781356"/>
            <a:ext cx="6041495" cy="618734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precise answer for one photon will go a long way</a:t>
            </a:r>
          </a:p>
        </p:txBody>
      </p:sp>
    </p:spTree>
    <p:extLst>
      <p:ext uri="{BB962C8B-B14F-4D97-AF65-F5344CB8AC3E}">
        <p14:creationId xmlns:p14="http://schemas.microsoft.com/office/powerpoint/2010/main" val="3871989830"/>
      </p:ext>
    </p:extLst>
  </p:cSld>
  <p:clrMapOvr>
    <a:masterClrMapping/>
  </p:clrMapOvr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1C18F2-DE2D-E819-01AF-58E65BB4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67B61-25B8-9D9C-C107-109995AB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2C0E81-616E-A7B1-0415-7F88EA923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25"/>
            <a:ext cx="9144000" cy="44767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670D60-3969-4481-5ECC-00A61717A213}"/>
              </a:ext>
            </a:extLst>
          </p:cNvPr>
          <p:cNvGrpSpPr/>
          <p:nvPr/>
        </p:nvGrpSpPr>
        <p:grpSpPr>
          <a:xfrm>
            <a:off x="6519743" y="5672160"/>
            <a:ext cx="532800" cy="393120"/>
            <a:chOff x="6519743" y="5672160"/>
            <a:chExt cx="532800" cy="39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9E3244A-9329-50F5-245B-A3398441798E}"/>
                    </a:ext>
                  </a:extLst>
                </p14:cNvPr>
                <p14:cNvContentPartPr/>
                <p14:nvPr/>
              </p14:nvContentPartPr>
              <p14:xfrm>
                <a:off x="6519743" y="5672160"/>
                <a:ext cx="120600" cy="3931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9E3244A-9329-50F5-245B-A3398441798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501743" y="5654520"/>
                  <a:ext cx="15624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89718B8-C1F2-0660-095E-A48FED701F64}"/>
                    </a:ext>
                  </a:extLst>
                </p14:cNvPr>
                <p14:cNvContentPartPr/>
                <p14:nvPr/>
              </p14:nvContentPartPr>
              <p14:xfrm>
                <a:off x="6735023" y="5703840"/>
                <a:ext cx="145440" cy="320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89718B8-C1F2-0660-095E-A48FED701F6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17383" y="5685840"/>
                  <a:ext cx="1810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2D33C85-F5EB-F41C-6E3E-DDF1D56946BE}"/>
                    </a:ext>
                  </a:extLst>
                </p14:cNvPr>
                <p14:cNvContentPartPr/>
                <p14:nvPr/>
              </p14:nvContentPartPr>
              <p14:xfrm>
                <a:off x="6923663" y="5699520"/>
                <a:ext cx="128880" cy="281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2D33C85-F5EB-F41C-6E3E-DDF1D56946B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05663" y="5681520"/>
                  <a:ext cx="164520" cy="31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23244C-D254-3411-9721-2C11F71DADBE}"/>
              </a:ext>
            </a:extLst>
          </p:cNvPr>
          <p:cNvGrpSpPr/>
          <p:nvPr/>
        </p:nvGrpSpPr>
        <p:grpSpPr>
          <a:xfrm>
            <a:off x="7313903" y="5682600"/>
            <a:ext cx="600480" cy="317520"/>
            <a:chOff x="7313903" y="5682600"/>
            <a:chExt cx="600480" cy="3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FFC8832-33D0-53DD-C2CF-443781BAE01F}"/>
                    </a:ext>
                  </a:extLst>
                </p14:cNvPr>
                <p14:cNvContentPartPr/>
                <p14:nvPr/>
              </p14:nvContentPartPr>
              <p14:xfrm>
                <a:off x="7313903" y="5684040"/>
                <a:ext cx="159480" cy="315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FFC8832-33D0-53DD-C2CF-443781BAE01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96263" y="5666040"/>
                  <a:ext cx="19512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537A66B-8B7F-C0AB-02F6-83F67EAF81C2}"/>
                    </a:ext>
                  </a:extLst>
                </p14:cNvPr>
                <p14:cNvContentPartPr/>
                <p14:nvPr/>
              </p14:nvContentPartPr>
              <p14:xfrm>
                <a:off x="7583903" y="5685120"/>
                <a:ext cx="158400" cy="3150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537A66B-8B7F-C0AB-02F6-83F67EAF81C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565903" y="5667120"/>
                  <a:ext cx="19404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32CD656-8CF6-BF18-6D31-EE8264B085DC}"/>
                    </a:ext>
                  </a:extLst>
                </p14:cNvPr>
                <p14:cNvContentPartPr/>
                <p14:nvPr/>
              </p14:nvContentPartPr>
              <p14:xfrm>
                <a:off x="7763543" y="5682600"/>
                <a:ext cx="150840" cy="310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32CD656-8CF6-BF18-6D31-EE8264B085D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45903" y="5664600"/>
                  <a:ext cx="186480" cy="34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8D8C61-C7A8-FFA9-6305-EA714587933A}"/>
              </a:ext>
            </a:extLst>
          </p:cNvPr>
          <p:cNvGrpSpPr/>
          <p:nvPr/>
        </p:nvGrpSpPr>
        <p:grpSpPr>
          <a:xfrm>
            <a:off x="8104103" y="5533200"/>
            <a:ext cx="311400" cy="404640"/>
            <a:chOff x="8104103" y="5533200"/>
            <a:chExt cx="311400" cy="4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3BC5BA6-A7C4-63D3-8BA0-207A610B97BB}"/>
                    </a:ext>
                  </a:extLst>
                </p14:cNvPr>
                <p14:cNvContentPartPr/>
                <p14:nvPr/>
              </p14:nvContentPartPr>
              <p14:xfrm>
                <a:off x="8104103" y="5533200"/>
                <a:ext cx="19800" cy="1368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3BC5BA6-A7C4-63D3-8BA0-207A610B97B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086103" y="5515560"/>
                  <a:ext cx="554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6C509BA-63DF-39E0-A6AE-15E789D86CCA}"/>
                    </a:ext>
                  </a:extLst>
                </p14:cNvPr>
                <p14:cNvContentPartPr/>
                <p14:nvPr/>
              </p14:nvContentPartPr>
              <p14:xfrm>
                <a:off x="8159543" y="5716440"/>
                <a:ext cx="78840" cy="213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6C509BA-63DF-39E0-A6AE-15E789D86CC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41543" y="5698800"/>
                  <a:ext cx="1144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E1EAAE5-E0CB-7870-3F8C-5264EB09E683}"/>
                    </a:ext>
                  </a:extLst>
                </p14:cNvPr>
                <p14:cNvContentPartPr/>
                <p14:nvPr/>
              </p14:nvContentPartPr>
              <p14:xfrm>
                <a:off x="8298143" y="5707080"/>
                <a:ext cx="117360" cy="230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E1EAAE5-E0CB-7870-3F8C-5264EB09E68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280503" y="5689440"/>
                  <a:ext cx="153000" cy="266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21878723"/>
      </p:ext>
    </p:extLst>
  </p:cSld>
  <p:clrMapOvr>
    <a:masterClrMapping/>
  </p:clrMapOvr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C98EFD-6DC2-C9C4-C586-67659D69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BF8648-D6D1-5DCD-19A9-1EB18062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B89DE-A34D-DAD9-FE93-14D86921C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014" y="0"/>
            <a:ext cx="5851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48382"/>
      </p:ext>
    </p:extLst>
  </p:cSld>
  <p:clrMapOvr>
    <a:masterClrMapping/>
  </p:clrMapOvr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970729-0336-1256-3E3B-090C54A3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\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CDDE83-D644-7025-7290-9737FB06E6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361"/>
            <a:ext cx="9144000" cy="685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05360"/>
      </p:ext>
    </p:extLst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795409-D502-0DCB-20D8-D6F49069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B853B8-6220-AD36-76DC-87B49BB90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AF9F-B7A6-4390-BAE7-40E8761FDA48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00BA0-947F-D54E-828D-B730C6F5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155" y="1153699"/>
            <a:ext cx="6293690" cy="455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65841"/>
      </p:ext>
    </p:extLst>
  </p:cSld>
  <p:clrMapOvr>
    <a:masterClrMapping/>
  </p:clrMapOvr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730F-DA65-4817-B17A-30EB5E82ECD5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/>
              <p14:cNvContentPartPr/>
              <p14:nvPr/>
            </p14:nvContentPartPr>
            <p14:xfrm>
              <a:off x="179550" y="204120"/>
              <a:ext cx="7876440" cy="56250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0" name="Ink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8880" y="186120"/>
                <a:ext cx="10558440" cy="56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0" name="Ink 109"/>
              <p14:cNvContentPartPr/>
              <p14:nvPr/>
            </p14:nvContentPartPr>
            <p14:xfrm>
              <a:off x="848340" y="2895840"/>
              <a:ext cx="2310930" cy="1526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10" name="Ink 10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1760" y="2867040"/>
                <a:ext cx="311436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2" name="Ink 151"/>
              <p14:cNvContentPartPr/>
              <p14:nvPr/>
            </p14:nvContentPartPr>
            <p14:xfrm>
              <a:off x="5127300" y="2499480"/>
              <a:ext cx="3298320" cy="10864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52" name="Ink 15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13360" y="2475000"/>
                <a:ext cx="4429800" cy="11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8" name="Ink 197"/>
              <p14:cNvContentPartPr/>
              <p14:nvPr/>
            </p14:nvContentPartPr>
            <p14:xfrm>
              <a:off x="580770" y="4719960"/>
              <a:ext cx="1770390" cy="1641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98" name="Ink 19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8160" y="4707360"/>
                <a:ext cx="238536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2" name="Ink 201"/>
              <p14:cNvContentPartPr/>
              <p14:nvPr/>
            </p14:nvContentPartPr>
            <p14:xfrm>
              <a:off x="464130" y="5725440"/>
              <a:ext cx="1786320" cy="720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02" name="Ink 20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0840" y="5696280"/>
                <a:ext cx="2425320" cy="12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2464538"/>
      </p:ext>
    </p:extLst>
  </p:cSld>
  <p:clrMapOvr>
    <a:masterClrMapping/>
  </p:clrMapOvr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60AB-14D7-57DA-5940-81141E73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naturalness we trust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AB164-71A2-8488-3C2E-BA290CE9A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AD03E-1682-E06B-42DC-8329BD6BC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8E9AE-526F-F2B3-AFFC-3372E9027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77994"/>
      </p:ext>
    </p:extLst>
  </p:cSld>
  <p:clrMapOvr>
    <a:masterClrMapping/>
  </p:clrMapOvr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C887E-04F6-1B5F-F57B-EE694DF3B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/>
              <a:t>Summary </a:t>
            </a:r>
            <a:r>
              <a:rPr lang="en-US" dirty="0"/>
              <a:t>+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B8B94-85C5-0F5F-D96B-F923D1433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14400"/>
            <a:ext cx="8610600" cy="52117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/>
              <a:t>Tension in </a:t>
            </a:r>
            <a:r>
              <a:rPr lang="en-US" sz="2000" b="1" dirty="0" err="1"/>
              <a:t>Vxb</a:t>
            </a:r>
            <a:r>
              <a:rPr lang="en-US" sz="2000" b="1" dirty="0"/>
              <a:t> due to incl vs </a:t>
            </a:r>
            <a:r>
              <a:rPr lang="en-US" sz="2000" b="1" dirty="0" err="1"/>
              <a:t>exclu</a:t>
            </a:r>
            <a:r>
              <a:rPr lang="en-US" sz="2000" b="1" dirty="0"/>
              <a:t> diff of 2 -2.5 sigma …suggest that errors due to excited states should be carefully studied.</a:t>
            </a:r>
          </a:p>
          <a:p>
            <a:r>
              <a:rPr lang="en-US" sz="2000" b="1" dirty="0"/>
              <a:t>New estimate of LD u-loop to K+=&gt; pi+ nu </a:t>
            </a:r>
            <a:r>
              <a:rPr lang="en-US" sz="2000" b="1"/>
              <a:t>nu</a:t>
            </a:r>
            <a:endParaRPr lang="en-US" sz="2000" b="1" dirty="0"/>
          </a:p>
          <a:p>
            <a:r>
              <a:rPr lang="en-US" sz="2000" b="1" dirty="0"/>
              <a:t>                                      Showed how using eps’ + eps + Br (K+ =&gt; pi+ nu nu) can construct the K-UT</a:t>
            </a:r>
          </a:p>
          <a:p>
            <a:r>
              <a:rPr lang="en-US" sz="2000" b="1" dirty="0"/>
              <a:t>Also K0=&gt;pi0 mu+ mu- input from </a:t>
            </a:r>
            <a:r>
              <a:rPr lang="en-US" sz="2000" b="1" dirty="0" err="1"/>
              <a:t>LHCb</a:t>
            </a:r>
            <a:r>
              <a:rPr lang="en-US" sz="2000" b="1" dirty="0"/>
              <a:t>, JPARC, </a:t>
            </a:r>
            <a:r>
              <a:rPr lang="en-US" sz="2000" b="1" dirty="0" err="1"/>
              <a:t>pheno</a:t>
            </a:r>
            <a:r>
              <a:rPr lang="en-US" sz="2000" b="1" dirty="0"/>
              <a:t> and lattice should provide  important constraints for the gold plated KL=&gt;pi0 nu </a:t>
            </a:r>
            <a:r>
              <a:rPr lang="en-US" sz="2000" b="1" dirty="0" err="1"/>
              <a:t>nu</a:t>
            </a:r>
            <a:r>
              <a:rPr lang="en-US" sz="2000" b="1" dirty="0"/>
              <a:t> mode  being pursued by the KOTO </a:t>
            </a:r>
            <a:r>
              <a:rPr lang="en-US" sz="2000" b="1" dirty="0" err="1"/>
              <a:t>expt</a:t>
            </a:r>
            <a:r>
              <a:rPr lang="en-US" sz="2000" b="1" dirty="0"/>
              <a:t> @ JPARC</a:t>
            </a:r>
          </a:p>
          <a:p>
            <a:r>
              <a:rPr lang="en-US" sz="3000" b="1" dirty="0"/>
              <a:t>It is exceedingly important to determine/constrain UTs as precisely as possible </a:t>
            </a:r>
            <a:r>
              <a:rPr lang="en-US" sz="3000" b="1" dirty="0">
                <a:solidFill>
                  <a:srgbClr val="FF0000"/>
                </a:solidFill>
              </a:rPr>
              <a:t>as it is highly unlikely that at the end of the day it’d be just a triangle</a:t>
            </a:r>
          </a:p>
          <a:p>
            <a:endParaRPr lang="en-US" sz="20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7B750-A3C4-2646-E972-99E5858F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1C88C-AC03-3EDE-80EE-7374D33E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32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7CA78B-DB26-192C-190B-1557AF73F30B}"/>
              </a:ext>
            </a:extLst>
          </p:cNvPr>
          <p:cNvGrpSpPr/>
          <p:nvPr/>
        </p:nvGrpSpPr>
        <p:grpSpPr>
          <a:xfrm>
            <a:off x="5927689" y="2042487"/>
            <a:ext cx="939600" cy="97200"/>
            <a:chOff x="5927689" y="2042487"/>
            <a:chExt cx="939600" cy="9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032ECC8-34CA-390B-694B-A672D07CE220}"/>
                    </a:ext>
                  </a:extLst>
                </p14:cNvPr>
                <p14:cNvContentPartPr/>
                <p14:nvPr/>
              </p14:nvContentPartPr>
              <p14:xfrm>
                <a:off x="6049729" y="2042487"/>
                <a:ext cx="360" cy="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032ECC8-34CA-390B-694B-A672D07CE22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32089" y="202448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37D8B4C-AE3F-8533-6BA7-DE347D5C875D}"/>
                    </a:ext>
                  </a:extLst>
                </p14:cNvPr>
                <p14:cNvContentPartPr/>
                <p14:nvPr/>
              </p14:nvContentPartPr>
              <p14:xfrm>
                <a:off x="5954329" y="2078487"/>
                <a:ext cx="360" cy="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37D8B4C-AE3F-8533-6BA7-DE347D5C875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36329" y="206048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9F0FCCF-F20B-6FE4-797F-19E861403B6B}"/>
                    </a:ext>
                  </a:extLst>
                </p14:cNvPr>
                <p14:cNvContentPartPr/>
                <p14:nvPr/>
              </p14:nvContentPartPr>
              <p14:xfrm>
                <a:off x="5927689" y="2102967"/>
                <a:ext cx="360" cy="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9F0FCCF-F20B-6FE4-797F-19E861403B6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10049" y="208496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44198EE-9B47-E1C5-7E09-680C2EB228DA}"/>
                    </a:ext>
                  </a:extLst>
                </p14:cNvPr>
                <p14:cNvContentPartPr/>
                <p14:nvPr/>
              </p14:nvContentPartPr>
              <p14:xfrm>
                <a:off x="6861889" y="2135007"/>
                <a:ext cx="5400" cy="4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44198EE-9B47-E1C5-7E09-680C2EB228D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843889" y="2117367"/>
                  <a:ext cx="41040" cy="4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809A6EE-57D0-F199-15AA-B25F1AEBF8CF}"/>
                  </a:ext>
                </a:extLst>
              </p14:cNvPr>
              <p14:cNvContentPartPr/>
              <p14:nvPr/>
            </p14:nvContentPartPr>
            <p14:xfrm>
              <a:off x="7684703" y="2091960"/>
              <a:ext cx="12960" cy="172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809A6EE-57D0-F199-15AA-B25F1AEBF8C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67063" y="2074320"/>
                <a:ext cx="48600" cy="5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3D56050E-A713-D366-E215-D9BCD9ED8C81}"/>
              </a:ext>
            </a:extLst>
          </p:cNvPr>
          <p:cNvGrpSpPr/>
          <p:nvPr/>
        </p:nvGrpSpPr>
        <p:grpSpPr>
          <a:xfrm>
            <a:off x="8684423" y="362880"/>
            <a:ext cx="129960" cy="48960"/>
            <a:chOff x="8684423" y="362880"/>
            <a:chExt cx="129960" cy="4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83EBEE0-AB45-A545-FB66-13CDB99516BD}"/>
                    </a:ext>
                  </a:extLst>
                </p14:cNvPr>
                <p14:cNvContentPartPr/>
                <p14:nvPr/>
              </p14:nvContentPartPr>
              <p14:xfrm>
                <a:off x="8684423" y="405360"/>
                <a:ext cx="7200" cy="64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83EBEE0-AB45-A545-FB66-13CDB99516B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666423" y="387720"/>
                  <a:ext cx="428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2AD9922-EC45-069B-9301-3696C6546272}"/>
                    </a:ext>
                  </a:extLst>
                </p14:cNvPr>
                <p14:cNvContentPartPr/>
                <p14:nvPr/>
              </p14:nvContentPartPr>
              <p14:xfrm>
                <a:off x="8795303" y="362880"/>
                <a:ext cx="19080" cy="30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2AD9922-EC45-069B-9301-3696C654627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777303" y="344880"/>
                  <a:ext cx="54720" cy="6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A1A0946-EC81-613C-BBBB-47E6975D0BC7}"/>
                  </a:ext>
                </a:extLst>
              </p14:cNvPr>
              <p14:cNvContentPartPr/>
              <p14:nvPr/>
            </p14:nvContentPartPr>
            <p14:xfrm>
              <a:off x="1869623" y="3765600"/>
              <a:ext cx="38880" cy="464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A1A0946-EC81-613C-BBBB-47E6975D0BC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851983" y="3747960"/>
                <a:ext cx="74520" cy="8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106A96D1-73F6-3B38-C53E-D4EC1D66AD8C}"/>
              </a:ext>
            </a:extLst>
          </p:cNvPr>
          <p:cNvGrpSpPr/>
          <p:nvPr/>
        </p:nvGrpSpPr>
        <p:grpSpPr>
          <a:xfrm>
            <a:off x="854783" y="3570480"/>
            <a:ext cx="253440" cy="73800"/>
            <a:chOff x="854783" y="3570480"/>
            <a:chExt cx="253440" cy="7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5F91626-39FB-1C85-B2B9-1A5A1A68156B}"/>
                    </a:ext>
                  </a:extLst>
                </p14:cNvPr>
                <p14:cNvContentPartPr/>
                <p14:nvPr/>
              </p14:nvContentPartPr>
              <p14:xfrm>
                <a:off x="1012463" y="3570480"/>
                <a:ext cx="95760" cy="43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5F91626-39FB-1C85-B2B9-1A5A1A68156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94463" y="3552840"/>
                  <a:ext cx="1314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232254-C860-245E-3521-0A8038C95E23}"/>
                    </a:ext>
                  </a:extLst>
                </p14:cNvPr>
                <p14:cNvContentPartPr/>
                <p14:nvPr/>
              </p14:nvContentPartPr>
              <p14:xfrm>
                <a:off x="854783" y="3639600"/>
                <a:ext cx="33480" cy="46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232254-C860-245E-3521-0A8038C95E2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36783" y="3621960"/>
                  <a:ext cx="69120" cy="40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20375598"/>
      </p:ext>
    </p:extLst>
  </p:cSld>
  <p:clrMapOvr>
    <a:masterClrMapping/>
  </p:clrMapOvr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77D6-60DD-FC0D-04E6-8D2B783CC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EXTRA’s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33D99-43B3-0B72-3AD4-EE575B128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9B5CF-623A-C9BE-6798-19B93A6B9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73CAA-336F-0ED1-3EF6-89B15B1F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32117"/>
      </p:ext>
    </p:extLst>
  </p:cSld>
  <p:clrMapOvr>
    <a:masterClrMapping/>
  </p:clrMapOvr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990600"/>
          </a:xfrm>
        </p:spPr>
        <p:txBody>
          <a:bodyPr>
            <a:normAutofit fontScale="90%"/>
          </a:bodyPr>
          <a:lstStyle/>
          <a:p>
            <a:r>
              <a:rPr lang="en-US" sz="3200" b="1" i="1" dirty="0"/>
              <a:t>Dissecting (the much easier) </a:t>
            </a:r>
            <a:r>
              <a:rPr lang="el-GR" sz="3200" b="1" i="1" dirty="0"/>
              <a:t>Δ</a:t>
            </a:r>
            <a:r>
              <a:rPr lang="en-US" sz="3200" b="1" i="1" dirty="0"/>
              <a:t>I=3/2 [I=2 </a:t>
            </a:r>
            <a:r>
              <a:rPr lang="el-GR" sz="3200" b="1" i="1" dirty="0"/>
              <a:t>ππ</a:t>
            </a:r>
            <a:r>
              <a:rPr lang="en-US" sz="3200" b="1" i="1" dirty="0"/>
              <a:t>] Amp on the lattice: 2 contributing topologies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90600"/>
            <a:ext cx="6858000" cy="571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C94-8446-4340-9896-D17CD2DC0179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1415179" y="2373373"/>
              <a:ext cx="2284200" cy="6303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505" y="2361853"/>
                <a:ext cx="3076920" cy="65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/>
              <p14:cNvContentPartPr/>
              <p14:nvPr/>
            </p14:nvContentPartPr>
            <p14:xfrm>
              <a:off x="2514079" y="1635373"/>
              <a:ext cx="1343520" cy="6375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2" name="Ink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2265" y="1619173"/>
                <a:ext cx="1823400" cy="66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2" name="Ink 61"/>
              <p14:cNvContentPartPr/>
              <p14:nvPr/>
            </p14:nvContentPartPr>
            <p14:xfrm>
              <a:off x="5728429" y="2474533"/>
              <a:ext cx="172260" cy="3398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62" name="Ink 6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12105" y="2463364"/>
                <a:ext cx="2946960" cy="496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8" name="Ink 77"/>
              <p14:cNvContentPartPr/>
              <p14:nvPr/>
            </p14:nvContentPartPr>
            <p14:xfrm>
              <a:off x="10914679" y="6301333"/>
              <a:ext cx="23490" cy="320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78" name="Ink 7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502025" y="6298453"/>
                <a:ext cx="37440" cy="378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536" y="3992475"/>
            <a:ext cx="3328988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33" name="Ink 1032"/>
              <p14:cNvContentPartPr/>
              <p14:nvPr/>
            </p14:nvContentPartPr>
            <p14:xfrm>
              <a:off x="5128489" y="1712773"/>
              <a:ext cx="2287980" cy="14054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033" name="Ink 103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00305" y="1697293"/>
                <a:ext cx="3080520" cy="1437480"/>
              </a:xfrm>
              <a:prstGeom prst="rect">
                <a:avLst/>
              </a:prstGeom>
            </p:spPr>
          </p:pic>
        </mc:Fallback>
      </mc:AlternateContent>
      <p:sp>
        <p:nvSpPr>
          <p:cNvPr id="1073" name="Rectangle 1072"/>
          <p:cNvSpPr/>
          <p:nvPr/>
        </p:nvSpPr>
        <p:spPr>
          <a:xfrm>
            <a:off x="1143000" y="4569555"/>
            <a:ext cx="1943100" cy="2288447"/>
          </a:xfrm>
          <a:prstGeom prst="rect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Simplest basic step is</a:t>
            </a:r>
          </a:p>
          <a:p>
            <a:pPr algn="ctr"/>
            <a:r>
              <a:rPr lang="en-US" sz="2000" b="1" dirty="0"/>
              <a:t>Significantly  different</a:t>
            </a:r>
          </a:p>
          <a:p>
            <a:pPr algn="ctr"/>
            <a:r>
              <a:rPr lang="en-US" sz="2000" b="1" dirty="0"/>
              <a:t>from phenomenological</a:t>
            </a:r>
          </a:p>
          <a:p>
            <a:pPr algn="ctr"/>
            <a:r>
              <a:rPr lang="en-US" sz="2000" b="1" dirty="0"/>
              <a:t>Expectations!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/>
              <p14:cNvContentPartPr/>
              <p14:nvPr/>
            </p14:nvContentPartPr>
            <p14:xfrm>
              <a:off x="3939949" y="1521973"/>
              <a:ext cx="395010" cy="2142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9" name="Ink 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13065" y="1506493"/>
                <a:ext cx="54936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" name="Ink 9"/>
              <p14:cNvContentPartPr/>
              <p14:nvPr/>
            </p14:nvContentPartPr>
            <p14:xfrm>
              <a:off x="2282149" y="1649053"/>
              <a:ext cx="1391580" cy="16430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0" name="Ink 9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03385" y="1633213"/>
                <a:ext cx="1877400" cy="166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Ink 10"/>
              <p14:cNvContentPartPr/>
              <p14:nvPr/>
            </p14:nvContentPartPr>
            <p14:xfrm>
              <a:off x="2487105" y="2193733"/>
              <a:ext cx="127145" cy="268922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1" name="Ink 10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79181" y="2178613"/>
                <a:ext cx="197242" cy="294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3" name="Ink 12"/>
              <p14:cNvContentPartPr/>
              <p14:nvPr/>
            </p14:nvContentPartPr>
            <p14:xfrm>
              <a:off x="1211059" y="2081413"/>
              <a:ext cx="850230" cy="7369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3" name="Ink 12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7785" y="2069533"/>
                <a:ext cx="1162440" cy="75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" name="Ink 14"/>
              <p14:cNvContentPartPr/>
              <p14:nvPr/>
            </p14:nvContentPartPr>
            <p14:xfrm>
              <a:off x="3713419" y="2477773"/>
              <a:ext cx="1672380" cy="4665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5" name="Ink 14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12105" y="2463362"/>
                <a:ext cx="2257560" cy="4964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/>
              <p14:cNvContentPartPr/>
              <p14:nvPr/>
            </p14:nvContentPartPr>
            <p14:xfrm>
              <a:off x="1521829" y="3474613"/>
              <a:ext cx="1308960" cy="10087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6" name="Ink 15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0705" y="3465613"/>
                <a:ext cx="1766160" cy="10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/>
              <p14:cNvContentPartPr/>
              <p14:nvPr/>
            </p14:nvContentPartPr>
            <p14:xfrm>
              <a:off x="7329260" y="2826512"/>
              <a:ext cx="615694" cy="257863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2" name="Ink 21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33943" y="2810304"/>
                <a:ext cx="851890" cy="2866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/>
              <p14:cNvContentPartPr/>
              <p14:nvPr/>
            </p14:nvContentPartPr>
            <p14:xfrm>
              <a:off x="7361660" y="1497031"/>
              <a:ext cx="546574" cy="475303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3" name="Ink 22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275342" y="1484067"/>
                <a:ext cx="761531" cy="504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9" name="Ink 18"/>
              <p14:cNvContentPartPr/>
              <p14:nvPr/>
            </p14:nvContentPartPr>
            <p14:xfrm>
              <a:off x="6440689" y="1743013"/>
              <a:ext cx="1153980" cy="23900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9" name="Ink 18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573185" y="1727893"/>
                <a:ext cx="1569240" cy="24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0" name="Ink 19"/>
              <p14:cNvContentPartPr/>
              <p14:nvPr/>
            </p14:nvContentPartPr>
            <p14:xfrm>
              <a:off x="6043249" y="4557134"/>
              <a:ext cx="1925531" cy="1388627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0" name="Ink 19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041106" y="4540932"/>
                <a:ext cx="2614172" cy="14210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516821"/>
      </p:ext>
    </p:extLst>
  </p:cSld>
  <p:clrMapOvr>
    <a:masterClrMapping/>
  </p:clrMapOvr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DD4D-041D-423A-985D-E5DDECCFD64B}" type="slidenum">
              <a:rPr lang="en-US" smtClean="0"/>
              <a:t>35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-33659"/>
            <a:ext cx="60579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/>
              <p14:cNvContentPartPr/>
              <p14:nvPr/>
            </p14:nvContentPartPr>
            <p14:xfrm>
              <a:off x="6580597" y="975410"/>
              <a:ext cx="2227298" cy="125277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9" name="Ink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55049" y="321650"/>
                <a:ext cx="3007891" cy="35855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71" name="Ink 2070"/>
              <p14:cNvContentPartPr/>
              <p14:nvPr/>
            </p14:nvContentPartPr>
            <p14:xfrm>
              <a:off x="5448758" y="5944100"/>
              <a:ext cx="1308960" cy="1468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071" name="Ink 207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51690" y="5934380"/>
                <a:ext cx="178308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6559380" y="134640"/>
              <a:ext cx="2272590" cy="7819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29640" y="114840"/>
                <a:ext cx="3062880" cy="82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5" name="Ink 44"/>
              <p14:cNvContentPartPr/>
              <p14:nvPr/>
            </p14:nvContentPartPr>
            <p14:xfrm>
              <a:off x="6461910" y="2379600"/>
              <a:ext cx="2173230" cy="16365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45" name="Ink 4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97880" y="2357280"/>
                <a:ext cx="2939400" cy="168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0474905"/>
      </p:ext>
    </p:extLst>
  </p:cSld>
  <p:clrMapOvr>
    <a:masterClrMapping/>
  </p:clrMapOvr>
</p:sld>
</file>

<file path=ppt/slides/slide3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730F-DA65-4817-B17A-30EB5E82ECD5}" type="slidenum">
              <a:rPr lang="en-US" smtClean="0"/>
              <a:t>36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" y="38100"/>
            <a:ext cx="7775972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846459"/>
      </p:ext>
    </p:extLst>
  </p:cSld>
  <p:clrMapOvr>
    <a:masterClrMapping/>
  </p:clrMapOvr>
</p:sld>
</file>

<file path=ppt/slides/slide3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B83F-DEA3-4561-95D5-75E8E74F6D51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71" y="665144"/>
            <a:ext cx="5634695" cy="60563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18232" y="1532587"/>
            <a:ext cx="34289" cy="45719"/>
          </a:xfrm>
          <a:prstGeom prst="rect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15922" y="-1"/>
            <a:ext cx="4742645" cy="772219"/>
          </a:xfrm>
          <a:prstGeom prst="rect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 monumental experimental achievement!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/>
              <p14:cNvContentPartPr/>
              <p14:nvPr/>
            </p14:nvContentPartPr>
            <p14:xfrm>
              <a:off x="6788165" y="201388"/>
              <a:ext cx="2342790" cy="39600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0" name="Ink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31087" y="189868"/>
                <a:ext cx="3163320" cy="39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/>
              <p14:cNvContentPartPr/>
              <p14:nvPr/>
            </p14:nvContentPartPr>
            <p14:xfrm>
              <a:off x="1067225" y="6350893"/>
              <a:ext cx="1071900" cy="1429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3" name="Ink 1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1726" y="6342973"/>
                <a:ext cx="14598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/>
              <p14:cNvContentPartPr/>
              <p14:nvPr/>
            </p14:nvContentPartPr>
            <p14:xfrm>
              <a:off x="224825" y="5593813"/>
              <a:ext cx="0" cy="298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1" name="Ink 2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/>
              <p14:cNvContentPartPr/>
              <p14:nvPr/>
            </p14:nvContentPartPr>
            <p14:xfrm>
              <a:off x="54725" y="5365573"/>
              <a:ext cx="2129490" cy="11185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7" name="Ink 2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686" y="5348653"/>
                <a:ext cx="2863080" cy="114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4145544"/>
      </p:ext>
    </p:extLst>
  </p:cSld>
  <p:clrMapOvr>
    <a:masterClrMapping/>
  </p:clrMapOvr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4F184-1F6E-258D-0B7F-E6273F0C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50B7C2-7E1B-F4D9-0139-506CCC758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A0EAD-CAEE-2B00-EF86-4BDFF0154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488"/>
            <a:ext cx="9144000" cy="4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5541"/>
      </p:ext>
    </p:extLst>
  </p:cSld>
  <p:clrMapOvr>
    <a:masterClrMapping/>
  </p:clrMapOvr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/>
          <p:cNvSpPr/>
          <p:nvPr/>
        </p:nvSpPr>
        <p:spPr>
          <a:xfrm>
            <a:off x="3758548" y="436836"/>
            <a:ext cx="1288037" cy="0"/>
          </a:xfrm>
          <a:custGeom>
            <a:avLst/>
            <a:gdLst/>
            <a:ahLst/>
            <a:cxnLst/>
            <a:rect l="l" t="t" r="r" b="b"/>
            <a:pathLst>
              <a:path w="1892300">
                <a:moveTo>
                  <a:pt x="0" y="0"/>
                </a:moveTo>
                <a:lnTo>
                  <a:pt x="1892300" y="0"/>
                </a:lnTo>
              </a:path>
            </a:pathLst>
          </a:custGeom>
          <a:ln w="215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44" name="object 44"/>
          <p:cNvSpPr/>
          <p:nvPr/>
        </p:nvSpPr>
        <p:spPr>
          <a:xfrm>
            <a:off x="5046585" y="436836"/>
            <a:ext cx="120159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530" y="0"/>
                </a:lnTo>
              </a:path>
            </a:pathLst>
          </a:custGeom>
          <a:ln w="215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45" name="object 45"/>
          <p:cNvSpPr/>
          <p:nvPr/>
        </p:nvSpPr>
        <p:spPr>
          <a:xfrm>
            <a:off x="5166744" y="436836"/>
            <a:ext cx="52732" cy="0"/>
          </a:xfrm>
          <a:custGeom>
            <a:avLst/>
            <a:gdLst/>
            <a:ahLst/>
            <a:cxnLst/>
            <a:rect l="l" t="t" r="r" b="b"/>
            <a:pathLst>
              <a:path w="77470">
                <a:moveTo>
                  <a:pt x="0" y="0"/>
                </a:moveTo>
                <a:lnTo>
                  <a:pt x="77470" y="0"/>
                </a:lnTo>
              </a:path>
            </a:pathLst>
          </a:custGeom>
          <a:ln w="215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24" name="object 24"/>
          <p:cNvSpPr/>
          <p:nvPr/>
        </p:nvSpPr>
        <p:spPr>
          <a:xfrm>
            <a:off x="2282926" y="1754265"/>
            <a:ext cx="4356847" cy="1385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25" name="object 25"/>
          <p:cNvSpPr/>
          <p:nvPr/>
        </p:nvSpPr>
        <p:spPr>
          <a:xfrm>
            <a:off x="3246793" y="3078609"/>
            <a:ext cx="1586273" cy="334255"/>
          </a:xfrm>
          <a:custGeom>
            <a:avLst/>
            <a:gdLst/>
            <a:ahLst/>
            <a:cxnLst/>
            <a:rect l="l" t="t" r="r" b="b"/>
            <a:pathLst>
              <a:path w="2330450" h="368300">
                <a:moveTo>
                  <a:pt x="1165860" y="368300"/>
                </a:moveTo>
                <a:lnTo>
                  <a:pt x="2330450" y="368300"/>
                </a:lnTo>
                <a:lnTo>
                  <a:pt x="2330450" y="0"/>
                </a:lnTo>
                <a:lnTo>
                  <a:pt x="0" y="0"/>
                </a:lnTo>
                <a:lnTo>
                  <a:pt x="0" y="368300"/>
                </a:lnTo>
                <a:lnTo>
                  <a:pt x="1165860" y="368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26" name="object 26"/>
          <p:cNvSpPr/>
          <p:nvPr/>
        </p:nvSpPr>
        <p:spPr>
          <a:xfrm>
            <a:off x="3266676" y="3138544"/>
            <a:ext cx="74342" cy="199401"/>
          </a:xfrm>
          <a:custGeom>
            <a:avLst/>
            <a:gdLst/>
            <a:ahLst/>
            <a:cxnLst/>
            <a:rect l="l" t="t" r="r" b="b"/>
            <a:pathLst>
              <a:path w="109219" h="219710">
                <a:moveTo>
                  <a:pt x="13097" y="219001"/>
                </a:moveTo>
                <a:lnTo>
                  <a:pt x="26800" y="218622"/>
                </a:lnTo>
                <a:lnTo>
                  <a:pt x="41183" y="218469"/>
                </a:lnTo>
                <a:lnTo>
                  <a:pt x="82493" y="218577"/>
                </a:lnTo>
                <a:lnTo>
                  <a:pt x="96634" y="218902"/>
                </a:lnTo>
                <a:lnTo>
                  <a:pt x="107633" y="219536"/>
                </a:lnTo>
                <a:lnTo>
                  <a:pt x="109219" y="219710"/>
                </a:lnTo>
                <a:lnTo>
                  <a:pt x="109219" y="209550"/>
                </a:lnTo>
                <a:lnTo>
                  <a:pt x="99060" y="209550"/>
                </a:lnTo>
                <a:lnTo>
                  <a:pt x="76894" y="207765"/>
                </a:lnTo>
                <a:lnTo>
                  <a:pt x="69361" y="201414"/>
                </a:lnTo>
                <a:lnTo>
                  <a:pt x="68580" y="193039"/>
                </a:lnTo>
                <a:lnTo>
                  <a:pt x="68580" y="0"/>
                </a:lnTo>
                <a:lnTo>
                  <a:pt x="60960" y="0"/>
                </a:lnTo>
                <a:lnTo>
                  <a:pt x="48044" y="10385"/>
                </a:lnTo>
                <a:lnTo>
                  <a:pt x="34162" y="16755"/>
                </a:lnTo>
                <a:lnTo>
                  <a:pt x="20699" y="20092"/>
                </a:lnTo>
                <a:lnTo>
                  <a:pt x="9040" y="21376"/>
                </a:lnTo>
                <a:lnTo>
                  <a:pt x="571" y="21589"/>
                </a:lnTo>
                <a:lnTo>
                  <a:pt x="0" y="21589"/>
                </a:lnTo>
                <a:lnTo>
                  <a:pt x="0" y="31750"/>
                </a:lnTo>
                <a:lnTo>
                  <a:pt x="8540" y="31537"/>
                </a:lnTo>
                <a:lnTo>
                  <a:pt x="21487" y="30049"/>
                </a:lnTo>
                <a:lnTo>
                  <a:pt x="36288" y="26011"/>
                </a:lnTo>
                <a:lnTo>
                  <a:pt x="43180" y="22860"/>
                </a:lnTo>
                <a:lnTo>
                  <a:pt x="43180" y="193039"/>
                </a:lnTo>
                <a:lnTo>
                  <a:pt x="41357" y="203668"/>
                </a:lnTo>
                <a:lnTo>
                  <a:pt x="30641" y="208636"/>
                </a:lnTo>
                <a:lnTo>
                  <a:pt x="12700" y="209550"/>
                </a:lnTo>
                <a:lnTo>
                  <a:pt x="2539" y="209550"/>
                </a:lnTo>
                <a:lnTo>
                  <a:pt x="2539" y="219710"/>
                </a:lnTo>
                <a:lnTo>
                  <a:pt x="13097" y="219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27" name="object 27"/>
          <p:cNvSpPr/>
          <p:nvPr/>
        </p:nvSpPr>
        <p:spPr>
          <a:xfrm>
            <a:off x="3367816" y="3138545"/>
            <a:ext cx="94226" cy="206315"/>
          </a:xfrm>
          <a:custGeom>
            <a:avLst/>
            <a:gdLst/>
            <a:ahLst/>
            <a:cxnLst/>
            <a:rect l="l" t="t" r="r" b="b"/>
            <a:pathLst>
              <a:path w="138430" h="227329">
                <a:moveTo>
                  <a:pt x="34548" y="23658"/>
                </a:moveTo>
                <a:lnTo>
                  <a:pt x="25601" y="33731"/>
                </a:lnTo>
                <a:lnTo>
                  <a:pt x="17675" y="45452"/>
                </a:lnTo>
                <a:lnTo>
                  <a:pt x="10971" y="58765"/>
                </a:lnTo>
                <a:lnTo>
                  <a:pt x="5688" y="73615"/>
                </a:lnTo>
                <a:lnTo>
                  <a:pt x="2025" y="89945"/>
                </a:lnTo>
                <a:lnTo>
                  <a:pt x="183" y="107699"/>
                </a:lnTo>
                <a:lnTo>
                  <a:pt x="0" y="115569"/>
                </a:lnTo>
                <a:lnTo>
                  <a:pt x="1053" y="139469"/>
                </a:lnTo>
                <a:lnTo>
                  <a:pt x="4041" y="159920"/>
                </a:lnTo>
                <a:lnTo>
                  <a:pt x="8704" y="177156"/>
                </a:lnTo>
                <a:lnTo>
                  <a:pt x="14784" y="191407"/>
                </a:lnTo>
                <a:lnTo>
                  <a:pt x="22020" y="202907"/>
                </a:lnTo>
                <a:lnTo>
                  <a:pt x="30155" y="211886"/>
                </a:lnTo>
                <a:lnTo>
                  <a:pt x="38929" y="218577"/>
                </a:lnTo>
                <a:lnTo>
                  <a:pt x="36830" y="193039"/>
                </a:lnTo>
                <a:lnTo>
                  <a:pt x="33794" y="179295"/>
                </a:lnTo>
                <a:lnTo>
                  <a:pt x="32299" y="164267"/>
                </a:lnTo>
                <a:lnTo>
                  <a:pt x="31800" y="151372"/>
                </a:lnTo>
                <a:lnTo>
                  <a:pt x="30480" y="111760"/>
                </a:lnTo>
                <a:lnTo>
                  <a:pt x="30480" y="104139"/>
                </a:lnTo>
                <a:lnTo>
                  <a:pt x="31948" y="78319"/>
                </a:lnTo>
                <a:lnTo>
                  <a:pt x="35979" y="57461"/>
                </a:lnTo>
                <a:lnTo>
                  <a:pt x="42007" y="41054"/>
                </a:lnTo>
                <a:lnTo>
                  <a:pt x="49469" y="28592"/>
                </a:lnTo>
                <a:lnTo>
                  <a:pt x="57801" y="19565"/>
                </a:lnTo>
                <a:lnTo>
                  <a:pt x="66438" y="13464"/>
                </a:lnTo>
                <a:lnTo>
                  <a:pt x="74817" y="9781"/>
                </a:lnTo>
                <a:lnTo>
                  <a:pt x="82373" y="8007"/>
                </a:lnTo>
                <a:lnTo>
                  <a:pt x="87630" y="7619"/>
                </a:lnTo>
                <a:lnTo>
                  <a:pt x="98760" y="9175"/>
                </a:lnTo>
                <a:lnTo>
                  <a:pt x="111155" y="15374"/>
                </a:lnTo>
                <a:lnTo>
                  <a:pt x="116839" y="21589"/>
                </a:lnTo>
                <a:lnTo>
                  <a:pt x="99060" y="21589"/>
                </a:lnTo>
                <a:lnTo>
                  <a:pt x="99060" y="46989"/>
                </a:lnTo>
                <a:lnTo>
                  <a:pt x="106680" y="50800"/>
                </a:lnTo>
                <a:lnTo>
                  <a:pt x="119380" y="50800"/>
                </a:lnTo>
                <a:lnTo>
                  <a:pt x="129539" y="48260"/>
                </a:lnTo>
                <a:lnTo>
                  <a:pt x="129539" y="35560"/>
                </a:lnTo>
                <a:lnTo>
                  <a:pt x="127145" y="22413"/>
                </a:lnTo>
                <a:lnTo>
                  <a:pt x="120152" y="11646"/>
                </a:lnTo>
                <a:lnTo>
                  <a:pt x="108840" y="4010"/>
                </a:lnTo>
                <a:lnTo>
                  <a:pt x="93492" y="257"/>
                </a:lnTo>
                <a:lnTo>
                  <a:pt x="87630" y="0"/>
                </a:lnTo>
                <a:lnTo>
                  <a:pt x="76566" y="983"/>
                </a:lnTo>
                <a:lnTo>
                  <a:pt x="65526" y="3897"/>
                </a:lnTo>
                <a:lnTo>
                  <a:pt x="54710" y="8686"/>
                </a:lnTo>
                <a:lnTo>
                  <a:pt x="44318" y="15291"/>
                </a:lnTo>
                <a:lnTo>
                  <a:pt x="34548" y="23658"/>
                </a:lnTo>
                <a:close/>
              </a:path>
              <a:path w="138430" h="227329">
                <a:moveTo>
                  <a:pt x="66491" y="227237"/>
                </a:moveTo>
                <a:lnTo>
                  <a:pt x="83374" y="225932"/>
                </a:lnTo>
                <a:lnTo>
                  <a:pt x="96109" y="221870"/>
                </a:lnTo>
                <a:lnTo>
                  <a:pt x="107741" y="215336"/>
                </a:lnTo>
                <a:lnTo>
                  <a:pt x="117960" y="206524"/>
                </a:lnTo>
                <a:lnTo>
                  <a:pt x="126450" y="195628"/>
                </a:lnTo>
                <a:lnTo>
                  <a:pt x="132901" y="182840"/>
                </a:lnTo>
                <a:lnTo>
                  <a:pt x="136998" y="168356"/>
                </a:lnTo>
                <a:lnTo>
                  <a:pt x="138430" y="152400"/>
                </a:lnTo>
                <a:lnTo>
                  <a:pt x="136998" y="136935"/>
                </a:lnTo>
                <a:lnTo>
                  <a:pt x="132902" y="122725"/>
                </a:lnTo>
                <a:lnTo>
                  <a:pt x="126441" y="110037"/>
                </a:lnTo>
                <a:lnTo>
                  <a:pt x="117913" y="99138"/>
                </a:lnTo>
                <a:lnTo>
                  <a:pt x="107616" y="90295"/>
                </a:lnTo>
                <a:lnTo>
                  <a:pt x="95850" y="83775"/>
                </a:lnTo>
                <a:lnTo>
                  <a:pt x="82911" y="79844"/>
                </a:lnTo>
                <a:lnTo>
                  <a:pt x="71120" y="78739"/>
                </a:lnTo>
                <a:lnTo>
                  <a:pt x="56943" y="81417"/>
                </a:lnTo>
                <a:lnTo>
                  <a:pt x="45687" y="88509"/>
                </a:lnTo>
                <a:lnTo>
                  <a:pt x="37133" y="98602"/>
                </a:lnTo>
                <a:lnTo>
                  <a:pt x="31065" y="110281"/>
                </a:lnTo>
                <a:lnTo>
                  <a:pt x="30480" y="111760"/>
                </a:lnTo>
                <a:lnTo>
                  <a:pt x="31800" y="151372"/>
                </a:lnTo>
                <a:lnTo>
                  <a:pt x="31750" y="144779"/>
                </a:lnTo>
                <a:lnTo>
                  <a:pt x="32792" y="130538"/>
                </a:lnTo>
                <a:lnTo>
                  <a:pt x="36128" y="116239"/>
                </a:lnTo>
                <a:lnTo>
                  <a:pt x="42071" y="103311"/>
                </a:lnTo>
                <a:lnTo>
                  <a:pt x="50932" y="93183"/>
                </a:lnTo>
                <a:lnTo>
                  <a:pt x="63024" y="87284"/>
                </a:lnTo>
                <a:lnTo>
                  <a:pt x="71120" y="86360"/>
                </a:lnTo>
                <a:lnTo>
                  <a:pt x="79731" y="87206"/>
                </a:lnTo>
                <a:lnTo>
                  <a:pt x="91822" y="93133"/>
                </a:lnTo>
                <a:lnTo>
                  <a:pt x="101600" y="106679"/>
                </a:lnTo>
                <a:lnTo>
                  <a:pt x="105531" y="117948"/>
                </a:lnTo>
                <a:lnTo>
                  <a:pt x="107372" y="130471"/>
                </a:lnTo>
                <a:lnTo>
                  <a:pt x="107916" y="143772"/>
                </a:lnTo>
                <a:lnTo>
                  <a:pt x="107950" y="152400"/>
                </a:lnTo>
                <a:lnTo>
                  <a:pt x="107806" y="166075"/>
                </a:lnTo>
                <a:lnTo>
                  <a:pt x="106800" y="178969"/>
                </a:lnTo>
                <a:lnTo>
                  <a:pt x="104070" y="190908"/>
                </a:lnTo>
                <a:lnTo>
                  <a:pt x="101600" y="196850"/>
                </a:lnTo>
                <a:lnTo>
                  <a:pt x="91199" y="210840"/>
                </a:lnTo>
                <a:lnTo>
                  <a:pt x="79664" y="217025"/>
                </a:lnTo>
                <a:lnTo>
                  <a:pt x="70027" y="218439"/>
                </a:lnTo>
                <a:lnTo>
                  <a:pt x="69850" y="218439"/>
                </a:lnTo>
                <a:lnTo>
                  <a:pt x="54026" y="213782"/>
                </a:lnTo>
                <a:lnTo>
                  <a:pt x="43437" y="203838"/>
                </a:lnTo>
                <a:lnTo>
                  <a:pt x="37649" y="194653"/>
                </a:lnTo>
                <a:lnTo>
                  <a:pt x="36830" y="193039"/>
                </a:lnTo>
                <a:lnTo>
                  <a:pt x="38929" y="218577"/>
                </a:lnTo>
                <a:lnTo>
                  <a:pt x="48082" y="223211"/>
                </a:lnTo>
                <a:lnTo>
                  <a:pt x="57356" y="226020"/>
                </a:lnTo>
                <a:lnTo>
                  <a:pt x="66491" y="2272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28" name="object 28"/>
          <p:cNvSpPr/>
          <p:nvPr/>
        </p:nvSpPr>
        <p:spPr>
          <a:xfrm>
            <a:off x="3490568" y="3305672"/>
            <a:ext cx="24205" cy="32273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560" y="16510"/>
                </a:moveTo>
                <a:lnTo>
                  <a:pt x="35560" y="7619"/>
                </a:lnTo>
                <a:lnTo>
                  <a:pt x="27940" y="0"/>
                </a:lnTo>
                <a:lnTo>
                  <a:pt x="7620" y="0"/>
                </a:lnTo>
                <a:lnTo>
                  <a:pt x="0" y="7619"/>
                </a:lnTo>
                <a:lnTo>
                  <a:pt x="0" y="16510"/>
                </a:lnTo>
                <a:lnTo>
                  <a:pt x="4841" y="30065"/>
                </a:lnTo>
                <a:lnTo>
                  <a:pt x="17015" y="35545"/>
                </a:lnTo>
                <a:lnTo>
                  <a:pt x="17780" y="35560"/>
                </a:lnTo>
                <a:lnTo>
                  <a:pt x="30236" y="30571"/>
                </a:lnTo>
                <a:lnTo>
                  <a:pt x="35545" y="17368"/>
                </a:lnTo>
                <a:lnTo>
                  <a:pt x="35560" y="16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29" name="object 29"/>
          <p:cNvSpPr/>
          <p:nvPr/>
        </p:nvSpPr>
        <p:spPr>
          <a:xfrm>
            <a:off x="3542436" y="3138545"/>
            <a:ext cx="93361" cy="206315"/>
          </a:xfrm>
          <a:custGeom>
            <a:avLst/>
            <a:gdLst/>
            <a:ahLst/>
            <a:cxnLst/>
            <a:rect l="l" t="t" r="r" b="b"/>
            <a:pathLst>
              <a:path w="137160" h="227329">
                <a:moveTo>
                  <a:pt x="30545" y="151471"/>
                </a:moveTo>
                <a:lnTo>
                  <a:pt x="30480" y="144779"/>
                </a:lnTo>
                <a:lnTo>
                  <a:pt x="31508" y="130684"/>
                </a:lnTo>
                <a:lnTo>
                  <a:pt x="36928" y="98602"/>
                </a:lnTo>
                <a:lnTo>
                  <a:pt x="31062" y="110281"/>
                </a:lnTo>
                <a:lnTo>
                  <a:pt x="30480" y="111760"/>
                </a:lnTo>
                <a:lnTo>
                  <a:pt x="30480" y="104139"/>
                </a:lnTo>
                <a:lnTo>
                  <a:pt x="31948" y="78319"/>
                </a:lnTo>
                <a:lnTo>
                  <a:pt x="35979" y="57461"/>
                </a:lnTo>
                <a:lnTo>
                  <a:pt x="42007" y="41054"/>
                </a:lnTo>
                <a:lnTo>
                  <a:pt x="49469" y="28592"/>
                </a:lnTo>
                <a:lnTo>
                  <a:pt x="57801" y="19565"/>
                </a:lnTo>
                <a:lnTo>
                  <a:pt x="66438" y="13464"/>
                </a:lnTo>
                <a:lnTo>
                  <a:pt x="74817" y="9781"/>
                </a:lnTo>
                <a:lnTo>
                  <a:pt x="82373" y="8007"/>
                </a:lnTo>
                <a:lnTo>
                  <a:pt x="87630" y="7619"/>
                </a:lnTo>
                <a:lnTo>
                  <a:pt x="98760" y="9175"/>
                </a:lnTo>
                <a:lnTo>
                  <a:pt x="111155" y="15374"/>
                </a:lnTo>
                <a:lnTo>
                  <a:pt x="116840" y="21589"/>
                </a:lnTo>
                <a:lnTo>
                  <a:pt x="97790" y="21589"/>
                </a:lnTo>
                <a:lnTo>
                  <a:pt x="97790" y="46989"/>
                </a:lnTo>
                <a:lnTo>
                  <a:pt x="106680" y="50800"/>
                </a:lnTo>
                <a:lnTo>
                  <a:pt x="119380" y="50800"/>
                </a:lnTo>
                <a:lnTo>
                  <a:pt x="129540" y="48260"/>
                </a:lnTo>
                <a:lnTo>
                  <a:pt x="129540" y="35560"/>
                </a:lnTo>
                <a:lnTo>
                  <a:pt x="127145" y="22413"/>
                </a:lnTo>
                <a:lnTo>
                  <a:pt x="120152" y="11646"/>
                </a:lnTo>
                <a:lnTo>
                  <a:pt x="108840" y="4010"/>
                </a:lnTo>
                <a:lnTo>
                  <a:pt x="93492" y="257"/>
                </a:lnTo>
                <a:lnTo>
                  <a:pt x="87630" y="0"/>
                </a:lnTo>
                <a:lnTo>
                  <a:pt x="76566" y="983"/>
                </a:lnTo>
                <a:lnTo>
                  <a:pt x="65526" y="3897"/>
                </a:lnTo>
                <a:lnTo>
                  <a:pt x="54710" y="8686"/>
                </a:lnTo>
                <a:lnTo>
                  <a:pt x="44318" y="15291"/>
                </a:lnTo>
                <a:lnTo>
                  <a:pt x="34548" y="23658"/>
                </a:lnTo>
                <a:lnTo>
                  <a:pt x="25601" y="33731"/>
                </a:lnTo>
                <a:lnTo>
                  <a:pt x="17675" y="45452"/>
                </a:lnTo>
                <a:lnTo>
                  <a:pt x="10971" y="58765"/>
                </a:lnTo>
                <a:lnTo>
                  <a:pt x="5688" y="73615"/>
                </a:lnTo>
                <a:lnTo>
                  <a:pt x="2025" y="89945"/>
                </a:lnTo>
                <a:lnTo>
                  <a:pt x="183" y="107699"/>
                </a:lnTo>
                <a:lnTo>
                  <a:pt x="0" y="115569"/>
                </a:lnTo>
                <a:lnTo>
                  <a:pt x="1021" y="139469"/>
                </a:lnTo>
                <a:lnTo>
                  <a:pt x="3927" y="159920"/>
                </a:lnTo>
                <a:lnTo>
                  <a:pt x="8478" y="177156"/>
                </a:lnTo>
                <a:lnTo>
                  <a:pt x="14436" y="191407"/>
                </a:lnTo>
                <a:lnTo>
                  <a:pt x="21562" y="202907"/>
                </a:lnTo>
                <a:lnTo>
                  <a:pt x="29618" y="211886"/>
                </a:lnTo>
                <a:lnTo>
                  <a:pt x="31174" y="164356"/>
                </a:lnTo>
                <a:lnTo>
                  <a:pt x="30545" y="151471"/>
                </a:lnTo>
                <a:close/>
              </a:path>
              <a:path w="137160" h="227329">
                <a:moveTo>
                  <a:pt x="56975" y="226020"/>
                </a:moveTo>
                <a:lnTo>
                  <a:pt x="66363" y="227237"/>
                </a:lnTo>
                <a:lnTo>
                  <a:pt x="69850" y="227329"/>
                </a:lnTo>
                <a:lnTo>
                  <a:pt x="83063" y="225909"/>
                </a:lnTo>
                <a:lnTo>
                  <a:pt x="95577" y="221779"/>
                </a:lnTo>
                <a:lnTo>
                  <a:pt x="107055" y="215139"/>
                </a:lnTo>
                <a:lnTo>
                  <a:pt x="117162" y="206188"/>
                </a:lnTo>
                <a:lnTo>
                  <a:pt x="125561" y="195123"/>
                </a:lnTo>
                <a:lnTo>
                  <a:pt x="131917" y="182144"/>
                </a:lnTo>
                <a:lnTo>
                  <a:pt x="135892" y="167448"/>
                </a:lnTo>
                <a:lnTo>
                  <a:pt x="137160" y="152400"/>
                </a:lnTo>
                <a:lnTo>
                  <a:pt x="135761" y="136807"/>
                </a:lnTo>
                <a:lnTo>
                  <a:pt x="131748" y="122493"/>
                </a:lnTo>
                <a:lnTo>
                  <a:pt x="125396" y="109732"/>
                </a:lnTo>
                <a:lnTo>
                  <a:pt x="116977" y="98798"/>
                </a:lnTo>
                <a:lnTo>
                  <a:pt x="106766" y="89964"/>
                </a:lnTo>
                <a:lnTo>
                  <a:pt x="95037" y="83506"/>
                </a:lnTo>
                <a:lnTo>
                  <a:pt x="82064" y="79696"/>
                </a:lnTo>
                <a:lnTo>
                  <a:pt x="71120" y="78739"/>
                </a:lnTo>
                <a:lnTo>
                  <a:pt x="56413" y="81417"/>
                </a:lnTo>
                <a:lnTo>
                  <a:pt x="45197" y="88509"/>
                </a:lnTo>
                <a:lnTo>
                  <a:pt x="36928" y="98602"/>
                </a:lnTo>
                <a:lnTo>
                  <a:pt x="31508" y="130684"/>
                </a:lnTo>
                <a:lnTo>
                  <a:pt x="34824" y="116518"/>
                </a:lnTo>
                <a:lnTo>
                  <a:pt x="40775" y="103668"/>
                </a:lnTo>
                <a:lnTo>
                  <a:pt x="49706" y="93519"/>
                </a:lnTo>
                <a:lnTo>
                  <a:pt x="61965" y="87458"/>
                </a:lnTo>
                <a:lnTo>
                  <a:pt x="71120" y="86360"/>
                </a:lnTo>
                <a:lnTo>
                  <a:pt x="79431" y="87206"/>
                </a:lnTo>
                <a:lnTo>
                  <a:pt x="91260" y="93133"/>
                </a:lnTo>
                <a:lnTo>
                  <a:pt x="101600" y="106679"/>
                </a:lnTo>
                <a:lnTo>
                  <a:pt x="105531" y="117948"/>
                </a:lnTo>
                <a:lnTo>
                  <a:pt x="107372" y="130471"/>
                </a:lnTo>
                <a:lnTo>
                  <a:pt x="107916" y="143772"/>
                </a:lnTo>
                <a:lnTo>
                  <a:pt x="107950" y="152400"/>
                </a:lnTo>
                <a:lnTo>
                  <a:pt x="107806" y="166075"/>
                </a:lnTo>
                <a:lnTo>
                  <a:pt x="106800" y="178969"/>
                </a:lnTo>
                <a:lnTo>
                  <a:pt x="104070" y="190908"/>
                </a:lnTo>
                <a:lnTo>
                  <a:pt x="101600" y="196850"/>
                </a:lnTo>
                <a:lnTo>
                  <a:pt x="90356" y="210840"/>
                </a:lnTo>
                <a:lnTo>
                  <a:pt x="78811" y="217025"/>
                </a:lnTo>
                <a:lnTo>
                  <a:pt x="69998" y="218439"/>
                </a:lnTo>
                <a:lnTo>
                  <a:pt x="69850" y="218439"/>
                </a:lnTo>
                <a:lnTo>
                  <a:pt x="53219" y="213782"/>
                </a:lnTo>
                <a:lnTo>
                  <a:pt x="42530" y="203838"/>
                </a:lnTo>
                <a:lnTo>
                  <a:pt x="37351" y="194653"/>
                </a:lnTo>
                <a:lnTo>
                  <a:pt x="33043" y="179340"/>
                </a:lnTo>
                <a:lnTo>
                  <a:pt x="31174" y="164356"/>
                </a:lnTo>
                <a:lnTo>
                  <a:pt x="29618" y="211886"/>
                </a:lnTo>
                <a:lnTo>
                  <a:pt x="38364" y="218577"/>
                </a:lnTo>
                <a:lnTo>
                  <a:pt x="47563" y="223211"/>
                </a:lnTo>
                <a:lnTo>
                  <a:pt x="56975" y="2260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30" name="object 30"/>
          <p:cNvSpPr/>
          <p:nvPr/>
        </p:nvSpPr>
        <p:spPr>
          <a:xfrm>
            <a:off x="3667781" y="3113187"/>
            <a:ext cx="52732" cy="298524"/>
          </a:xfrm>
          <a:custGeom>
            <a:avLst/>
            <a:gdLst/>
            <a:ahLst/>
            <a:cxnLst/>
            <a:rect l="l" t="t" r="r" b="b"/>
            <a:pathLst>
              <a:path w="77470" h="328929">
                <a:moveTo>
                  <a:pt x="135" y="174891"/>
                </a:moveTo>
                <a:lnTo>
                  <a:pt x="642" y="185745"/>
                </a:lnTo>
                <a:lnTo>
                  <a:pt x="1666" y="197501"/>
                </a:lnTo>
                <a:lnTo>
                  <a:pt x="3356" y="209996"/>
                </a:lnTo>
                <a:lnTo>
                  <a:pt x="5861" y="223069"/>
                </a:lnTo>
                <a:lnTo>
                  <a:pt x="9327" y="236560"/>
                </a:lnTo>
                <a:lnTo>
                  <a:pt x="13902" y="250306"/>
                </a:lnTo>
                <a:lnTo>
                  <a:pt x="19735" y="264148"/>
                </a:lnTo>
                <a:lnTo>
                  <a:pt x="31694" y="285753"/>
                </a:lnTo>
                <a:lnTo>
                  <a:pt x="42188" y="300478"/>
                </a:lnTo>
                <a:lnTo>
                  <a:pt x="52315" y="312142"/>
                </a:lnTo>
                <a:lnTo>
                  <a:pt x="61317" y="320748"/>
                </a:lnTo>
                <a:lnTo>
                  <a:pt x="68438" y="326294"/>
                </a:lnTo>
                <a:lnTo>
                  <a:pt x="77470" y="328929"/>
                </a:lnTo>
                <a:lnTo>
                  <a:pt x="77470" y="325119"/>
                </a:lnTo>
                <a:lnTo>
                  <a:pt x="71120" y="318769"/>
                </a:lnTo>
                <a:lnTo>
                  <a:pt x="61851" y="308824"/>
                </a:lnTo>
                <a:lnTo>
                  <a:pt x="53688" y="298144"/>
                </a:lnTo>
                <a:lnTo>
                  <a:pt x="46568" y="286836"/>
                </a:lnTo>
                <a:lnTo>
                  <a:pt x="40429" y="275005"/>
                </a:lnTo>
                <a:lnTo>
                  <a:pt x="35208" y="262758"/>
                </a:lnTo>
                <a:lnTo>
                  <a:pt x="30844" y="250200"/>
                </a:lnTo>
                <a:lnTo>
                  <a:pt x="27274" y="237438"/>
                </a:lnTo>
                <a:lnTo>
                  <a:pt x="24436" y="224577"/>
                </a:lnTo>
                <a:lnTo>
                  <a:pt x="22269" y="211724"/>
                </a:lnTo>
                <a:lnTo>
                  <a:pt x="20710" y="198984"/>
                </a:lnTo>
                <a:lnTo>
                  <a:pt x="19696" y="186463"/>
                </a:lnTo>
                <a:lnTo>
                  <a:pt x="19167" y="174268"/>
                </a:lnTo>
                <a:lnTo>
                  <a:pt x="19050" y="165100"/>
                </a:lnTo>
                <a:lnTo>
                  <a:pt x="19282" y="151915"/>
                </a:lnTo>
                <a:lnTo>
                  <a:pt x="20007" y="138773"/>
                </a:lnTo>
                <a:lnTo>
                  <a:pt x="21267" y="125713"/>
                </a:lnTo>
                <a:lnTo>
                  <a:pt x="23102" y="112779"/>
                </a:lnTo>
                <a:lnTo>
                  <a:pt x="25556" y="100011"/>
                </a:lnTo>
                <a:lnTo>
                  <a:pt x="28668" y="87452"/>
                </a:lnTo>
                <a:lnTo>
                  <a:pt x="32482" y="75142"/>
                </a:lnTo>
                <a:lnTo>
                  <a:pt x="37038" y="63124"/>
                </a:lnTo>
                <a:lnTo>
                  <a:pt x="42378" y="51439"/>
                </a:lnTo>
                <a:lnTo>
                  <a:pt x="48544" y="40129"/>
                </a:lnTo>
                <a:lnTo>
                  <a:pt x="55578" y="29235"/>
                </a:lnTo>
                <a:lnTo>
                  <a:pt x="63521" y="18799"/>
                </a:lnTo>
                <a:lnTo>
                  <a:pt x="72390" y="8889"/>
                </a:lnTo>
                <a:lnTo>
                  <a:pt x="77470" y="5079"/>
                </a:lnTo>
                <a:lnTo>
                  <a:pt x="77470" y="1269"/>
                </a:lnTo>
                <a:lnTo>
                  <a:pt x="70229" y="1483"/>
                </a:lnTo>
                <a:lnTo>
                  <a:pt x="63924" y="5935"/>
                </a:lnTo>
                <a:lnTo>
                  <a:pt x="55540" y="13354"/>
                </a:lnTo>
                <a:lnTo>
                  <a:pt x="45867" y="23741"/>
                </a:lnTo>
                <a:lnTo>
                  <a:pt x="35699" y="37096"/>
                </a:lnTo>
                <a:lnTo>
                  <a:pt x="25828" y="53418"/>
                </a:lnTo>
                <a:lnTo>
                  <a:pt x="20320" y="64769"/>
                </a:lnTo>
                <a:lnTo>
                  <a:pt x="14381" y="78406"/>
                </a:lnTo>
                <a:lnTo>
                  <a:pt x="9705" y="91853"/>
                </a:lnTo>
                <a:lnTo>
                  <a:pt x="6145" y="105038"/>
                </a:lnTo>
                <a:lnTo>
                  <a:pt x="3557" y="117886"/>
                </a:lnTo>
                <a:lnTo>
                  <a:pt x="1793" y="130327"/>
                </a:lnTo>
                <a:lnTo>
                  <a:pt x="710" y="142286"/>
                </a:lnTo>
                <a:lnTo>
                  <a:pt x="160" y="153691"/>
                </a:lnTo>
                <a:lnTo>
                  <a:pt x="0" y="164470"/>
                </a:lnTo>
                <a:lnTo>
                  <a:pt x="0" y="165100"/>
                </a:lnTo>
                <a:lnTo>
                  <a:pt x="135" y="1748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31" name="object 31"/>
          <p:cNvSpPr/>
          <p:nvPr/>
        </p:nvSpPr>
        <p:spPr>
          <a:xfrm>
            <a:off x="3742989" y="3138544"/>
            <a:ext cx="89903" cy="199401"/>
          </a:xfrm>
          <a:custGeom>
            <a:avLst/>
            <a:gdLst/>
            <a:ahLst/>
            <a:cxnLst/>
            <a:rect l="l" t="t" r="r" b="b"/>
            <a:pathLst>
              <a:path w="132079" h="219710">
                <a:moveTo>
                  <a:pt x="92280" y="100363"/>
                </a:moveTo>
                <a:lnTo>
                  <a:pt x="85962" y="111972"/>
                </a:lnTo>
                <a:lnTo>
                  <a:pt x="78622" y="122999"/>
                </a:lnTo>
                <a:lnTo>
                  <a:pt x="70607" y="133298"/>
                </a:lnTo>
                <a:lnTo>
                  <a:pt x="67309" y="137160"/>
                </a:lnTo>
                <a:lnTo>
                  <a:pt x="3809" y="208279"/>
                </a:lnTo>
                <a:lnTo>
                  <a:pt x="0" y="212089"/>
                </a:lnTo>
                <a:lnTo>
                  <a:pt x="0" y="219710"/>
                </a:lnTo>
                <a:lnTo>
                  <a:pt x="123189" y="219710"/>
                </a:lnTo>
                <a:lnTo>
                  <a:pt x="132079" y="162560"/>
                </a:lnTo>
                <a:lnTo>
                  <a:pt x="123189" y="162560"/>
                </a:lnTo>
                <a:lnTo>
                  <a:pt x="121911" y="176063"/>
                </a:lnTo>
                <a:lnTo>
                  <a:pt x="118467" y="188847"/>
                </a:lnTo>
                <a:lnTo>
                  <a:pt x="116839" y="191769"/>
                </a:lnTo>
                <a:lnTo>
                  <a:pt x="106809" y="193757"/>
                </a:lnTo>
                <a:lnTo>
                  <a:pt x="91165" y="194288"/>
                </a:lnTo>
                <a:lnTo>
                  <a:pt x="25400" y="194310"/>
                </a:lnTo>
                <a:lnTo>
                  <a:pt x="60959" y="161289"/>
                </a:lnTo>
                <a:lnTo>
                  <a:pt x="76290" y="147719"/>
                </a:lnTo>
                <a:lnTo>
                  <a:pt x="89532" y="135631"/>
                </a:lnTo>
                <a:lnTo>
                  <a:pt x="100782" y="124744"/>
                </a:lnTo>
                <a:lnTo>
                  <a:pt x="110138" y="114774"/>
                </a:lnTo>
                <a:lnTo>
                  <a:pt x="117698" y="105439"/>
                </a:lnTo>
                <a:lnTo>
                  <a:pt x="123557" y="96457"/>
                </a:lnTo>
                <a:lnTo>
                  <a:pt x="127813" y="87545"/>
                </a:lnTo>
                <a:lnTo>
                  <a:pt x="130564" y="78421"/>
                </a:lnTo>
                <a:lnTo>
                  <a:pt x="131906" y="68802"/>
                </a:lnTo>
                <a:lnTo>
                  <a:pt x="132079" y="63500"/>
                </a:lnTo>
                <a:lnTo>
                  <a:pt x="130477" y="49227"/>
                </a:lnTo>
                <a:lnTo>
                  <a:pt x="125880" y="36298"/>
                </a:lnTo>
                <a:lnTo>
                  <a:pt x="118604" y="24956"/>
                </a:lnTo>
                <a:lnTo>
                  <a:pt x="108964" y="15440"/>
                </a:lnTo>
                <a:lnTo>
                  <a:pt x="97275" y="7993"/>
                </a:lnTo>
                <a:lnTo>
                  <a:pt x="83854" y="2855"/>
                </a:lnTo>
                <a:lnTo>
                  <a:pt x="69016" y="268"/>
                </a:lnTo>
                <a:lnTo>
                  <a:pt x="62229" y="0"/>
                </a:lnTo>
                <a:lnTo>
                  <a:pt x="46745" y="1811"/>
                </a:lnTo>
                <a:lnTo>
                  <a:pt x="33015" y="6889"/>
                </a:lnTo>
                <a:lnTo>
                  <a:pt x="21309" y="14697"/>
                </a:lnTo>
                <a:lnTo>
                  <a:pt x="11894" y="24701"/>
                </a:lnTo>
                <a:lnTo>
                  <a:pt x="5038" y="36363"/>
                </a:lnTo>
                <a:lnTo>
                  <a:pt x="1008" y="49150"/>
                </a:lnTo>
                <a:lnTo>
                  <a:pt x="0" y="59689"/>
                </a:lnTo>
                <a:lnTo>
                  <a:pt x="8553" y="76173"/>
                </a:lnTo>
                <a:lnTo>
                  <a:pt x="17779" y="78739"/>
                </a:lnTo>
                <a:lnTo>
                  <a:pt x="24129" y="78739"/>
                </a:lnTo>
                <a:lnTo>
                  <a:pt x="34289" y="73660"/>
                </a:lnTo>
                <a:lnTo>
                  <a:pt x="34289" y="52069"/>
                </a:lnTo>
                <a:lnTo>
                  <a:pt x="29209" y="44450"/>
                </a:lnTo>
                <a:lnTo>
                  <a:pt x="12700" y="44450"/>
                </a:lnTo>
                <a:lnTo>
                  <a:pt x="19347" y="31415"/>
                </a:lnTo>
                <a:lnTo>
                  <a:pt x="28629" y="21265"/>
                </a:lnTo>
                <a:lnTo>
                  <a:pt x="39793" y="14252"/>
                </a:lnTo>
                <a:lnTo>
                  <a:pt x="52085" y="10625"/>
                </a:lnTo>
                <a:lnTo>
                  <a:pt x="58419" y="10160"/>
                </a:lnTo>
                <a:lnTo>
                  <a:pt x="73078" y="12731"/>
                </a:lnTo>
                <a:lnTo>
                  <a:pt x="84654" y="19768"/>
                </a:lnTo>
                <a:lnTo>
                  <a:pt x="93195" y="30256"/>
                </a:lnTo>
                <a:lnTo>
                  <a:pt x="98749" y="43183"/>
                </a:lnTo>
                <a:lnTo>
                  <a:pt x="101365" y="57533"/>
                </a:lnTo>
                <a:lnTo>
                  <a:pt x="101600" y="63500"/>
                </a:lnTo>
                <a:lnTo>
                  <a:pt x="100448" y="75981"/>
                </a:lnTo>
                <a:lnTo>
                  <a:pt x="97225" y="88318"/>
                </a:lnTo>
                <a:lnTo>
                  <a:pt x="92280" y="1003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32" name="object 32"/>
          <p:cNvSpPr/>
          <p:nvPr/>
        </p:nvSpPr>
        <p:spPr>
          <a:xfrm>
            <a:off x="3863148" y="3305672"/>
            <a:ext cx="24205" cy="32273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560" y="16510"/>
                </a:moveTo>
                <a:lnTo>
                  <a:pt x="35560" y="7619"/>
                </a:lnTo>
                <a:lnTo>
                  <a:pt x="27939" y="0"/>
                </a:lnTo>
                <a:lnTo>
                  <a:pt x="7620" y="0"/>
                </a:lnTo>
                <a:lnTo>
                  <a:pt x="0" y="7619"/>
                </a:lnTo>
                <a:lnTo>
                  <a:pt x="0" y="16510"/>
                </a:lnTo>
                <a:lnTo>
                  <a:pt x="4841" y="30065"/>
                </a:lnTo>
                <a:lnTo>
                  <a:pt x="17015" y="35545"/>
                </a:lnTo>
                <a:lnTo>
                  <a:pt x="17779" y="35560"/>
                </a:lnTo>
                <a:lnTo>
                  <a:pt x="30236" y="30571"/>
                </a:lnTo>
                <a:lnTo>
                  <a:pt x="35545" y="17368"/>
                </a:lnTo>
                <a:lnTo>
                  <a:pt x="35560" y="16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33" name="object 33"/>
          <p:cNvSpPr/>
          <p:nvPr/>
        </p:nvSpPr>
        <p:spPr>
          <a:xfrm>
            <a:off x="3915880" y="3138545"/>
            <a:ext cx="93360" cy="206315"/>
          </a:xfrm>
          <a:custGeom>
            <a:avLst/>
            <a:gdLst/>
            <a:ahLst/>
            <a:cxnLst/>
            <a:rect l="l" t="t" r="r" b="b"/>
            <a:pathLst>
              <a:path w="137159" h="227329">
                <a:moveTo>
                  <a:pt x="43179" y="54610"/>
                </a:moveTo>
                <a:lnTo>
                  <a:pt x="43179" y="44450"/>
                </a:lnTo>
                <a:lnTo>
                  <a:pt x="34448" y="31115"/>
                </a:lnTo>
                <a:lnTo>
                  <a:pt x="22859" y="29210"/>
                </a:lnTo>
                <a:lnTo>
                  <a:pt x="32613" y="18637"/>
                </a:lnTo>
                <a:lnTo>
                  <a:pt x="44826" y="11948"/>
                </a:lnTo>
                <a:lnTo>
                  <a:pt x="57430" y="8495"/>
                </a:lnTo>
                <a:lnTo>
                  <a:pt x="67309" y="7619"/>
                </a:lnTo>
                <a:lnTo>
                  <a:pt x="78078" y="9495"/>
                </a:lnTo>
                <a:lnTo>
                  <a:pt x="88426" y="16168"/>
                </a:lnTo>
                <a:lnTo>
                  <a:pt x="95782" y="29210"/>
                </a:lnTo>
                <a:lnTo>
                  <a:pt x="97789" y="44450"/>
                </a:lnTo>
                <a:lnTo>
                  <a:pt x="97485" y="53161"/>
                </a:lnTo>
                <a:lnTo>
                  <a:pt x="95357" y="66796"/>
                </a:lnTo>
                <a:lnTo>
                  <a:pt x="89579" y="81443"/>
                </a:lnTo>
                <a:lnTo>
                  <a:pt x="77314" y="95354"/>
                </a:lnTo>
                <a:lnTo>
                  <a:pt x="66239" y="99840"/>
                </a:lnTo>
                <a:lnTo>
                  <a:pt x="59689" y="100329"/>
                </a:lnTo>
                <a:lnTo>
                  <a:pt x="57150" y="100329"/>
                </a:lnTo>
                <a:lnTo>
                  <a:pt x="48259" y="101600"/>
                </a:lnTo>
                <a:lnTo>
                  <a:pt x="40639" y="101600"/>
                </a:lnTo>
                <a:lnTo>
                  <a:pt x="40639" y="109219"/>
                </a:lnTo>
                <a:lnTo>
                  <a:pt x="63500" y="109219"/>
                </a:lnTo>
                <a:lnTo>
                  <a:pt x="77583" y="111456"/>
                </a:lnTo>
                <a:lnTo>
                  <a:pt x="88346" y="117894"/>
                </a:lnTo>
                <a:lnTo>
                  <a:pt x="95993" y="128123"/>
                </a:lnTo>
                <a:lnTo>
                  <a:pt x="100729" y="141734"/>
                </a:lnTo>
                <a:lnTo>
                  <a:pt x="102758" y="158318"/>
                </a:lnTo>
                <a:lnTo>
                  <a:pt x="102869" y="163829"/>
                </a:lnTo>
                <a:lnTo>
                  <a:pt x="100662" y="185889"/>
                </a:lnTo>
                <a:lnTo>
                  <a:pt x="94840" y="201338"/>
                </a:lnTo>
                <a:lnTo>
                  <a:pt x="86606" y="211214"/>
                </a:lnTo>
                <a:lnTo>
                  <a:pt x="77161" y="216555"/>
                </a:lnTo>
                <a:lnTo>
                  <a:pt x="67707" y="218399"/>
                </a:lnTo>
                <a:lnTo>
                  <a:pt x="66039" y="218439"/>
                </a:lnTo>
                <a:lnTo>
                  <a:pt x="55238" y="217416"/>
                </a:lnTo>
                <a:lnTo>
                  <a:pt x="42711" y="214062"/>
                </a:lnTo>
                <a:lnTo>
                  <a:pt x="30162" y="207950"/>
                </a:lnTo>
                <a:lnTo>
                  <a:pt x="19297" y="198656"/>
                </a:lnTo>
                <a:lnTo>
                  <a:pt x="15239" y="193039"/>
                </a:lnTo>
                <a:lnTo>
                  <a:pt x="28659" y="190387"/>
                </a:lnTo>
                <a:lnTo>
                  <a:pt x="37170" y="180720"/>
                </a:lnTo>
                <a:lnTo>
                  <a:pt x="38100" y="175260"/>
                </a:lnTo>
                <a:lnTo>
                  <a:pt x="32524" y="161532"/>
                </a:lnTo>
                <a:lnTo>
                  <a:pt x="20585" y="156272"/>
                </a:lnTo>
                <a:lnTo>
                  <a:pt x="6828" y="159995"/>
                </a:lnTo>
                <a:lnTo>
                  <a:pt x="97" y="172949"/>
                </a:lnTo>
                <a:lnTo>
                  <a:pt x="0" y="175260"/>
                </a:lnTo>
                <a:lnTo>
                  <a:pt x="1956" y="188270"/>
                </a:lnTo>
                <a:lnTo>
                  <a:pt x="7504" y="199838"/>
                </a:lnTo>
                <a:lnTo>
                  <a:pt x="16163" y="209713"/>
                </a:lnTo>
                <a:lnTo>
                  <a:pt x="27451" y="217639"/>
                </a:lnTo>
                <a:lnTo>
                  <a:pt x="40887" y="223365"/>
                </a:lnTo>
                <a:lnTo>
                  <a:pt x="55991" y="226636"/>
                </a:lnTo>
                <a:lnTo>
                  <a:pt x="67309" y="227329"/>
                </a:lnTo>
                <a:lnTo>
                  <a:pt x="83048" y="225802"/>
                </a:lnTo>
                <a:lnTo>
                  <a:pt x="97286" y="221455"/>
                </a:lnTo>
                <a:lnTo>
                  <a:pt x="109762" y="214641"/>
                </a:lnTo>
                <a:lnTo>
                  <a:pt x="120218" y="205713"/>
                </a:lnTo>
                <a:lnTo>
                  <a:pt x="128394" y="195023"/>
                </a:lnTo>
                <a:lnTo>
                  <a:pt x="134030" y="182923"/>
                </a:lnTo>
                <a:lnTo>
                  <a:pt x="136866" y="169766"/>
                </a:lnTo>
                <a:lnTo>
                  <a:pt x="137159" y="163829"/>
                </a:lnTo>
                <a:lnTo>
                  <a:pt x="135682" y="151348"/>
                </a:lnTo>
                <a:lnTo>
                  <a:pt x="131347" y="139338"/>
                </a:lnTo>
                <a:lnTo>
                  <a:pt x="124303" y="128272"/>
                </a:lnTo>
                <a:lnTo>
                  <a:pt x="114696" y="118620"/>
                </a:lnTo>
                <a:lnTo>
                  <a:pt x="102675" y="110855"/>
                </a:lnTo>
                <a:lnTo>
                  <a:pt x="88386" y="105449"/>
                </a:lnTo>
                <a:lnTo>
                  <a:pt x="82550" y="104139"/>
                </a:lnTo>
                <a:lnTo>
                  <a:pt x="95520" y="98396"/>
                </a:lnTo>
                <a:lnTo>
                  <a:pt x="106806" y="90502"/>
                </a:lnTo>
                <a:lnTo>
                  <a:pt x="116064" y="80764"/>
                </a:lnTo>
                <a:lnTo>
                  <a:pt x="122949" y="69486"/>
                </a:lnTo>
                <a:lnTo>
                  <a:pt x="127118" y="56975"/>
                </a:lnTo>
                <a:lnTo>
                  <a:pt x="128269" y="45719"/>
                </a:lnTo>
                <a:lnTo>
                  <a:pt x="125959" y="33072"/>
                </a:lnTo>
                <a:lnTo>
                  <a:pt x="119521" y="22013"/>
                </a:lnTo>
                <a:lnTo>
                  <a:pt x="109696" y="12858"/>
                </a:lnTo>
                <a:lnTo>
                  <a:pt x="97225" y="5926"/>
                </a:lnTo>
                <a:lnTo>
                  <a:pt x="82849" y="1534"/>
                </a:lnTo>
                <a:lnTo>
                  <a:pt x="67309" y="0"/>
                </a:lnTo>
                <a:lnTo>
                  <a:pt x="50948" y="1739"/>
                </a:lnTo>
                <a:lnTo>
                  <a:pt x="36507" y="6614"/>
                </a:lnTo>
                <a:lnTo>
                  <a:pt x="24539" y="14113"/>
                </a:lnTo>
                <a:lnTo>
                  <a:pt x="15598" y="23722"/>
                </a:lnTo>
                <a:lnTo>
                  <a:pt x="10234" y="34928"/>
                </a:lnTo>
                <a:lnTo>
                  <a:pt x="8889" y="44450"/>
                </a:lnTo>
                <a:lnTo>
                  <a:pt x="8889" y="55879"/>
                </a:lnTo>
                <a:lnTo>
                  <a:pt x="16509" y="62229"/>
                </a:lnTo>
                <a:lnTo>
                  <a:pt x="36829" y="62229"/>
                </a:lnTo>
                <a:lnTo>
                  <a:pt x="43179" y="546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34" name="object 34"/>
          <p:cNvSpPr/>
          <p:nvPr/>
        </p:nvSpPr>
        <p:spPr>
          <a:xfrm>
            <a:off x="4030852" y="3113187"/>
            <a:ext cx="53597" cy="298524"/>
          </a:xfrm>
          <a:custGeom>
            <a:avLst/>
            <a:gdLst/>
            <a:ahLst/>
            <a:cxnLst/>
            <a:rect l="l" t="t" r="r" b="b"/>
            <a:pathLst>
              <a:path w="78740" h="328929">
                <a:moveTo>
                  <a:pt x="3810" y="328929"/>
                </a:moveTo>
                <a:lnTo>
                  <a:pt x="21308" y="315382"/>
                </a:lnTo>
                <a:lnTo>
                  <a:pt x="31172" y="304917"/>
                </a:lnTo>
                <a:lnTo>
                  <a:pt x="41684" y="291525"/>
                </a:lnTo>
                <a:lnTo>
                  <a:pt x="52022" y="275231"/>
                </a:lnTo>
                <a:lnTo>
                  <a:pt x="57150" y="265429"/>
                </a:lnTo>
                <a:lnTo>
                  <a:pt x="62766" y="251827"/>
                </a:lnTo>
                <a:lnTo>
                  <a:pt x="67404" y="238413"/>
                </a:lnTo>
                <a:lnTo>
                  <a:pt x="71136" y="225260"/>
                </a:lnTo>
                <a:lnTo>
                  <a:pt x="74035" y="212441"/>
                </a:lnTo>
                <a:lnTo>
                  <a:pt x="76172" y="200027"/>
                </a:lnTo>
                <a:lnTo>
                  <a:pt x="77621" y="188091"/>
                </a:lnTo>
                <a:lnTo>
                  <a:pt x="78452" y="176704"/>
                </a:lnTo>
                <a:lnTo>
                  <a:pt x="78740" y="165100"/>
                </a:lnTo>
                <a:lnTo>
                  <a:pt x="78505" y="155285"/>
                </a:lnTo>
                <a:lnTo>
                  <a:pt x="77747" y="144343"/>
                </a:lnTo>
                <a:lnTo>
                  <a:pt x="76387" y="132473"/>
                </a:lnTo>
                <a:lnTo>
                  <a:pt x="74344" y="119875"/>
                </a:lnTo>
                <a:lnTo>
                  <a:pt x="71538" y="106749"/>
                </a:lnTo>
                <a:lnTo>
                  <a:pt x="67890" y="93296"/>
                </a:lnTo>
                <a:lnTo>
                  <a:pt x="63318" y="79715"/>
                </a:lnTo>
                <a:lnTo>
                  <a:pt x="57744" y="66206"/>
                </a:lnTo>
                <a:lnTo>
                  <a:pt x="45821" y="44557"/>
                </a:lnTo>
                <a:lnTo>
                  <a:pt x="35274" y="29742"/>
                </a:lnTo>
                <a:lnTo>
                  <a:pt x="25057" y="17845"/>
                </a:lnTo>
                <a:lnTo>
                  <a:pt x="15987" y="8923"/>
                </a:lnTo>
                <a:lnTo>
                  <a:pt x="4562" y="239"/>
                </a:lnTo>
                <a:lnTo>
                  <a:pt x="1270" y="0"/>
                </a:lnTo>
                <a:lnTo>
                  <a:pt x="0" y="3809"/>
                </a:lnTo>
                <a:lnTo>
                  <a:pt x="0" y="5079"/>
                </a:lnTo>
                <a:lnTo>
                  <a:pt x="6350" y="11429"/>
                </a:lnTo>
                <a:lnTo>
                  <a:pt x="13844" y="19279"/>
                </a:lnTo>
                <a:lnTo>
                  <a:pt x="20810" y="27903"/>
                </a:lnTo>
                <a:lnTo>
                  <a:pt x="27234" y="37285"/>
                </a:lnTo>
                <a:lnTo>
                  <a:pt x="33100" y="47406"/>
                </a:lnTo>
                <a:lnTo>
                  <a:pt x="38394" y="58247"/>
                </a:lnTo>
                <a:lnTo>
                  <a:pt x="43102" y="69791"/>
                </a:lnTo>
                <a:lnTo>
                  <a:pt x="47208" y="82018"/>
                </a:lnTo>
                <a:lnTo>
                  <a:pt x="50699" y="94911"/>
                </a:lnTo>
                <a:lnTo>
                  <a:pt x="53559" y="108452"/>
                </a:lnTo>
                <a:lnTo>
                  <a:pt x="55774" y="122622"/>
                </a:lnTo>
                <a:lnTo>
                  <a:pt x="57329" y="137403"/>
                </a:lnTo>
                <a:lnTo>
                  <a:pt x="58210" y="152777"/>
                </a:lnTo>
                <a:lnTo>
                  <a:pt x="58420" y="165100"/>
                </a:lnTo>
                <a:lnTo>
                  <a:pt x="58187" y="178034"/>
                </a:lnTo>
                <a:lnTo>
                  <a:pt x="57462" y="191007"/>
                </a:lnTo>
                <a:lnTo>
                  <a:pt x="56202" y="203965"/>
                </a:lnTo>
                <a:lnTo>
                  <a:pt x="54367" y="216858"/>
                </a:lnTo>
                <a:lnTo>
                  <a:pt x="51913" y="229633"/>
                </a:lnTo>
                <a:lnTo>
                  <a:pt x="48801" y="242238"/>
                </a:lnTo>
                <a:lnTo>
                  <a:pt x="44987" y="254620"/>
                </a:lnTo>
                <a:lnTo>
                  <a:pt x="40431" y="266729"/>
                </a:lnTo>
                <a:lnTo>
                  <a:pt x="35091" y="278511"/>
                </a:lnTo>
                <a:lnTo>
                  <a:pt x="28925" y="289915"/>
                </a:lnTo>
                <a:lnTo>
                  <a:pt x="21891" y="300888"/>
                </a:lnTo>
                <a:lnTo>
                  <a:pt x="13948" y="311379"/>
                </a:lnTo>
                <a:lnTo>
                  <a:pt x="5080" y="321309"/>
                </a:lnTo>
                <a:lnTo>
                  <a:pt x="0" y="325119"/>
                </a:lnTo>
                <a:lnTo>
                  <a:pt x="0" y="328929"/>
                </a:lnTo>
                <a:lnTo>
                  <a:pt x="3810" y="328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35" name="object 35"/>
          <p:cNvSpPr/>
          <p:nvPr/>
        </p:nvSpPr>
        <p:spPr>
          <a:xfrm>
            <a:off x="4188184" y="3190411"/>
            <a:ext cx="108920" cy="144076"/>
          </a:xfrm>
          <a:custGeom>
            <a:avLst/>
            <a:gdLst/>
            <a:ahLst/>
            <a:cxnLst/>
            <a:rect l="l" t="t" r="r" b="b"/>
            <a:pathLst>
              <a:path w="160019" h="158750">
                <a:moveTo>
                  <a:pt x="69850" y="80010"/>
                </a:moveTo>
                <a:lnTo>
                  <a:pt x="3809" y="146050"/>
                </a:lnTo>
                <a:lnTo>
                  <a:pt x="1269" y="149860"/>
                </a:lnTo>
                <a:lnTo>
                  <a:pt x="0" y="152400"/>
                </a:lnTo>
                <a:lnTo>
                  <a:pt x="0" y="156210"/>
                </a:lnTo>
                <a:lnTo>
                  <a:pt x="3809" y="158750"/>
                </a:lnTo>
                <a:lnTo>
                  <a:pt x="10159" y="158750"/>
                </a:lnTo>
                <a:lnTo>
                  <a:pt x="13969" y="154939"/>
                </a:lnTo>
                <a:lnTo>
                  <a:pt x="78739" y="88900"/>
                </a:lnTo>
                <a:lnTo>
                  <a:pt x="147319" y="157479"/>
                </a:lnTo>
                <a:lnTo>
                  <a:pt x="151129" y="158750"/>
                </a:lnTo>
                <a:lnTo>
                  <a:pt x="157479" y="158750"/>
                </a:lnTo>
                <a:lnTo>
                  <a:pt x="160019" y="156210"/>
                </a:lnTo>
                <a:lnTo>
                  <a:pt x="160019" y="152400"/>
                </a:lnTo>
                <a:lnTo>
                  <a:pt x="158750" y="148589"/>
                </a:lnTo>
                <a:lnTo>
                  <a:pt x="155879" y="146152"/>
                </a:lnTo>
                <a:lnTo>
                  <a:pt x="149009" y="139603"/>
                </a:lnTo>
                <a:lnTo>
                  <a:pt x="139272" y="130092"/>
                </a:lnTo>
                <a:lnTo>
                  <a:pt x="127799" y="118767"/>
                </a:lnTo>
                <a:lnTo>
                  <a:pt x="115721" y="106776"/>
                </a:lnTo>
                <a:lnTo>
                  <a:pt x="104171" y="95268"/>
                </a:lnTo>
                <a:lnTo>
                  <a:pt x="94280" y="85389"/>
                </a:lnTo>
                <a:lnTo>
                  <a:pt x="88900" y="80010"/>
                </a:lnTo>
                <a:lnTo>
                  <a:pt x="149859" y="20319"/>
                </a:lnTo>
                <a:lnTo>
                  <a:pt x="151129" y="16510"/>
                </a:lnTo>
                <a:lnTo>
                  <a:pt x="156209" y="12700"/>
                </a:lnTo>
                <a:lnTo>
                  <a:pt x="160019" y="8889"/>
                </a:lnTo>
                <a:lnTo>
                  <a:pt x="160019" y="2539"/>
                </a:lnTo>
                <a:lnTo>
                  <a:pt x="157479" y="0"/>
                </a:lnTo>
                <a:lnTo>
                  <a:pt x="152400" y="0"/>
                </a:lnTo>
                <a:lnTo>
                  <a:pt x="148589" y="1269"/>
                </a:lnTo>
                <a:lnTo>
                  <a:pt x="146050" y="5079"/>
                </a:lnTo>
                <a:lnTo>
                  <a:pt x="80009" y="69850"/>
                </a:lnTo>
                <a:lnTo>
                  <a:pt x="13969" y="5079"/>
                </a:lnTo>
                <a:lnTo>
                  <a:pt x="10159" y="1269"/>
                </a:lnTo>
                <a:lnTo>
                  <a:pt x="6350" y="0"/>
                </a:lnTo>
                <a:lnTo>
                  <a:pt x="3809" y="0"/>
                </a:lnTo>
                <a:lnTo>
                  <a:pt x="0" y="2539"/>
                </a:lnTo>
                <a:lnTo>
                  <a:pt x="0" y="6350"/>
                </a:lnTo>
                <a:lnTo>
                  <a:pt x="1269" y="8889"/>
                </a:lnTo>
                <a:lnTo>
                  <a:pt x="3809" y="12700"/>
                </a:lnTo>
                <a:lnTo>
                  <a:pt x="69850" y="800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36" name="object 36"/>
          <p:cNvSpPr/>
          <p:nvPr/>
        </p:nvSpPr>
        <p:spPr>
          <a:xfrm>
            <a:off x="4399109" y="3138544"/>
            <a:ext cx="74343" cy="199401"/>
          </a:xfrm>
          <a:custGeom>
            <a:avLst/>
            <a:gdLst/>
            <a:ahLst/>
            <a:cxnLst/>
            <a:rect l="l" t="t" r="r" b="b"/>
            <a:pathLst>
              <a:path w="109220" h="219710">
                <a:moveTo>
                  <a:pt x="12232" y="219014"/>
                </a:moveTo>
                <a:lnTo>
                  <a:pt x="25934" y="218634"/>
                </a:lnTo>
                <a:lnTo>
                  <a:pt x="40174" y="218475"/>
                </a:lnTo>
                <a:lnTo>
                  <a:pt x="81543" y="218577"/>
                </a:lnTo>
                <a:lnTo>
                  <a:pt x="95856" y="218902"/>
                </a:lnTo>
                <a:lnTo>
                  <a:pt x="107459" y="219536"/>
                </a:lnTo>
                <a:lnTo>
                  <a:pt x="109220" y="219710"/>
                </a:lnTo>
                <a:lnTo>
                  <a:pt x="109220" y="209550"/>
                </a:lnTo>
                <a:lnTo>
                  <a:pt x="99060" y="209550"/>
                </a:lnTo>
                <a:lnTo>
                  <a:pt x="76333" y="207765"/>
                </a:lnTo>
                <a:lnTo>
                  <a:pt x="69161" y="201414"/>
                </a:lnTo>
                <a:lnTo>
                  <a:pt x="68579" y="193039"/>
                </a:lnTo>
                <a:lnTo>
                  <a:pt x="68579" y="0"/>
                </a:lnTo>
                <a:lnTo>
                  <a:pt x="60960" y="0"/>
                </a:lnTo>
                <a:lnTo>
                  <a:pt x="48044" y="10385"/>
                </a:lnTo>
                <a:lnTo>
                  <a:pt x="34162" y="16755"/>
                </a:lnTo>
                <a:lnTo>
                  <a:pt x="20699" y="20092"/>
                </a:lnTo>
                <a:lnTo>
                  <a:pt x="9040" y="21376"/>
                </a:lnTo>
                <a:lnTo>
                  <a:pt x="571" y="21589"/>
                </a:lnTo>
                <a:lnTo>
                  <a:pt x="0" y="21589"/>
                </a:lnTo>
                <a:lnTo>
                  <a:pt x="0" y="31750"/>
                </a:lnTo>
                <a:lnTo>
                  <a:pt x="8315" y="31537"/>
                </a:lnTo>
                <a:lnTo>
                  <a:pt x="20951" y="30049"/>
                </a:lnTo>
                <a:lnTo>
                  <a:pt x="35902" y="26011"/>
                </a:lnTo>
                <a:lnTo>
                  <a:pt x="43179" y="22860"/>
                </a:lnTo>
                <a:lnTo>
                  <a:pt x="43179" y="193039"/>
                </a:lnTo>
                <a:lnTo>
                  <a:pt x="41451" y="203429"/>
                </a:lnTo>
                <a:lnTo>
                  <a:pt x="31270" y="208463"/>
                </a:lnTo>
                <a:lnTo>
                  <a:pt x="11429" y="209550"/>
                </a:lnTo>
                <a:lnTo>
                  <a:pt x="1270" y="209550"/>
                </a:lnTo>
                <a:lnTo>
                  <a:pt x="1270" y="219710"/>
                </a:lnTo>
                <a:lnTo>
                  <a:pt x="12232" y="2190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37" name="object 37"/>
          <p:cNvSpPr/>
          <p:nvPr/>
        </p:nvSpPr>
        <p:spPr>
          <a:xfrm>
            <a:off x="4499386" y="3138545"/>
            <a:ext cx="95090" cy="206315"/>
          </a:xfrm>
          <a:custGeom>
            <a:avLst/>
            <a:gdLst/>
            <a:ahLst/>
            <a:cxnLst/>
            <a:rect l="l" t="t" r="r" b="b"/>
            <a:pathLst>
              <a:path w="139700" h="227329">
                <a:moveTo>
                  <a:pt x="142" y="101250"/>
                </a:moveTo>
                <a:lnTo>
                  <a:pt x="0" y="114300"/>
                </a:lnTo>
                <a:lnTo>
                  <a:pt x="140" y="126617"/>
                </a:lnTo>
                <a:lnTo>
                  <a:pt x="745" y="139296"/>
                </a:lnTo>
                <a:lnTo>
                  <a:pt x="2085" y="152125"/>
                </a:lnTo>
                <a:lnTo>
                  <a:pt x="4433" y="164892"/>
                </a:lnTo>
                <a:lnTo>
                  <a:pt x="8061" y="177384"/>
                </a:lnTo>
                <a:lnTo>
                  <a:pt x="13242" y="189391"/>
                </a:lnTo>
                <a:lnTo>
                  <a:pt x="15239" y="193039"/>
                </a:lnTo>
                <a:lnTo>
                  <a:pt x="24703" y="207351"/>
                </a:lnTo>
                <a:lnTo>
                  <a:pt x="27006" y="140719"/>
                </a:lnTo>
                <a:lnTo>
                  <a:pt x="26737" y="127293"/>
                </a:lnTo>
                <a:lnTo>
                  <a:pt x="26704" y="97056"/>
                </a:lnTo>
                <a:lnTo>
                  <a:pt x="26944" y="83829"/>
                </a:lnTo>
                <a:lnTo>
                  <a:pt x="27594" y="71012"/>
                </a:lnTo>
                <a:lnTo>
                  <a:pt x="28862" y="58812"/>
                </a:lnTo>
                <a:lnTo>
                  <a:pt x="30479" y="49529"/>
                </a:lnTo>
                <a:lnTo>
                  <a:pt x="37046" y="28215"/>
                </a:lnTo>
                <a:lnTo>
                  <a:pt x="46657" y="15691"/>
                </a:lnTo>
                <a:lnTo>
                  <a:pt x="56993" y="9639"/>
                </a:lnTo>
                <a:lnTo>
                  <a:pt x="65734" y="7738"/>
                </a:lnTo>
                <a:lnTo>
                  <a:pt x="68579" y="7619"/>
                </a:lnTo>
                <a:lnTo>
                  <a:pt x="78213" y="8682"/>
                </a:lnTo>
                <a:lnTo>
                  <a:pt x="88778" y="12955"/>
                </a:lnTo>
                <a:lnTo>
                  <a:pt x="98830" y="22062"/>
                </a:lnTo>
                <a:lnTo>
                  <a:pt x="106924" y="37629"/>
                </a:lnTo>
                <a:lnTo>
                  <a:pt x="109219" y="45719"/>
                </a:lnTo>
                <a:lnTo>
                  <a:pt x="110439" y="57562"/>
                </a:lnTo>
                <a:lnTo>
                  <a:pt x="111188" y="70351"/>
                </a:lnTo>
                <a:lnTo>
                  <a:pt x="111582" y="83572"/>
                </a:lnTo>
                <a:lnTo>
                  <a:pt x="111734" y="96707"/>
                </a:lnTo>
                <a:lnTo>
                  <a:pt x="111631" y="136760"/>
                </a:lnTo>
                <a:lnTo>
                  <a:pt x="111325" y="149504"/>
                </a:lnTo>
                <a:lnTo>
                  <a:pt x="110729" y="161987"/>
                </a:lnTo>
                <a:lnTo>
                  <a:pt x="109747" y="174209"/>
                </a:lnTo>
                <a:lnTo>
                  <a:pt x="103328" y="196408"/>
                </a:lnTo>
                <a:lnTo>
                  <a:pt x="94784" y="208451"/>
                </a:lnTo>
                <a:lnTo>
                  <a:pt x="84658" y="215857"/>
                </a:lnTo>
                <a:lnTo>
                  <a:pt x="74017" y="219283"/>
                </a:lnTo>
                <a:lnTo>
                  <a:pt x="79407" y="226480"/>
                </a:lnTo>
                <a:lnTo>
                  <a:pt x="90739" y="223562"/>
                </a:lnTo>
                <a:lnTo>
                  <a:pt x="102069" y="218024"/>
                </a:lnTo>
                <a:lnTo>
                  <a:pt x="112892" y="209313"/>
                </a:lnTo>
                <a:lnTo>
                  <a:pt x="122701" y="196879"/>
                </a:lnTo>
                <a:lnTo>
                  <a:pt x="127000" y="189229"/>
                </a:lnTo>
                <a:lnTo>
                  <a:pt x="131478" y="177562"/>
                </a:lnTo>
                <a:lnTo>
                  <a:pt x="134823" y="165505"/>
                </a:lnTo>
                <a:lnTo>
                  <a:pt x="137175" y="153094"/>
                </a:lnTo>
                <a:lnTo>
                  <a:pt x="138677" y="140363"/>
                </a:lnTo>
                <a:lnTo>
                  <a:pt x="139471" y="127349"/>
                </a:lnTo>
                <a:lnTo>
                  <a:pt x="139700" y="114300"/>
                </a:lnTo>
                <a:lnTo>
                  <a:pt x="139479" y="101450"/>
                </a:lnTo>
                <a:lnTo>
                  <a:pt x="138730" y="88768"/>
                </a:lnTo>
                <a:lnTo>
                  <a:pt x="137324" y="76221"/>
                </a:lnTo>
                <a:lnTo>
                  <a:pt x="135132" y="63776"/>
                </a:lnTo>
                <a:lnTo>
                  <a:pt x="132025" y="51402"/>
                </a:lnTo>
                <a:lnTo>
                  <a:pt x="127875" y="39066"/>
                </a:lnTo>
                <a:lnTo>
                  <a:pt x="117304" y="21688"/>
                </a:lnTo>
                <a:lnTo>
                  <a:pt x="105992" y="11286"/>
                </a:lnTo>
                <a:lnTo>
                  <a:pt x="94108" y="4779"/>
                </a:lnTo>
                <a:lnTo>
                  <a:pt x="82693" y="1323"/>
                </a:lnTo>
                <a:lnTo>
                  <a:pt x="72792" y="72"/>
                </a:lnTo>
                <a:lnTo>
                  <a:pt x="69850" y="0"/>
                </a:lnTo>
                <a:lnTo>
                  <a:pt x="58509" y="866"/>
                </a:lnTo>
                <a:lnTo>
                  <a:pt x="47078" y="3871"/>
                </a:lnTo>
                <a:lnTo>
                  <a:pt x="35977" y="9622"/>
                </a:lnTo>
                <a:lnTo>
                  <a:pt x="25627" y="18724"/>
                </a:lnTo>
                <a:lnTo>
                  <a:pt x="16447" y="31787"/>
                </a:lnTo>
                <a:lnTo>
                  <a:pt x="12700" y="39369"/>
                </a:lnTo>
                <a:lnTo>
                  <a:pt x="7779" y="51037"/>
                </a:lnTo>
                <a:lnTo>
                  <a:pt x="4312" y="63094"/>
                </a:lnTo>
                <a:lnTo>
                  <a:pt x="2049" y="75505"/>
                </a:lnTo>
                <a:lnTo>
                  <a:pt x="742" y="88236"/>
                </a:lnTo>
                <a:lnTo>
                  <a:pt x="142" y="101250"/>
                </a:lnTo>
                <a:close/>
              </a:path>
              <a:path w="139700" h="227329">
                <a:moveTo>
                  <a:pt x="32467" y="187216"/>
                </a:moveTo>
                <a:lnTo>
                  <a:pt x="30479" y="179069"/>
                </a:lnTo>
                <a:lnTo>
                  <a:pt x="28733" y="167475"/>
                </a:lnTo>
                <a:lnTo>
                  <a:pt x="27623" y="154402"/>
                </a:lnTo>
                <a:lnTo>
                  <a:pt x="27006" y="140719"/>
                </a:lnTo>
                <a:lnTo>
                  <a:pt x="24703" y="207351"/>
                </a:lnTo>
                <a:lnTo>
                  <a:pt x="35693" y="217202"/>
                </a:lnTo>
                <a:lnTo>
                  <a:pt x="47292" y="223325"/>
                </a:lnTo>
                <a:lnTo>
                  <a:pt x="58582" y="226456"/>
                </a:lnTo>
                <a:lnTo>
                  <a:pt x="68579" y="227329"/>
                </a:lnTo>
                <a:lnTo>
                  <a:pt x="79407" y="226480"/>
                </a:lnTo>
                <a:lnTo>
                  <a:pt x="74017" y="219283"/>
                </a:lnTo>
                <a:lnTo>
                  <a:pt x="68579" y="219710"/>
                </a:lnTo>
                <a:lnTo>
                  <a:pt x="59647" y="218311"/>
                </a:lnTo>
                <a:lnTo>
                  <a:pt x="49567" y="213271"/>
                </a:lnTo>
                <a:lnTo>
                  <a:pt x="39965" y="203328"/>
                </a:lnTo>
                <a:lnTo>
                  <a:pt x="32467" y="1872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38" name="object 38"/>
          <p:cNvSpPr/>
          <p:nvPr/>
        </p:nvSpPr>
        <p:spPr>
          <a:xfrm>
            <a:off x="4619545" y="3162172"/>
            <a:ext cx="107192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0" y="0"/>
                </a:moveTo>
                <a:lnTo>
                  <a:pt x="157479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39" name="object 39"/>
          <p:cNvSpPr/>
          <p:nvPr/>
        </p:nvSpPr>
        <p:spPr>
          <a:xfrm>
            <a:off x="4749213" y="3072845"/>
            <a:ext cx="77801" cy="141770"/>
          </a:xfrm>
          <a:custGeom>
            <a:avLst/>
            <a:gdLst/>
            <a:ahLst/>
            <a:cxnLst/>
            <a:rect l="l" t="t" r="r" b="b"/>
            <a:pathLst>
              <a:path w="114300" h="156209">
                <a:moveTo>
                  <a:pt x="56538" y="156209"/>
                </a:moveTo>
                <a:lnTo>
                  <a:pt x="77470" y="156209"/>
                </a:lnTo>
                <a:lnTo>
                  <a:pt x="69850" y="25400"/>
                </a:lnTo>
                <a:lnTo>
                  <a:pt x="69850" y="109219"/>
                </a:lnTo>
                <a:lnTo>
                  <a:pt x="7620" y="109219"/>
                </a:lnTo>
                <a:lnTo>
                  <a:pt x="76200" y="3809"/>
                </a:lnTo>
                <a:lnTo>
                  <a:pt x="0" y="109219"/>
                </a:lnTo>
                <a:lnTo>
                  <a:pt x="0" y="118109"/>
                </a:lnTo>
                <a:lnTo>
                  <a:pt x="68579" y="118109"/>
                </a:lnTo>
                <a:lnTo>
                  <a:pt x="68579" y="148589"/>
                </a:lnTo>
                <a:lnTo>
                  <a:pt x="43179" y="148589"/>
                </a:lnTo>
                <a:lnTo>
                  <a:pt x="43179" y="156209"/>
                </a:lnTo>
                <a:lnTo>
                  <a:pt x="56538" y="156209"/>
                </a:lnTo>
                <a:close/>
              </a:path>
              <a:path w="114300" h="156209">
                <a:moveTo>
                  <a:pt x="87629" y="0"/>
                </a:moveTo>
                <a:lnTo>
                  <a:pt x="80010" y="0"/>
                </a:lnTo>
                <a:lnTo>
                  <a:pt x="76200" y="3809"/>
                </a:lnTo>
                <a:lnTo>
                  <a:pt x="7620" y="109219"/>
                </a:lnTo>
                <a:lnTo>
                  <a:pt x="69850" y="25400"/>
                </a:lnTo>
                <a:lnTo>
                  <a:pt x="77470" y="156209"/>
                </a:lnTo>
                <a:lnTo>
                  <a:pt x="113029" y="156209"/>
                </a:lnTo>
                <a:lnTo>
                  <a:pt x="113029" y="148589"/>
                </a:lnTo>
                <a:lnTo>
                  <a:pt x="87629" y="148589"/>
                </a:lnTo>
                <a:lnTo>
                  <a:pt x="87629" y="118109"/>
                </a:lnTo>
                <a:lnTo>
                  <a:pt x="114300" y="118109"/>
                </a:lnTo>
                <a:lnTo>
                  <a:pt x="114300" y="109219"/>
                </a:lnTo>
                <a:lnTo>
                  <a:pt x="87629" y="109219"/>
                </a:lnTo>
                <a:lnTo>
                  <a:pt x="87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40" name="object 40"/>
          <p:cNvSpPr/>
          <p:nvPr/>
        </p:nvSpPr>
        <p:spPr>
          <a:xfrm>
            <a:off x="3102430" y="2777779"/>
            <a:ext cx="233402" cy="184417"/>
          </a:xfrm>
          <a:custGeom>
            <a:avLst/>
            <a:gdLst/>
            <a:ahLst/>
            <a:cxnLst/>
            <a:rect l="l" t="t" r="r" b="b"/>
            <a:pathLst>
              <a:path w="342900" h="203200">
                <a:moveTo>
                  <a:pt x="171450" y="203200"/>
                </a:moveTo>
                <a:lnTo>
                  <a:pt x="342900" y="203200"/>
                </a:lnTo>
                <a:lnTo>
                  <a:pt x="342900" y="0"/>
                </a:lnTo>
                <a:lnTo>
                  <a:pt x="0" y="0"/>
                </a:lnTo>
                <a:lnTo>
                  <a:pt x="0" y="203200"/>
                </a:lnTo>
                <a:lnTo>
                  <a:pt x="171450" y="203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41" name="object 41"/>
          <p:cNvSpPr/>
          <p:nvPr/>
        </p:nvSpPr>
        <p:spPr>
          <a:xfrm>
            <a:off x="3102430" y="2777779"/>
            <a:ext cx="233402" cy="184417"/>
          </a:xfrm>
          <a:custGeom>
            <a:avLst/>
            <a:gdLst/>
            <a:ahLst/>
            <a:cxnLst/>
            <a:rect l="l" t="t" r="r" b="b"/>
            <a:pathLst>
              <a:path w="342900" h="203200">
                <a:moveTo>
                  <a:pt x="171450" y="203200"/>
                </a:moveTo>
                <a:lnTo>
                  <a:pt x="0" y="203200"/>
                </a:lnTo>
                <a:lnTo>
                  <a:pt x="0" y="0"/>
                </a:lnTo>
                <a:lnTo>
                  <a:pt x="342900" y="0"/>
                </a:lnTo>
                <a:lnTo>
                  <a:pt x="342900" y="203200"/>
                </a:lnTo>
                <a:lnTo>
                  <a:pt x="171450" y="203200"/>
                </a:lnTo>
                <a:close/>
              </a:path>
            </a:pathLst>
          </a:custGeom>
          <a:ln w="14592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42" name="object 42"/>
          <p:cNvSpPr/>
          <p:nvPr/>
        </p:nvSpPr>
        <p:spPr>
          <a:xfrm>
            <a:off x="2937318" y="2655601"/>
            <a:ext cx="4167532" cy="841402"/>
          </a:xfrm>
          <a:custGeom>
            <a:avLst/>
            <a:gdLst/>
            <a:ahLst/>
            <a:cxnLst/>
            <a:rect l="l" t="t" r="r" b="b"/>
            <a:pathLst>
              <a:path w="6122670" h="927100">
                <a:moveTo>
                  <a:pt x="3061970" y="927100"/>
                </a:moveTo>
                <a:lnTo>
                  <a:pt x="0" y="927100"/>
                </a:lnTo>
                <a:lnTo>
                  <a:pt x="0" y="0"/>
                </a:lnTo>
                <a:lnTo>
                  <a:pt x="6122670" y="0"/>
                </a:lnTo>
                <a:lnTo>
                  <a:pt x="6122670" y="927100"/>
                </a:lnTo>
                <a:lnTo>
                  <a:pt x="3061970" y="927100"/>
                </a:lnTo>
                <a:close/>
              </a:path>
            </a:pathLst>
          </a:custGeom>
          <a:ln w="36659">
            <a:solidFill>
              <a:srgbClr val="FF33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/>
          </a:p>
        </p:txBody>
      </p:sp>
      <p:sp>
        <p:nvSpPr>
          <p:cNvPr id="23" name="object 23"/>
          <p:cNvSpPr txBox="1"/>
          <p:nvPr/>
        </p:nvSpPr>
        <p:spPr>
          <a:xfrm>
            <a:off x="3749904" y="137998"/>
            <a:ext cx="1515094" cy="3457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2668"/>
              </a:lnSpc>
              <a:spcBef>
                <a:spcPts val="133"/>
              </a:spcBef>
            </a:pPr>
            <a:r>
              <a:rPr sz="2541" spc="-5" dirty="0">
                <a:latin typeface="Times New Roman"/>
                <a:cs typeface="Times New Roman"/>
              </a:rPr>
              <a:t>R</a:t>
            </a:r>
            <a:r>
              <a:rPr sz="2541" dirty="0">
                <a:latin typeface="Times New Roman"/>
                <a:cs typeface="Times New Roman"/>
              </a:rPr>
              <a:t>e</a:t>
            </a:r>
            <a:r>
              <a:rPr sz="2541" spc="-5" dirty="0">
                <a:latin typeface="Times New Roman"/>
                <a:cs typeface="Times New Roman"/>
              </a:rPr>
              <a:t>s</a:t>
            </a:r>
            <a:r>
              <a:rPr sz="2541" dirty="0">
                <a:latin typeface="Times New Roman"/>
                <a:cs typeface="Times New Roman"/>
              </a:rPr>
              <a:t>u</a:t>
            </a:r>
            <a:r>
              <a:rPr sz="2541" spc="-10" dirty="0">
                <a:latin typeface="Times New Roman"/>
                <a:cs typeface="Times New Roman"/>
              </a:rPr>
              <a:t>l</a:t>
            </a:r>
            <a:r>
              <a:rPr sz="2541" spc="5" dirty="0">
                <a:latin typeface="Times New Roman"/>
                <a:cs typeface="Times New Roman"/>
              </a:rPr>
              <a:t>t</a:t>
            </a:r>
            <a:r>
              <a:rPr sz="2541" dirty="0">
                <a:latin typeface="Times New Roman"/>
                <a:cs typeface="Times New Roman"/>
              </a:rPr>
              <a:t>s</a:t>
            </a:r>
            <a:r>
              <a:rPr sz="2541" spc="-265" dirty="0">
                <a:latin typeface="Times New Roman"/>
                <a:cs typeface="Times New Roman"/>
              </a:rPr>
              <a:t> </a:t>
            </a:r>
            <a:r>
              <a:rPr sz="2541" spc="-5" dirty="0">
                <a:latin typeface="Times New Roman"/>
                <a:cs typeface="Times New Roman"/>
              </a:rPr>
              <a:t>fo</a:t>
            </a:r>
            <a:r>
              <a:rPr sz="2541" dirty="0">
                <a:latin typeface="Times New Roman"/>
                <a:cs typeface="Times New Roman"/>
              </a:rPr>
              <a:t>r</a:t>
            </a:r>
            <a:r>
              <a:rPr sz="2541" spc="48" dirty="0">
                <a:latin typeface="Times New Roman"/>
                <a:cs typeface="Times New Roman"/>
              </a:rPr>
              <a:t> </a:t>
            </a:r>
            <a:r>
              <a:rPr sz="2541" dirty="0">
                <a:latin typeface="Times New Roman"/>
                <a:cs typeface="Times New Roman"/>
              </a:rPr>
              <a:t>ε'</a:t>
            </a:r>
            <a:endParaRPr sz="2541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83860" y="1060997"/>
            <a:ext cx="3421862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spc="5" dirty="0">
                <a:latin typeface="Times New Roman"/>
                <a:cs typeface="Times New Roman"/>
              </a:rPr>
              <a:t>U</a:t>
            </a:r>
            <a:r>
              <a:rPr sz="1815" dirty="0">
                <a:latin typeface="Times New Roman"/>
                <a:cs typeface="Times New Roman"/>
              </a:rPr>
              <a:t>s</a:t>
            </a:r>
            <a:r>
              <a:rPr sz="1815" spc="-10" dirty="0">
                <a:latin typeface="Times New Roman"/>
                <a:cs typeface="Times New Roman"/>
              </a:rPr>
              <a:t>i</a:t>
            </a:r>
            <a:r>
              <a:rPr sz="1815" spc="10" dirty="0">
                <a:latin typeface="Times New Roman"/>
                <a:cs typeface="Times New Roman"/>
              </a:rPr>
              <a:t>n</a:t>
            </a:r>
            <a:r>
              <a:rPr sz="1815" dirty="0">
                <a:latin typeface="Times New Roman"/>
                <a:cs typeface="Times New Roman"/>
              </a:rPr>
              <a:t>g</a:t>
            </a:r>
            <a:r>
              <a:rPr sz="1815" spc="-23" dirty="0">
                <a:latin typeface="Times New Roman"/>
                <a:cs typeface="Times New Roman"/>
              </a:rPr>
              <a:t> </a:t>
            </a:r>
            <a:r>
              <a:rPr sz="1815" spc="13" dirty="0">
                <a:latin typeface="Times New Roman"/>
                <a:cs typeface="Times New Roman"/>
              </a:rPr>
              <a:t>R</a:t>
            </a:r>
            <a:r>
              <a:rPr sz="1815" spc="-8" dirty="0">
                <a:latin typeface="Times New Roman"/>
                <a:cs typeface="Times New Roman"/>
              </a:rPr>
              <a:t>e</a:t>
            </a:r>
            <a:r>
              <a:rPr sz="1815" spc="4" dirty="0">
                <a:latin typeface="Times New Roman"/>
                <a:cs typeface="Times New Roman"/>
              </a:rPr>
              <a:t>(</a:t>
            </a:r>
            <a:r>
              <a:rPr sz="1815" dirty="0">
                <a:latin typeface="Times New Roman"/>
                <a:cs typeface="Times New Roman"/>
              </a:rPr>
              <a:t>A</a:t>
            </a:r>
            <a:r>
              <a:rPr sz="1815" spc="260" dirty="0">
                <a:latin typeface="Times New Roman"/>
                <a:cs typeface="Times New Roman"/>
              </a:rPr>
              <a:t> </a:t>
            </a:r>
            <a:r>
              <a:rPr sz="1815" dirty="0">
                <a:latin typeface="Times New Roman"/>
                <a:cs typeface="Times New Roman"/>
              </a:rPr>
              <a:t>)</a:t>
            </a:r>
            <a:r>
              <a:rPr sz="1815" spc="40" dirty="0">
                <a:latin typeface="Times New Roman"/>
                <a:cs typeface="Times New Roman"/>
              </a:rPr>
              <a:t> </a:t>
            </a:r>
            <a:r>
              <a:rPr sz="1815" dirty="0">
                <a:latin typeface="Times New Roman"/>
                <a:cs typeface="Times New Roman"/>
              </a:rPr>
              <a:t>and</a:t>
            </a:r>
            <a:r>
              <a:rPr sz="1815" spc="-79" dirty="0">
                <a:latin typeface="Times New Roman"/>
                <a:cs typeface="Times New Roman"/>
              </a:rPr>
              <a:t> </a:t>
            </a:r>
            <a:r>
              <a:rPr sz="1815" spc="4" dirty="0">
                <a:latin typeface="Times New Roman"/>
                <a:cs typeface="Times New Roman"/>
              </a:rPr>
              <a:t>R</a:t>
            </a:r>
            <a:r>
              <a:rPr sz="1815" dirty="0">
                <a:latin typeface="Times New Roman"/>
                <a:cs typeface="Times New Roman"/>
              </a:rPr>
              <a:t>e</a:t>
            </a:r>
            <a:r>
              <a:rPr sz="1815" spc="4" dirty="0">
                <a:latin typeface="Times New Roman"/>
                <a:cs typeface="Times New Roman"/>
              </a:rPr>
              <a:t>(</a:t>
            </a:r>
            <a:r>
              <a:rPr sz="1815" dirty="0">
                <a:latin typeface="Times New Roman"/>
                <a:cs typeface="Times New Roman"/>
              </a:rPr>
              <a:t>A</a:t>
            </a:r>
            <a:r>
              <a:rPr sz="1815" spc="264" dirty="0">
                <a:latin typeface="Times New Roman"/>
                <a:cs typeface="Times New Roman"/>
              </a:rPr>
              <a:t> </a:t>
            </a:r>
            <a:r>
              <a:rPr sz="1815" dirty="0">
                <a:latin typeface="Times New Roman"/>
                <a:cs typeface="Times New Roman"/>
              </a:rPr>
              <a:t>)</a:t>
            </a:r>
            <a:r>
              <a:rPr sz="1815" spc="31" dirty="0">
                <a:latin typeface="Times New Roman"/>
                <a:cs typeface="Times New Roman"/>
              </a:rPr>
              <a:t> </a:t>
            </a:r>
            <a:r>
              <a:rPr sz="1815" spc="10" dirty="0">
                <a:latin typeface="Times New Roman"/>
                <a:cs typeface="Times New Roman"/>
              </a:rPr>
              <a:t>f</a:t>
            </a:r>
            <a:r>
              <a:rPr sz="1815" dirty="0">
                <a:latin typeface="Times New Roman"/>
                <a:cs typeface="Times New Roman"/>
              </a:rPr>
              <a:t>r</a:t>
            </a:r>
            <a:r>
              <a:rPr sz="1815" spc="5" dirty="0">
                <a:latin typeface="Times New Roman"/>
                <a:cs typeface="Times New Roman"/>
              </a:rPr>
              <a:t>o</a:t>
            </a:r>
            <a:r>
              <a:rPr sz="1815" dirty="0">
                <a:latin typeface="Times New Roman"/>
                <a:cs typeface="Times New Roman"/>
              </a:rPr>
              <a:t>m</a:t>
            </a:r>
            <a:r>
              <a:rPr sz="1815" spc="-44" dirty="0">
                <a:latin typeface="Times New Roman"/>
                <a:cs typeface="Times New Roman"/>
              </a:rPr>
              <a:t> </a:t>
            </a:r>
            <a:r>
              <a:rPr sz="1815" dirty="0">
                <a:latin typeface="Times New Roman"/>
                <a:cs typeface="Times New Roman"/>
              </a:rPr>
              <a:t>ex</a:t>
            </a:r>
            <a:r>
              <a:rPr sz="1815" spc="8" dirty="0">
                <a:latin typeface="Times New Roman"/>
                <a:cs typeface="Times New Roman"/>
              </a:rPr>
              <a:t>p</a:t>
            </a:r>
            <a:r>
              <a:rPr sz="1815" dirty="0">
                <a:latin typeface="Times New Roman"/>
                <a:cs typeface="Times New Roman"/>
              </a:rPr>
              <a:t>e</a:t>
            </a:r>
            <a:r>
              <a:rPr sz="1815" spc="-4" dirty="0">
                <a:latin typeface="Times New Roman"/>
                <a:cs typeface="Times New Roman"/>
              </a:rPr>
              <a:t>r</a:t>
            </a:r>
            <a:r>
              <a:rPr sz="1815" dirty="0">
                <a:latin typeface="Times New Roman"/>
                <a:cs typeface="Times New Roman"/>
              </a:rPr>
              <a:t>i</a:t>
            </a:r>
            <a:r>
              <a:rPr sz="1815" spc="4" dirty="0">
                <a:latin typeface="Times New Roman"/>
                <a:cs typeface="Times New Roman"/>
              </a:rPr>
              <a:t>m</a:t>
            </a:r>
            <a:r>
              <a:rPr sz="1815" spc="-8" dirty="0">
                <a:latin typeface="Times New Roman"/>
                <a:cs typeface="Times New Roman"/>
              </a:rPr>
              <a:t>e</a:t>
            </a:r>
            <a:r>
              <a:rPr sz="1815" spc="8" dirty="0">
                <a:latin typeface="Times New Roman"/>
                <a:cs typeface="Times New Roman"/>
              </a:rPr>
              <a:t>n</a:t>
            </a:r>
            <a:r>
              <a:rPr sz="1815" dirty="0">
                <a:latin typeface="Times New Roman"/>
                <a:cs typeface="Times New Roman"/>
              </a:rPr>
              <a:t>t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106925" y="1060997"/>
            <a:ext cx="359054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dirty="0">
                <a:latin typeface="Times New Roman"/>
                <a:cs typeface="Times New Roman"/>
              </a:rPr>
              <a:t>a</a:t>
            </a:r>
            <a:r>
              <a:rPr sz="1815" spc="8" dirty="0">
                <a:latin typeface="Times New Roman"/>
                <a:cs typeface="Times New Roman"/>
              </a:rPr>
              <a:t>n</a:t>
            </a:r>
            <a:r>
              <a:rPr sz="1815" dirty="0">
                <a:latin typeface="Times New Roman"/>
                <a:cs typeface="Times New Roman"/>
              </a:rPr>
              <a:t>d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67574" y="1060997"/>
            <a:ext cx="333845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spc="-4" dirty="0">
                <a:latin typeface="Times New Roman"/>
                <a:cs typeface="Times New Roman"/>
              </a:rPr>
              <a:t>o</a:t>
            </a:r>
            <a:r>
              <a:rPr sz="1815" dirty="0">
                <a:latin typeface="Times New Roman"/>
                <a:cs typeface="Times New Roman"/>
              </a:rPr>
              <a:t>ur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03328" y="1060997"/>
            <a:ext cx="548436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dirty="0">
                <a:latin typeface="Times New Roman"/>
                <a:cs typeface="Times New Roman"/>
              </a:rPr>
              <a:t>la</a:t>
            </a:r>
            <a:r>
              <a:rPr sz="1815" spc="4" dirty="0">
                <a:latin typeface="Times New Roman"/>
                <a:cs typeface="Times New Roman"/>
              </a:rPr>
              <a:t>tt</a:t>
            </a:r>
            <a:r>
              <a:rPr sz="1815" spc="-8" dirty="0">
                <a:latin typeface="Times New Roman"/>
                <a:cs typeface="Times New Roman"/>
              </a:rPr>
              <a:t>i</a:t>
            </a:r>
            <a:r>
              <a:rPr sz="1815" spc="-4" dirty="0">
                <a:latin typeface="Times New Roman"/>
                <a:cs typeface="Times New Roman"/>
              </a:rPr>
              <a:t>c</a:t>
            </a:r>
            <a:r>
              <a:rPr sz="1815" dirty="0">
                <a:latin typeface="Times New Roman"/>
                <a:cs typeface="Times New Roman"/>
              </a:rPr>
              <a:t>e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53293" y="1060997"/>
            <a:ext cx="574373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dirty="0">
                <a:latin typeface="Times New Roman"/>
                <a:cs typeface="Times New Roman"/>
              </a:rPr>
              <a:t>va</a:t>
            </a:r>
            <a:r>
              <a:rPr sz="1815" spc="8" dirty="0">
                <a:latin typeface="Times New Roman"/>
                <a:cs typeface="Times New Roman"/>
              </a:rPr>
              <a:t>l</a:t>
            </a:r>
            <a:r>
              <a:rPr sz="1815" dirty="0">
                <a:latin typeface="Times New Roman"/>
                <a:cs typeface="Times New Roman"/>
              </a:rPr>
              <a:t>u</a:t>
            </a:r>
            <a:r>
              <a:rPr sz="1815" spc="-8" dirty="0">
                <a:latin typeface="Times New Roman"/>
                <a:cs typeface="Times New Roman"/>
              </a:rPr>
              <a:t>e</a:t>
            </a:r>
            <a:r>
              <a:rPr sz="1815" dirty="0">
                <a:latin typeface="Times New Roman"/>
                <a:cs typeface="Times New Roman"/>
              </a:rPr>
              <a:t>s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29020" y="1060997"/>
            <a:ext cx="288587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dirty="0">
                <a:latin typeface="Times New Roman"/>
                <a:cs typeface="Times New Roman"/>
              </a:rPr>
              <a:t>f</a:t>
            </a:r>
            <a:r>
              <a:rPr sz="1815" spc="4" dirty="0">
                <a:latin typeface="Times New Roman"/>
                <a:cs typeface="Times New Roman"/>
              </a:rPr>
              <a:t>o</a:t>
            </a:r>
            <a:r>
              <a:rPr sz="1815" dirty="0">
                <a:latin typeface="Times New Roman"/>
                <a:cs typeface="Times New Roman"/>
              </a:rPr>
              <a:t>r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36903" y="1145577"/>
            <a:ext cx="90805" cy="1267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876"/>
              </a:lnSpc>
              <a:spcBef>
                <a:spcPts val="44"/>
              </a:spcBef>
            </a:pPr>
            <a:r>
              <a:rPr sz="817" dirty="0">
                <a:latin typeface="Times New Roman"/>
                <a:cs typeface="Times New Roman"/>
              </a:rPr>
              <a:t>●</a:t>
            </a:r>
            <a:endParaRPr sz="817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80299" y="1215425"/>
            <a:ext cx="609946" cy="4794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 marR="43047">
              <a:lnSpc>
                <a:spcPts val="1157"/>
              </a:lnSpc>
              <a:spcBef>
                <a:spcPts val="57"/>
              </a:spcBef>
            </a:pPr>
            <a:r>
              <a:rPr sz="1044" dirty="0">
                <a:latin typeface="Times New Roman"/>
                <a:cs typeface="Times New Roman"/>
              </a:rPr>
              <a:t>0</a:t>
            </a:r>
            <a:endParaRPr sz="1044">
              <a:latin typeface="Times New Roman"/>
              <a:cs typeface="Times New Roman"/>
            </a:endParaRPr>
          </a:p>
          <a:p>
            <a:pPr marL="56940">
              <a:lnSpc>
                <a:spcPts val="2087"/>
              </a:lnSpc>
            </a:pPr>
            <a:r>
              <a:rPr sz="1815" spc="4" dirty="0">
                <a:latin typeface="Times New Roman"/>
                <a:cs typeface="Times New Roman"/>
              </a:rPr>
              <a:t>I</a:t>
            </a:r>
            <a:r>
              <a:rPr sz="1815" dirty="0">
                <a:latin typeface="Times New Roman"/>
                <a:cs typeface="Times New Roman"/>
              </a:rPr>
              <a:t>m</a:t>
            </a:r>
            <a:r>
              <a:rPr sz="1815" spc="4" dirty="0">
                <a:latin typeface="Times New Roman"/>
                <a:cs typeface="Times New Roman"/>
              </a:rPr>
              <a:t>(</a:t>
            </a:r>
            <a:r>
              <a:rPr sz="1815" spc="8" dirty="0">
                <a:latin typeface="Times New Roman"/>
                <a:cs typeface="Times New Roman"/>
              </a:rPr>
              <a:t>A</a:t>
            </a:r>
            <a:r>
              <a:rPr sz="1566" baseline="-32.769%" dirty="0">
                <a:latin typeface="Times New Roman"/>
                <a:cs typeface="Times New Roman"/>
              </a:rPr>
              <a:t>2</a:t>
            </a:r>
            <a:r>
              <a:rPr sz="1815" dirty="0">
                <a:latin typeface="Times New Roman"/>
                <a:cs typeface="Times New Roman"/>
              </a:rPr>
              <a:t>)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90569" y="1215425"/>
            <a:ext cx="88393" cy="1567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157"/>
              </a:lnSpc>
              <a:spcBef>
                <a:spcPts val="57"/>
              </a:spcBef>
            </a:pPr>
            <a:r>
              <a:rPr sz="1044" dirty="0">
                <a:latin typeface="Times New Roman"/>
                <a:cs typeface="Times New Roman"/>
              </a:rPr>
              <a:t>2</a:t>
            </a:r>
            <a:endParaRPr sz="1044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83861" y="1384879"/>
            <a:ext cx="575368" cy="310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2355"/>
              </a:lnSpc>
              <a:spcBef>
                <a:spcPts val="117"/>
              </a:spcBef>
            </a:pPr>
            <a:r>
              <a:rPr sz="2723" spc="-4" baseline="11.595%" dirty="0">
                <a:latin typeface="Times New Roman"/>
                <a:cs typeface="Times New Roman"/>
              </a:rPr>
              <a:t>I</a:t>
            </a:r>
            <a:r>
              <a:rPr sz="2723" baseline="11.595%" dirty="0">
                <a:latin typeface="Times New Roman"/>
                <a:cs typeface="Times New Roman"/>
              </a:rPr>
              <a:t>m</a:t>
            </a:r>
            <a:r>
              <a:rPr sz="2723" spc="4" baseline="11.595%" dirty="0">
                <a:latin typeface="Times New Roman"/>
                <a:cs typeface="Times New Roman"/>
              </a:rPr>
              <a:t>(</a:t>
            </a:r>
            <a:r>
              <a:rPr sz="2723" spc="13" baseline="11.595%" dirty="0">
                <a:latin typeface="Times New Roman"/>
                <a:cs typeface="Times New Roman"/>
              </a:rPr>
              <a:t>A</a:t>
            </a:r>
            <a:r>
              <a:rPr sz="1566" baseline="-15.123%" dirty="0">
                <a:latin typeface="Times New Roman"/>
                <a:cs typeface="Times New Roman"/>
              </a:rPr>
              <a:t>0</a:t>
            </a:r>
            <a:r>
              <a:rPr sz="2723" baseline="11.595%" dirty="0">
                <a:latin typeface="Times New Roman"/>
                <a:cs typeface="Times New Roman"/>
              </a:rPr>
              <a:t>)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54227" y="1384879"/>
            <a:ext cx="358366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dirty="0">
                <a:latin typeface="Times New Roman"/>
                <a:cs typeface="Times New Roman"/>
              </a:rPr>
              <a:t>and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85935" y="1384879"/>
            <a:ext cx="358363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spc="-4" dirty="0">
                <a:latin typeface="Times New Roman"/>
                <a:cs typeface="Times New Roman"/>
              </a:rPr>
              <a:t>a</a:t>
            </a:r>
            <a:r>
              <a:rPr sz="1815" spc="8" dirty="0">
                <a:latin typeface="Times New Roman"/>
                <a:cs typeface="Times New Roman"/>
              </a:rPr>
              <a:t>n</a:t>
            </a:r>
            <a:r>
              <a:rPr sz="1815" dirty="0">
                <a:latin typeface="Times New Roman"/>
                <a:cs typeface="Times New Roman"/>
              </a:rPr>
              <a:t>d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46066" y="1384879"/>
            <a:ext cx="306695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spc="4" dirty="0">
                <a:latin typeface="Times New Roman"/>
                <a:cs typeface="Times New Roman"/>
              </a:rPr>
              <a:t>t</a:t>
            </a:r>
            <a:r>
              <a:rPr sz="1815" dirty="0">
                <a:latin typeface="Times New Roman"/>
                <a:cs typeface="Times New Roman"/>
              </a:rPr>
              <a:t>he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53466" y="1384879"/>
            <a:ext cx="527690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spc="8" dirty="0">
                <a:latin typeface="Times New Roman"/>
                <a:cs typeface="Times New Roman"/>
              </a:rPr>
              <a:t>p</a:t>
            </a:r>
            <a:r>
              <a:rPr sz="1815" dirty="0">
                <a:latin typeface="Times New Roman"/>
                <a:cs typeface="Times New Roman"/>
              </a:rPr>
              <a:t>hase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1993" y="1384879"/>
            <a:ext cx="531985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spc="4" dirty="0">
                <a:latin typeface="Times New Roman"/>
                <a:cs typeface="Times New Roman"/>
              </a:rPr>
              <a:t>s</a:t>
            </a:r>
            <a:r>
              <a:rPr sz="1815" dirty="0">
                <a:latin typeface="Times New Roman"/>
                <a:cs typeface="Times New Roman"/>
              </a:rPr>
              <a:t>h</a:t>
            </a:r>
            <a:r>
              <a:rPr sz="1815" spc="-8" dirty="0">
                <a:latin typeface="Times New Roman"/>
                <a:cs typeface="Times New Roman"/>
              </a:rPr>
              <a:t>i</a:t>
            </a:r>
            <a:r>
              <a:rPr sz="1815" spc="8" dirty="0">
                <a:latin typeface="Times New Roman"/>
                <a:cs typeface="Times New Roman"/>
              </a:rPr>
              <a:t>f</a:t>
            </a:r>
            <a:r>
              <a:rPr sz="1815" spc="-4" dirty="0">
                <a:latin typeface="Times New Roman"/>
                <a:cs typeface="Times New Roman"/>
              </a:rPr>
              <a:t>t</a:t>
            </a:r>
            <a:r>
              <a:rPr sz="1815" dirty="0">
                <a:latin typeface="Times New Roman"/>
                <a:cs typeface="Times New Roman"/>
              </a:rPr>
              <a:t>s,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00286" y="3723514"/>
            <a:ext cx="4123310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spc="10" dirty="0">
                <a:latin typeface="Times New Roman"/>
                <a:cs typeface="Times New Roman"/>
              </a:rPr>
              <a:t>F</a:t>
            </a:r>
            <a:r>
              <a:rPr sz="1815" dirty="0">
                <a:latin typeface="Times New Roman"/>
                <a:cs typeface="Times New Roman"/>
              </a:rPr>
              <a:t>i</a:t>
            </a:r>
            <a:r>
              <a:rPr sz="1815" spc="5" dirty="0">
                <a:latin typeface="Times New Roman"/>
                <a:cs typeface="Times New Roman"/>
              </a:rPr>
              <a:t>n</a:t>
            </a:r>
            <a:r>
              <a:rPr sz="1815" dirty="0">
                <a:latin typeface="Times New Roman"/>
                <a:cs typeface="Times New Roman"/>
              </a:rPr>
              <a:t>d</a:t>
            </a:r>
            <a:r>
              <a:rPr sz="1815" spc="-142" dirty="0">
                <a:latin typeface="Times New Roman"/>
                <a:cs typeface="Times New Roman"/>
              </a:rPr>
              <a:t> </a:t>
            </a:r>
            <a:r>
              <a:rPr sz="1815" dirty="0">
                <a:latin typeface="Times New Roman"/>
                <a:cs typeface="Times New Roman"/>
              </a:rPr>
              <a:t>di</a:t>
            </a:r>
            <a:r>
              <a:rPr sz="1815" spc="-5" dirty="0">
                <a:latin typeface="Times New Roman"/>
                <a:cs typeface="Times New Roman"/>
              </a:rPr>
              <a:t>sc</a:t>
            </a:r>
            <a:r>
              <a:rPr sz="1815" spc="5" dirty="0">
                <a:latin typeface="Times New Roman"/>
                <a:cs typeface="Times New Roman"/>
              </a:rPr>
              <a:t>r</a:t>
            </a:r>
            <a:r>
              <a:rPr sz="1815" dirty="0">
                <a:latin typeface="Times New Roman"/>
                <a:cs typeface="Times New Roman"/>
              </a:rPr>
              <a:t>epa</a:t>
            </a:r>
            <a:r>
              <a:rPr sz="1815" spc="10" dirty="0">
                <a:latin typeface="Times New Roman"/>
                <a:cs typeface="Times New Roman"/>
              </a:rPr>
              <a:t>n</a:t>
            </a:r>
            <a:r>
              <a:rPr sz="1815" spc="-5" dirty="0">
                <a:latin typeface="Times New Roman"/>
                <a:cs typeface="Times New Roman"/>
              </a:rPr>
              <a:t>c</a:t>
            </a:r>
            <a:r>
              <a:rPr sz="1815" dirty="0">
                <a:latin typeface="Times New Roman"/>
                <a:cs typeface="Times New Roman"/>
              </a:rPr>
              <a:t>y</a:t>
            </a:r>
            <a:r>
              <a:rPr sz="1815" spc="-54" dirty="0">
                <a:latin typeface="Times New Roman"/>
                <a:cs typeface="Times New Roman"/>
              </a:rPr>
              <a:t> </a:t>
            </a:r>
            <a:r>
              <a:rPr sz="1815" dirty="0">
                <a:latin typeface="Times New Roman"/>
                <a:cs typeface="Times New Roman"/>
              </a:rPr>
              <a:t>be</a:t>
            </a:r>
            <a:r>
              <a:rPr sz="1815" spc="5" dirty="0">
                <a:latin typeface="Times New Roman"/>
                <a:cs typeface="Times New Roman"/>
              </a:rPr>
              <a:t>tw</a:t>
            </a:r>
            <a:r>
              <a:rPr sz="1815" spc="-10" dirty="0">
                <a:latin typeface="Times New Roman"/>
                <a:cs typeface="Times New Roman"/>
              </a:rPr>
              <a:t>e</a:t>
            </a:r>
            <a:r>
              <a:rPr sz="1815" dirty="0">
                <a:latin typeface="Times New Roman"/>
                <a:cs typeface="Times New Roman"/>
              </a:rPr>
              <a:t>en</a:t>
            </a:r>
            <a:r>
              <a:rPr sz="1815" spc="56" dirty="0">
                <a:latin typeface="Times New Roman"/>
                <a:cs typeface="Times New Roman"/>
              </a:rPr>
              <a:t> </a:t>
            </a:r>
            <a:r>
              <a:rPr sz="1815" spc="10" dirty="0">
                <a:latin typeface="Times New Roman"/>
                <a:cs typeface="Times New Roman"/>
              </a:rPr>
              <a:t>l</a:t>
            </a:r>
            <a:r>
              <a:rPr sz="1815" dirty="0">
                <a:latin typeface="Times New Roman"/>
                <a:cs typeface="Times New Roman"/>
              </a:rPr>
              <a:t>a</a:t>
            </a:r>
            <a:r>
              <a:rPr sz="1815" spc="-5" dirty="0">
                <a:latin typeface="Times New Roman"/>
                <a:cs typeface="Times New Roman"/>
              </a:rPr>
              <a:t>t</a:t>
            </a:r>
            <a:r>
              <a:rPr sz="1815" spc="5" dirty="0">
                <a:latin typeface="Times New Roman"/>
                <a:cs typeface="Times New Roman"/>
              </a:rPr>
              <a:t>t</a:t>
            </a:r>
            <a:r>
              <a:rPr sz="1815" dirty="0">
                <a:latin typeface="Times New Roman"/>
                <a:cs typeface="Times New Roman"/>
              </a:rPr>
              <a:t>i</a:t>
            </a:r>
            <a:r>
              <a:rPr sz="1815" spc="-5" dirty="0">
                <a:latin typeface="Times New Roman"/>
                <a:cs typeface="Times New Roman"/>
              </a:rPr>
              <a:t>c</a:t>
            </a:r>
            <a:r>
              <a:rPr sz="1815" dirty="0">
                <a:latin typeface="Times New Roman"/>
                <a:cs typeface="Times New Roman"/>
              </a:rPr>
              <a:t>e</a:t>
            </a:r>
            <a:r>
              <a:rPr sz="1815" spc="-96" dirty="0">
                <a:latin typeface="Times New Roman"/>
                <a:cs typeface="Times New Roman"/>
              </a:rPr>
              <a:t> </a:t>
            </a:r>
            <a:r>
              <a:rPr sz="1815" spc="-5" dirty="0">
                <a:latin typeface="Times New Roman"/>
                <a:cs typeface="Times New Roman"/>
              </a:rPr>
              <a:t>a</a:t>
            </a:r>
            <a:r>
              <a:rPr sz="1815" spc="10" dirty="0">
                <a:latin typeface="Times New Roman"/>
                <a:cs typeface="Times New Roman"/>
              </a:rPr>
              <a:t>n</a:t>
            </a:r>
            <a:r>
              <a:rPr sz="1815" dirty="0">
                <a:latin typeface="Times New Roman"/>
                <a:cs typeface="Times New Roman"/>
              </a:rPr>
              <a:t>d</a:t>
            </a:r>
            <a:r>
              <a:rPr sz="1815" spc="82" dirty="0">
                <a:latin typeface="Times New Roman"/>
                <a:cs typeface="Times New Roman"/>
              </a:rPr>
              <a:t> </a:t>
            </a:r>
            <a:r>
              <a:rPr sz="1815" dirty="0">
                <a:latin typeface="Times New Roman"/>
                <a:cs typeface="Times New Roman"/>
              </a:rPr>
              <a:t>e</a:t>
            </a:r>
            <a:r>
              <a:rPr sz="1815" spc="8" dirty="0">
                <a:latin typeface="Times New Roman"/>
                <a:cs typeface="Times New Roman"/>
              </a:rPr>
              <a:t>x</a:t>
            </a:r>
            <a:r>
              <a:rPr sz="1815" dirty="0">
                <a:latin typeface="Times New Roman"/>
                <a:cs typeface="Times New Roman"/>
              </a:rPr>
              <a:t>pe</a:t>
            </a:r>
            <a:r>
              <a:rPr sz="1815" spc="4" dirty="0">
                <a:latin typeface="Times New Roman"/>
                <a:cs typeface="Times New Roman"/>
              </a:rPr>
              <a:t>r</a:t>
            </a:r>
            <a:r>
              <a:rPr sz="1815" spc="-8" dirty="0">
                <a:latin typeface="Times New Roman"/>
                <a:cs typeface="Times New Roman"/>
              </a:rPr>
              <a:t>i</a:t>
            </a:r>
            <a:r>
              <a:rPr sz="1815" spc="8" dirty="0">
                <a:latin typeface="Times New Roman"/>
                <a:cs typeface="Times New Roman"/>
              </a:rPr>
              <a:t>m</a:t>
            </a:r>
            <a:r>
              <a:rPr sz="1815" dirty="0">
                <a:latin typeface="Times New Roman"/>
                <a:cs typeface="Times New Roman"/>
              </a:rPr>
              <a:t>ent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25458" y="3723514"/>
            <a:ext cx="509495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dirty="0">
                <a:latin typeface="Times New Roman"/>
                <a:cs typeface="Times New Roman"/>
              </a:rPr>
              <a:t>at</a:t>
            </a:r>
            <a:r>
              <a:rPr sz="1815" spc="-109" dirty="0">
                <a:latin typeface="Times New Roman"/>
                <a:cs typeface="Times New Roman"/>
              </a:rPr>
              <a:t> </a:t>
            </a:r>
            <a:r>
              <a:rPr sz="1815" spc="4" dirty="0">
                <a:latin typeface="Times New Roman"/>
                <a:cs typeface="Times New Roman"/>
              </a:rPr>
              <a:t>t</a:t>
            </a:r>
            <a:r>
              <a:rPr sz="1815" dirty="0">
                <a:latin typeface="Times New Roman"/>
                <a:cs typeface="Times New Roman"/>
              </a:rPr>
              <a:t>he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35659" y="3723514"/>
            <a:ext cx="883840" cy="253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1929"/>
              </a:lnSpc>
              <a:spcBef>
                <a:spcPts val="96"/>
              </a:spcBef>
            </a:pPr>
            <a:r>
              <a:rPr sz="1815" dirty="0">
                <a:latin typeface="Times New Roman"/>
                <a:cs typeface="Times New Roman"/>
              </a:rPr>
              <a:t>2</a:t>
            </a:r>
            <a:r>
              <a:rPr sz="1815" spc="4" dirty="0">
                <a:latin typeface="Times New Roman"/>
                <a:cs typeface="Times New Roman"/>
              </a:rPr>
              <a:t>.</a:t>
            </a:r>
            <a:r>
              <a:rPr sz="1815" spc="58" dirty="0">
                <a:latin typeface="Times New Roman"/>
                <a:cs typeface="Times New Roman"/>
              </a:rPr>
              <a:t>1</a:t>
            </a:r>
            <a:r>
              <a:rPr sz="1815" dirty="0">
                <a:latin typeface="Times New Roman"/>
                <a:cs typeface="Times New Roman"/>
              </a:rPr>
              <a:t>σ</a:t>
            </a:r>
            <a:r>
              <a:rPr sz="1815" spc="398" dirty="0">
                <a:latin typeface="Times New Roman"/>
                <a:cs typeface="Times New Roman"/>
              </a:rPr>
              <a:t> </a:t>
            </a:r>
            <a:r>
              <a:rPr sz="1815" dirty="0">
                <a:latin typeface="Times New Roman"/>
                <a:cs typeface="Times New Roman"/>
              </a:rPr>
              <a:t>le</a:t>
            </a:r>
            <a:r>
              <a:rPr sz="1815" spc="8" dirty="0">
                <a:latin typeface="Times New Roman"/>
                <a:cs typeface="Times New Roman"/>
              </a:rPr>
              <a:t>v</a:t>
            </a:r>
            <a:r>
              <a:rPr sz="1815" spc="-8" dirty="0">
                <a:latin typeface="Times New Roman"/>
                <a:cs typeface="Times New Roman"/>
              </a:rPr>
              <a:t>e</a:t>
            </a:r>
            <a:r>
              <a:rPr sz="1815" spc="8" dirty="0">
                <a:latin typeface="Times New Roman"/>
                <a:cs typeface="Times New Roman"/>
              </a:rPr>
              <a:t>l</a:t>
            </a:r>
            <a:r>
              <a:rPr sz="1815" dirty="0">
                <a:latin typeface="Times New Roman"/>
                <a:cs typeface="Times New Roman"/>
              </a:rPr>
              <a:t>.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53328" y="3781584"/>
            <a:ext cx="90805" cy="1267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527">
              <a:lnSpc>
                <a:spcPts val="876"/>
              </a:lnSpc>
              <a:spcBef>
                <a:spcPts val="44"/>
              </a:spcBef>
            </a:pPr>
            <a:r>
              <a:rPr sz="817" dirty="0">
                <a:latin typeface="Times New Roman"/>
                <a:cs typeface="Times New Roman"/>
              </a:rPr>
              <a:t>●</a:t>
            </a:r>
            <a:endParaRPr sz="817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37318" y="2655601"/>
            <a:ext cx="4167532" cy="8414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72911" marR="62332" indent="-3793377">
              <a:lnSpc>
                <a:spcPts val="2785"/>
              </a:lnSpc>
              <a:spcBef>
                <a:spcPts val="150"/>
              </a:spcBef>
              <a:tabLst>
                <a:tab pos="3872911" algn="l"/>
              </a:tabLst>
            </a:pPr>
            <a:r>
              <a:rPr sz="3812" baseline="-3.105%" dirty="0">
                <a:latin typeface="Times New Roman"/>
                <a:cs typeface="Times New Roman"/>
              </a:rPr>
              <a:t>=</a:t>
            </a:r>
            <a:r>
              <a:rPr sz="3812" spc="-581" baseline="-3.105%" dirty="0">
                <a:latin typeface="Times New Roman"/>
                <a:cs typeface="Times New Roman"/>
              </a:rPr>
              <a:t> </a:t>
            </a:r>
            <a:r>
              <a:rPr sz="3812" baseline="-3.105%" dirty="0">
                <a:latin typeface="Times New Roman"/>
                <a:cs typeface="Times New Roman"/>
              </a:rPr>
              <a:t>	</a:t>
            </a:r>
            <a:r>
              <a:rPr sz="1997" spc="-11" dirty="0">
                <a:latin typeface="Times New Roman"/>
                <a:cs typeface="Times New Roman"/>
              </a:rPr>
              <a:t>(</a:t>
            </a:r>
            <a:r>
              <a:rPr sz="1997" spc="-5" dirty="0">
                <a:latin typeface="Times New Roman"/>
                <a:cs typeface="Times New Roman"/>
              </a:rPr>
              <a:t>th</a:t>
            </a:r>
            <a:r>
              <a:rPr sz="1997" spc="5" dirty="0">
                <a:latin typeface="Times New Roman"/>
                <a:cs typeface="Times New Roman"/>
              </a:rPr>
              <a:t>i</a:t>
            </a:r>
            <a:r>
              <a:rPr sz="1997" dirty="0">
                <a:latin typeface="Times New Roman"/>
                <a:cs typeface="Times New Roman"/>
              </a:rPr>
              <a:t>s</a:t>
            </a:r>
            <a:r>
              <a:rPr sz="1997" spc="-276" dirty="0">
                <a:latin typeface="Times New Roman"/>
                <a:cs typeface="Times New Roman"/>
              </a:rPr>
              <a:t> </a:t>
            </a:r>
            <a:r>
              <a:rPr sz="1997" spc="4" dirty="0">
                <a:latin typeface="Times New Roman"/>
                <a:cs typeface="Times New Roman"/>
              </a:rPr>
              <a:t>w</a:t>
            </a:r>
            <a:r>
              <a:rPr sz="1997" dirty="0">
                <a:latin typeface="Times New Roman"/>
                <a:cs typeface="Times New Roman"/>
              </a:rPr>
              <a:t>o</a:t>
            </a:r>
            <a:r>
              <a:rPr sz="1997" spc="-4" dirty="0">
                <a:latin typeface="Times New Roman"/>
                <a:cs typeface="Times New Roman"/>
              </a:rPr>
              <a:t>r</a:t>
            </a:r>
            <a:r>
              <a:rPr sz="1997" dirty="0">
                <a:latin typeface="Times New Roman"/>
                <a:cs typeface="Times New Roman"/>
              </a:rPr>
              <a:t>k) </a:t>
            </a:r>
          </a:p>
          <a:p>
            <a:pPr marL="3872911" marR="62332">
              <a:lnSpc>
                <a:spcPts val="2295"/>
              </a:lnSpc>
              <a:spcBef>
                <a:spcPts val="408"/>
              </a:spcBef>
              <a:tabLst>
                <a:tab pos="3872911" algn="l"/>
              </a:tabLst>
            </a:pPr>
            <a:r>
              <a:rPr sz="1997" spc="-8" dirty="0">
                <a:latin typeface="Times New Roman"/>
                <a:cs typeface="Times New Roman"/>
              </a:rPr>
              <a:t>(</a:t>
            </a:r>
            <a:r>
              <a:rPr sz="1997" dirty="0">
                <a:latin typeface="Times New Roman"/>
                <a:cs typeface="Times New Roman"/>
              </a:rPr>
              <a:t>e</a:t>
            </a:r>
            <a:r>
              <a:rPr sz="1997" spc="-4" dirty="0">
                <a:latin typeface="Times New Roman"/>
                <a:cs typeface="Times New Roman"/>
              </a:rPr>
              <a:t>x</a:t>
            </a:r>
            <a:r>
              <a:rPr sz="1997" spc="-8" dirty="0">
                <a:latin typeface="Times New Roman"/>
                <a:cs typeface="Times New Roman"/>
              </a:rPr>
              <a:t>p</a:t>
            </a:r>
            <a:r>
              <a:rPr sz="1997" dirty="0">
                <a:latin typeface="Times New Roman"/>
                <a:cs typeface="Times New Roman"/>
              </a:rPr>
              <a:t>e</a:t>
            </a:r>
            <a:r>
              <a:rPr sz="1997" spc="-4" dirty="0">
                <a:latin typeface="Times New Roman"/>
                <a:cs typeface="Times New Roman"/>
              </a:rPr>
              <a:t>r</a:t>
            </a:r>
            <a:r>
              <a:rPr sz="1997" spc="4" dirty="0">
                <a:latin typeface="Times New Roman"/>
                <a:cs typeface="Times New Roman"/>
              </a:rPr>
              <a:t>i</a:t>
            </a:r>
            <a:r>
              <a:rPr sz="1997" dirty="0">
                <a:latin typeface="Times New Roman"/>
                <a:cs typeface="Times New Roman"/>
              </a:rPr>
              <a:t>m</a:t>
            </a:r>
            <a:r>
              <a:rPr sz="1997" spc="-8" dirty="0">
                <a:latin typeface="Times New Roman"/>
                <a:cs typeface="Times New Roman"/>
              </a:rPr>
              <a:t>e</a:t>
            </a:r>
            <a:r>
              <a:rPr sz="1997" dirty="0">
                <a:latin typeface="Times New Roman"/>
                <a:cs typeface="Times New Roman"/>
              </a:rPr>
              <a:t>n</a:t>
            </a:r>
            <a:r>
              <a:rPr sz="1997" spc="-4" dirty="0">
                <a:latin typeface="Times New Roman"/>
                <a:cs typeface="Times New Roman"/>
              </a:rPr>
              <a:t>t</a:t>
            </a:r>
            <a:r>
              <a:rPr sz="1997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4619545" y="3035386"/>
            <a:ext cx="107192" cy="1383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053">
              <a:lnSpc>
                <a:spcPts val="908"/>
              </a:lnSpc>
            </a:pPr>
            <a:endParaRPr sz="908"/>
          </a:p>
        </p:txBody>
      </p:sp>
      <p:sp>
        <p:nvSpPr>
          <p:cNvPr id="46" name="Rectangle 45"/>
          <p:cNvSpPr/>
          <p:nvPr/>
        </p:nvSpPr>
        <p:spPr>
          <a:xfrm>
            <a:off x="0" y="3568148"/>
            <a:ext cx="9109213" cy="1269887"/>
          </a:xfrm>
          <a:prstGeom prst="rect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Bearing in mind the largish errors in this first calculation, we interpret that our result  are  consistent with experiment at ~2</a:t>
            </a:r>
            <a:r>
              <a:rPr lang="el-GR" sz="2800" dirty="0"/>
              <a:t>σ</a:t>
            </a:r>
            <a:r>
              <a:rPr lang="en-US" sz="2800" dirty="0"/>
              <a:t> level </a:t>
            </a:r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B83F-DEA3-4561-95D5-75E8E74F6D51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4" name="Ink 63"/>
              <p14:cNvContentPartPr/>
              <p14:nvPr/>
            </p14:nvContentPartPr>
            <p14:xfrm>
              <a:off x="5197853" y="531111"/>
              <a:ext cx="855630" cy="13564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64" name="Ink 6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16791" y="512751"/>
                <a:ext cx="1172880" cy="1387440"/>
              </a:xfrm>
              <a:prstGeom prst="rect">
                <a:avLst/>
              </a:prstGeom>
            </p:spPr>
          </p:pic>
        </mc:Fallback>
      </mc:AlternateContent>
      <p:sp>
        <p:nvSpPr>
          <p:cNvPr id="49" name="Rectangle 48"/>
          <p:cNvSpPr/>
          <p:nvPr/>
        </p:nvSpPr>
        <p:spPr>
          <a:xfrm>
            <a:off x="123233" y="2433216"/>
            <a:ext cx="2380898" cy="911643"/>
          </a:xfrm>
          <a:prstGeom prst="rect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RBC-UKQCD PRL’15</a:t>
            </a:r>
          </a:p>
          <a:p>
            <a:pPr algn="ctr"/>
            <a:r>
              <a:rPr lang="en-US" sz="2000" dirty="0"/>
              <a:t>EDITOR’S CHOICE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1" name="Ink 50"/>
              <p14:cNvContentPartPr/>
              <p14:nvPr/>
            </p14:nvContentPartPr>
            <p14:xfrm>
              <a:off x="651722" y="5416388"/>
              <a:ext cx="3188160" cy="13024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51" name="Ink 5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7362" y="4950188"/>
                <a:ext cx="10619280" cy="178920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Rectangle 49"/>
          <p:cNvSpPr/>
          <p:nvPr/>
        </p:nvSpPr>
        <p:spPr>
          <a:xfrm>
            <a:off x="6929019" y="1754266"/>
            <a:ext cx="2124494" cy="849235"/>
          </a:xfrm>
          <a:prstGeom prst="rect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LARGE CANCELLATION!!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046585" y="5149850"/>
            <a:ext cx="3859290" cy="1212850"/>
          </a:xfrm>
          <a:prstGeom prst="rect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Computed ReA2 excellent agreement w</a:t>
            </a:r>
          </a:p>
          <a:p>
            <a:pPr algn="ctr"/>
            <a:r>
              <a:rPr lang="en-US" dirty="0"/>
              <a:t>Computed ReA0 good agreement with </a:t>
            </a:r>
            <a:r>
              <a:rPr lang="en-US" dirty="0" err="1"/>
              <a:t>expt</a:t>
            </a:r>
            <a:endParaRPr lang="en-US" dirty="0"/>
          </a:p>
          <a:p>
            <a:pPr algn="ctr"/>
            <a:r>
              <a:rPr lang="en-US" sz="1600" dirty="0"/>
              <a:t>Offered an “explanation” of  the Delta I=1/2 </a:t>
            </a:r>
          </a:p>
          <a:p>
            <a:pPr algn="ctr"/>
            <a:r>
              <a:rPr lang="en-US" sz="1600" dirty="0"/>
              <a:t>enhancement</a:t>
            </a:r>
          </a:p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4" name="Ink 53"/>
              <p14:cNvContentPartPr/>
              <p14:nvPr/>
            </p14:nvContentPartPr>
            <p14:xfrm>
              <a:off x="5849364" y="220320"/>
              <a:ext cx="966456" cy="612278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54" name="Ink 5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33886" y="198723"/>
                <a:ext cx="1003890" cy="638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1" name="Ink 60"/>
              <p14:cNvContentPartPr/>
              <p14:nvPr/>
            </p14:nvContentPartPr>
            <p14:xfrm>
              <a:off x="7955724" y="988838"/>
              <a:ext cx="927576" cy="9273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61" name="Ink 6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35567" y="970478"/>
                <a:ext cx="966090" cy="9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5" name="Ink 64"/>
              <p14:cNvContentPartPr/>
              <p14:nvPr/>
            </p14:nvContentPartPr>
            <p14:xfrm>
              <a:off x="6255804" y="555120"/>
              <a:ext cx="2028816" cy="1225718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65" name="Ink 6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50764" y="532801"/>
                <a:ext cx="2056534" cy="1253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7" name="Ink 56"/>
              <p14:cNvContentPartPr/>
              <p14:nvPr/>
            </p14:nvContentPartPr>
            <p14:xfrm>
              <a:off x="7333672" y="2720970"/>
              <a:ext cx="1764360" cy="5076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57" name="Ink 56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11712" y="2698290"/>
                <a:ext cx="1810080" cy="55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4" name="Ink 73"/>
              <p14:cNvContentPartPr/>
              <p14:nvPr/>
            </p14:nvContentPartPr>
            <p14:xfrm>
              <a:off x="53392" y="94770"/>
              <a:ext cx="3419280" cy="21189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74" name="Ink 7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6752" y="69570"/>
                <a:ext cx="3463560" cy="2168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FC961E-C3EA-77E4-5751-7987A227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148169-7CAB-CAE5-7D1D-6388ADBC6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7B619-7D2B-FEB4-3826-A2EB5AAF5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000"/>
            <a:ext cx="9144000" cy="531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94A55C1-C02A-D57C-78D9-BE8DE3D0F505}"/>
                  </a:ext>
                </a:extLst>
              </p14:cNvPr>
              <p14:cNvContentPartPr/>
              <p14:nvPr/>
            </p14:nvContentPartPr>
            <p14:xfrm>
              <a:off x="4298599" y="5798148"/>
              <a:ext cx="1745640" cy="1098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94A55C1-C02A-D57C-78D9-BE8DE3D0F5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0959" y="5780508"/>
                <a:ext cx="1781280" cy="14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85CDB491-16D6-029B-D864-1F7AF292F734}"/>
              </a:ext>
            </a:extLst>
          </p:cNvPr>
          <p:cNvGrpSpPr/>
          <p:nvPr/>
        </p:nvGrpSpPr>
        <p:grpSpPr>
          <a:xfrm>
            <a:off x="7645731" y="5423863"/>
            <a:ext cx="813240" cy="921240"/>
            <a:chOff x="7645731" y="5423863"/>
            <a:chExt cx="813240" cy="92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BE0E06C-424C-94F4-1070-27EFAF1C144D}"/>
                    </a:ext>
                  </a:extLst>
                </p14:cNvPr>
                <p14:cNvContentPartPr/>
                <p14:nvPr/>
              </p14:nvContentPartPr>
              <p14:xfrm>
                <a:off x="7664091" y="5823463"/>
                <a:ext cx="146880" cy="849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BE0E06C-424C-94F4-1070-27EFAF1C144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55091" y="5814463"/>
                  <a:ext cx="1645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574001D-7419-A8E1-89A3-B187155125CC}"/>
                    </a:ext>
                  </a:extLst>
                </p14:cNvPr>
                <p14:cNvContentPartPr/>
                <p14:nvPr/>
              </p14:nvContentPartPr>
              <p14:xfrm>
                <a:off x="7645731" y="5718703"/>
                <a:ext cx="237240" cy="2898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574001D-7419-A8E1-89A3-B187155125C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37091" y="5710063"/>
                  <a:ext cx="2548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C2E76D5-964F-C1E0-4C9F-9924D3F5238B}"/>
                    </a:ext>
                  </a:extLst>
                </p14:cNvPr>
                <p14:cNvContentPartPr/>
                <p14:nvPr/>
              </p14:nvContentPartPr>
              <p14:xfrm>
                <a:off x="7953531" y="5555983"/>
                <a:ext cx="161280" cy="3430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C2E76D5-964F-C1E0-4C9F-9924D3F5238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944891" y="5547343"/>
                  <a:ext cx="17892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9C2F870-27F2-DDAD-D326-5CC4888F08FC}"/>
                    </a:ext>
                  </a:extLst>
                </p14:cNvPr>
                <p14:cNvContentPartPr/>
                <p14:nvPr/>
              </p14:nvContentPartPr>
              <p14:xfrm>
                <a:off x="8190051" y="5459863"/>
                <a:ext cx="147240" cy="8852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9C2F870-27F2-DDAD-D326-5CC4888F08F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181411" y="5451223"/>
                  <a:ext cx="164880" cy="90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8029403-C85B-7AE8-ED05-0D0900AF1860}"/>
                    </a:ext>
                  </a:extLst>
                </p14:cNvPr>
                <p14:cNvContentPartPr/>
                <p14:nvPr/>
              </p14:nvContentPartPr>
              <p14:xfrm>
                <a:off x="8124171" y="5423863"/>
                <a:ext cx="22320" cy="320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8029403-C85B-7AE8-ED05-0D0900AF186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15531" y="5414863"/>
                  <a:ext cx="399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AA912F7-0C56-0A4C-E2AD-2AC1D6DBD8EE}"/>
                    </a:ext>
                  </a:extLst>
                </p14:cNvPr>
                <p14:cNvContentPartPr/>
                <p14:nvPr/>
              </p14:nvContentPartPr>
              <p14:xfrm>
                <a:off x="8418651" y="5751823"/>
                <a:ext cx="40320" cy="27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AA912F7-0C56-0A4C-E2AD-2AC1D6DBD8E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410011" y="5743183"/>
                  <a:ext cx="57960" cy="4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A65765-0884-B510-1DA3-D59BE7252342}"/>
                  </a:ext>
                </a:extLst>
              </p14:cNvPr>
              <p14:cNvContentPartPr/>
              <p14:nvPr/>
            </p14:nvContentPartPr>
            <p14:xfrm>
              <a:off x="7143171" y="655303"/>
              <a:ext cx="1376280" cy="729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A65765-0884-B510-1DA3-D59BE725234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34171" y="646663"/>
                <a:ext cx="1393920" cy="74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59A406-29B0-E0AF-9F53-C4DFB3886C58}"/>
                  </a:ext>
                </a:extLst>
              </p14:cNvPr>
              <p14:cNvContentPartPr/>
              <p14:nvPr/>
            </p14:nvContentPartPr>
            <p14:xfrm>
              <a:off x="4957251" y="5249623"/>
              <a:ext cx="2115360" cy="79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59A406-29B0-E0AF-9F53-C4DFB3886C5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48251" y="5240983"/>
                <a:ext cx="2133000" cy="9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5991635"/>
      </p:ext>
    </p:extLst>
  </p:cSld>
  <p:clrMapOvr>
    <a:masterClrMapping/>
  </p:clrMapOvr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5DD576-5061-3288-EE37-0F0E8BE4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D3C886-ADDD-AD2C-DF59-433619F0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24CF11-05EC-EFD8-D9FB-2B799321C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%" b="90%" l="10%" r="90%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1774"/>
            <a:ext cx="9144000" cy="5014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CFEF5-AE0A-24FF-D7B0-15A937007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1774"/>
            <a:ext cx="9144000" cy="501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88094"/>
      </p:ext>
    </p:extLst>
  </p:cSld>
  <p:clrMapOvr>
    <a:masterClrMapping/>
  </p:clrMapOvr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730F-DA65-4817-B17A-30EB5E82ECD5}" type="slidenum">
              <a:rPr lang="en-US" smtClean="0"/>
              <a:t>41</a:t>
            </a:fld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" y="47625"/>
            <a:ext cx="7775972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646347"/>
      </p:ext>
    </p:extLst>
  </p:cSld>
  <p:clrMapOvr>
    <a:masterClrMapping/>
  </p:clrMapOvr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730F-DA65-4817-B17A-30EB5E82ECD5}" type="slidenum">
              <a:rPr lang="en-US" smtClean="0"/>
              <a:t>42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05" y="457200"/>
            <a:ext cx="4813960" cy="595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948" y="1728393"/>
            <a:ext cx="5014913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5595543"/>
            <a:ext cx="3810000" cy="914400"/>
          </a:xfrm>
          <a:prstGeom prst="rect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Had KL=&gt;pi </a:t>
            </a:r>
            <a:r>
              <a:rPr lang="en-US" dirty="0" err="1"/>
              <a:t>pi</a:t>
            </a:r>
            <a:r>
              <a:rPr lang="en-US" dirty="0"/>
              <a:t> been abandoned, history of Particle  Physics would have been significantly different!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3000" y="533400"/>
            <a:ext cx="3886200" cy="914400"/>
          </a:xfrm>
          <a:prstGeom prst="rect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Current O(few%) tests are far away from O(0.1%) asymmetry in KL=&gt;pi </a:t>
            </a:r>
            <a:r>
              <a:rPr lang="en-US" dirty="0" err="1"/>
              <a:t>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61264"/>
      </p:ext>
    </p:extLst>
  </p:cSld>
  <p:clrMapOvr>
    <a:masterClrMapping/>
  </p:clrMapOvr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55330D-05A6-1551-0EF8-3188EC0A2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F1275-E149-4D3A-F8B2-CFD58441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3FEDB-458C-735D-C2F9-EEFE14CA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825"/>
            <a:ext cx="9144000" cy="61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32349"/>
      </p:ext>
    </p:extLst>
  </p:cSld>
  <p:clrMapOvr>
    <a:masterClrMapping/>
  </p:clrMapOvr>
</p:sld>
</file>

<file path=ppt/slides/slide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A7E2D-7F7E-7130-31B1-831ADDBF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Xtras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448A8-AF17-FEA6-E235-C7370003D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33ED1-55D3-4F5A-F03D-E6157FAF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81D58-F47A-EC29-E53B-28D9D868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63916"/>
      </p:ext>
    </p:extLst>
  </p:cSld>
  <p:clrMapOvr>
    <a:masterClrMapping/>
  </p:clrMapOvr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4FF6B-4072-4529-BB04-0C9896C5A78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19212"/>
            <a:ext cx="6858000" cy="4852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1" y="58352"/>
            <a:ext cx="6915150" cy="1152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0150" y="5943602"/>
            <a:ext cx="2743200" cy="777875"/>
          </a:xfrm>
          <a:prstGeom prst="rect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With C. Bernard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[UCLA]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5647966" y="2438327"/>
              <a:ext cx="1283580" cy="1368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06501" y="2413847"/>
                <a:ext cx="1760040" cy="18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4858532"/>
      </p:ext>
    </p:extLst>
  </p:cSld>
  <p:clrMapOvr>
    <a:masterClrMapping/>
  </p:clrMapOvr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B5AE50-A735-421A-D071-3FAA1758E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A60019-818E-25C2-4515-DD2202FA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FD657-4E38-C878-7579-EDF1AF3DA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393"/>
            <a:ext cx="9144000" cy="527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25708"/>
      </p:ext>
    </p:extLst>
  </p:cSld>
  <p:clrMapOvr>
    <a:masterClrMapping/>
  </p:clrMapOvr>
</p:sld>
</file>

<file path=ppt/slides/slide4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9D2B08-396A-6B09-581E-17702347D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F43B26-97DA-4805-FFA7-39B54585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492C0-0996-DE07-12EF-8CBF6D32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867"/>
            <a:ext cx="9144000" cy="661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47034"/>
      </p:ext>
    </p:extLst>
  </p:cSld>
  <p:clrMapOvr>
    <a:masterClrMapping/>
  </p:clrMapOvr>
</p:sld>
</file>

<file path=ppt/slides/slide4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952779-D6D0-BDED-1ED4-28238B592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47475-7220-C6AD-4E85-56B9AE00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27573-7DE0-58EF-E9A4-5C330B6C8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0865"/>
            <a:ext cx="9144000" cy="50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85079"/>
      </p:ext>
    </p:extLst>
  </p:cSld>
  <p:clrMapOvr>
    <a:masterClrMapping/>
  </p:clrMapOvr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B83F-DEA3-4561-95D5-75E8E74F6D51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73" y="235227"/>
            <a:ext cx="2888094" cy="5797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607" y="506897"/>
            <a:ext cx="3106133" cy="31614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374653" y="427431"/>
              <a:ext cx="250830" cy="11390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1631" y="410511"/>
                <a:ext cx="368640" cy="11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/>
              <p14:cNvContentPartPr/>
              <p14:nvPr/>
            </p14:nvContentPartPr>
            <p14:xfrm>
              <a:off x="1395713" y="2022951"/>
              <a:ext cx="173880" cy="34088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7" name="Ink 1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38631" y="2005671"/>
                <a:ext cx="267840" cy="344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/>
              <p14:cNvContentPartPr/>
              <p14:nvPr/>
            </p14:nvContentPartPr>
            <p14:xfrm>
              <a:off x="253073" y="459831"/>
              <a:ext cx="712800" cy="6962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9" name="Ink 1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7631" y="440031"/>
                <a:ext cx="977040" cy="73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/>
              <p14:cNvContentPartPr/>
              <p14:nvPr/>
            </p14:nvContentPartPr>
            <p14:xfrm>
              <a:off x="7448033" y="710751"/>
              <a:ext cx="282690" cy="25297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7" name="Ink 2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23511" y="693111"/>
                <a:ext cx="408240" cy="25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3" name="Ink 52"/>
              <p14:cNvContentPartPr/>
              <p14:nvPr/>
            </p14:nvContentPartPr>
            <p14:xfrm>
              <a:off x="4426463" y="4001871"/>
              <a:ext cx="4429620" cy="25182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53" name="Ink 5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95111" y="3981351"/>
                <a:ext cx="5937840" cy="256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4" name="Ink 63"/>
              <p14:cNvContentPartPr/>
              <p14:nvPr/>
            </p14:nvContentPartPr>
            <p14:xfrm>
              <a:off x="3433943" y="368391"/>
              <a:ext cx="1017090" cy="1447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64" name="Ink 6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62751" y="358311"/>
                <a:ext cx="138132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0" name="Ink 69"/>
              <p14:cNvContentPartPr/>
              <p14:nvPr/>
            </p14:nvContentPartPr>
            <p14:xfrm>
              <a:off x="3298673" y="36111"/>
              <a:ext cx="1499310" cy="4492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70" name="Ink 6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93551" y="19911"/>
                <a:ext cx="2008440" cy="48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5" name="Ink 74"/>
              <p14:cNvContentPartPr/>
              <p14:nvPr/>
            </p14:nvContentPartPr>
            <p14:xfrm>
              <a:off x="4441313" y="5303991"/>
              <a:ext cx="872910" cy="550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75" name="Ink 7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904111" y="5281671"/>
                <a:ext cx="120384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6" name="Ink 85"/>
              <p14:cNvContentPartPr/>
              <p14:nvPr/>
            </p14:nvContentPartPr>
            <p14:xfrm>
              <a:off x="6260573" y="5496231"/>
              <a:ext cx="1129680" cy="676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86" name="Ink 8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331591" y="5472471"/>
                <a:ext cx="153504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7" name="Ink 96"/>
              <p14:cNvContentPartPr/>
              <p14:nvPr/>
            </p14:nvContentPartPr>
            <p14:xfrm>
              <a:off x="6319973" y="6038751"/>
              <a:ext cx="1226610" cy="799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97" name="Ink 9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419071" y="6015351"/>
                <a:ext cx="166068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" name="Ink 9"/>
              <p14:cNvContentPartPr/>
              <p14:nvPr/>
            </p14:nvContentPartPr>
            <p14:xfrm>
              <a:off x="293303" y="2655111"/>
              <a:ext cx="946350" cy="8146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0" name="Ink 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71991" y="2635311"/>
                <a:ext cx="1301760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/>
              <p14:cNvContentPartPr/>
              <p14:nvPr/>
            </p14:nvContentPartPr>
            <p14:xfrm>
              <a:off x="1506953" y="5741751"/>
              <a:ext cx="977130" cy="11829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2" name="Ink 1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89831" y="5722311"/>
                <a:ext cx="1344600" cy="12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/>
              <p14:cNvContentPartPr/>
              <p14:nvPr/>
            </p14:nvContentPartPr>
            <p14:xfrm>
              <a:off x="7916753" y="1058871"/>
              <a:ext cx="544590" cy="6602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8" name="Ink 1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540191" y="1038351"/>
                <a:ext cx="76284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/>
              <p14:cNvContentPartPr/>
              <p14:nvPr/>
            </p14:nvContentPartPr>
            <p14:xfrm>
              <a:off x="7401645" y="1490009"/>
              <a:ext cx="243000" cy="4240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1" name="Ink 2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859140" y="1473449"/>
                <a:ext cx="34848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0" name="Ink 29"/>
              <p14:cNvContentPartPr/>
              <p14:nvPr/>
            </p14:nvContentPartPr>
            <p14:xfrm>
              <a:off x="19305" y="4759889"/>
              <a:ext cx="1176660" cy="8499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30" name="Ink 2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540" y="4743689"/>
                <a:ext cx="1604160" cy="87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/>
              <p14:cNvContentPartPr/>
              <p14:nvPr/>
            </p14:nvContentPartPr>
            <p14:xfrm>
              <a:off x="7475625" y="1605209"/>
              <a:ext cx="1269540" cy="8604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44" name="Ink 4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955620" y="1590089"/>
                <a:ext cx="1712160" cy="88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7447368"/>
      </p:ext>
    </p:extLst>
  </p:cSld>
  <p:clrMapOvr>
    <a:masterClrMapping/>
  </p:clrMapOvr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48EB9-C51F-2582-4625-3F6265ED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Current tensions in </a:t>
            </a:r>
            <a:r>
              <a:rPr lang="en-US" sz="3200" b="1" dirty="0" err="1"/>
              <a:t>Vxb</a:t>
            </a:r>
            <a:r>
              <a:rPr lang="en-US" sz="3200" b="1" dirty="0"/>
              <a:t> due </a:t>
            </a:r>
            <a:r>
              <a:rPr lang="en-US" sz="3200" b="1" dirty="0" err="1"/>
              <a:t>inc</a:t>
            </a:r>
            <a:r>
              <a:rPr lang="en-US" sz="3200" b="1" dirty="0"/>
              <a:t> vs exclusive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ACBF2-E235-D9DB-D066-F6ABE5A551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976970"/>
              </p:ext>
            </p:extLst>
          </p:nvPr>
        </p:nvGraphicFramePr>
        <p:xfrm>
          <a:off x="437474" y="1656265"/>
          <a:ext cx="8229600" cy="4343400"/>
        </p:xfrm>
        <a:graphic>
          <a:graphicData uri="http://purl.oclc.org/ooxml/drawingml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52690096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522646581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                      </a:t>
                      </a:r>
                      <a:r>
                        <a:rPr lang="en-US" dirty="0" err="1"/>
                        <a:t>Vub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         </a:t>
                      </a:r>
                      <a:r>
                        <a:rPr lang="en-US" dirty="0" err="1"/>
                        <a:t>Vcb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121794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Inc.        (4.511 +-0.45)X10^-3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      (42.2 +- 0.8)X10^-3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771804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 err="1"/>
                        <a:t>Exc</a:t>
                      </a:r>
                      <a:r>
                        <a:rPr lang="en-US" dirty="0"/>
                        <a:t>         (3.4 +- 0.4)X10^-3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      (39.4 +- 0.8)X10^-3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10493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2E16C-6B14-E212-84B3-BA2B346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F1DAE-1C6A-E41B-FF8B-31F6645D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5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1EC613-5B11-97D3-A5CE-3B8D7F7E4420}"/>
              </a:ext>
            </a:extLst>
          </p:cNvPr>
          <p:cNvGrpSpPr/>
          <p:nvPr/>
        </p:nvGrpSpPr>
        <p:grpSpPr>
          <a:xfrm>
            <a:off x="1065674" y="6219688"/>
            <a:ext cx="1116360" cy="353880"/>
            <a:chOff x="1065674" y="6219688"/>
            <a:chExt cx="1116360" cy="35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F641436-36F9-BA37-C26A-052BC5455F44}"/>
                    </a:ext>
                  </a:extLst>
                </p14:cNvPr>
                <p14:cNvContentPartPr/>
                <p14:nvPr/>
              </p14:nvContentPartPr>
              <p14:xfrm>
                <a:off x="1089074" y="6557728"/>
                <a:ext cx="10440" cy="1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F641436-36F9-BA37-C26A-052BC5455F4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71074" y="6539728"/>
                  <a:ext cx="460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E8E9EB4-32D3-5EC9-BF84-699A1C97EFF2}"/>
                    </a:ext>
                  </a:extLst>
                </p14:cNvPr>
                <p14:cNvContentPartPr/>
                <p14:nvPr/>
              </p14:nvContentPartPr>
              <p14:xfrm>
                <a:off x="1065674" y="6219688"/>
                <a:ext cx="373320" cy="3326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E8E9EB4-32D3-5EC9-BF84-699A1C97EFF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48034" y="6202048"/>
                  <a:ext cx="4089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EE53446-4F7E-C885-F3DD-9398838CCAB7}"/>
                    </a:ext>
                  </a:extLst>
                </p14:cNvPr>
                <p14:cNvContentPartPr/>
                <p14:nvPr/>
              </p14:nvContentPartPr>
              <p14:xfrm>
                <a:off x="1574354" y="6298168"/>
                <a:ext cx="198360" cy="275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EE53446-4F7E-C885-F3DD-9398838CCAB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56714" y="6280528"/>
                  <a:ext cx="2340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D4792B1-259D-D920-BAF1-90FD3452FC7F}"/>
                    </a:ext>
                  </a:extLst>
                </p14:cNvPr>
                <p14:cNvContentPartPr/>
                <p14:nvPr/>
              </p14:nvContentPartPr>
              <p14:xfrm>
                <a:off x="1822754" y="6265768"/>
                <a:ext cx="359280" cy="306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D4792B1-259D-D920-BAF1-90FD3452FC7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04754" y="6248128"/>
                  <a:ext cx="394920" cy="34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65429A2-26FA-D9BF-C0CF-65620181BD9F}"/>
                  </a:ext>
                </a:extLst>
              </p14:cNvPr>
              <p14:cNvContentPartPr/>
              <p14:nvPr/>
            </p14:nvContentPartPr>
            <p14:xfrm>
              <a:off x="5266154" y="6248848"/>
              <a:ext cx="427320" cy="22536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65429A2-26FA-D9BF-C0CF-65620181BD9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48514" y="6231208"/>
                <a:ext cx="462960" cy="26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D07616F0-4650-4BC0-D47A-9A53D35A7C9A}"/>
              </a:ext>
            </a:extLst>
          </p:cNvPr>
          <p:cNvGrpSpPr/>
          <p:nvPr/>
        </p:nvGrpSpPr>
        <p:grpSpPr>
          <a:xfrm>
            <a:off x="5953034" y="6240208"/>
            <a:ext cx="339120" cy="263520"/>
            <a:chOff x="5953034" y="6240208"/>
            <a:chExt cx="339120" cy="26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0E84AEE-2CDA-13EE-992A-90129EE24CA0}"/>
                    </a:ext>
                  </a:extLst>
                </p14:cNvPr>
                <p14:cNvContentPartPr/>
                <p14:nvPr/>
              </p14:nvContentPartPr>
              <p14:xfrm>
                <a:off x="5953034" y="6240208"/>
                <a:ext cx="185040" cy="263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0E84AEE-2CDA-13EE-992A-90129EE24CA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35394" y="6222568"/>
                  <a:ext cx="2206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31DA773-FB73-F2DA-69CD-E6EFA1266BA7}"/>
                    </a:ext>
                  </a:extLst>
                </p14:cNvPr>
                <p14:cNvContentPartPr/>
                <p14:nvPr/>
              </p14:nvContentPartPr>
              <p14:xfrm>
                <a:off x="6265514" y="6330208"/>
                <a:ext cx="26640" cy="8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31DA773-FB73-F2DA-69CD-E6EFA1266BA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47514" y="6312568"/>
                  <a:ext cx="6228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489F9B-9239-C0F0-D213-8E997F95D0D9}"/>
              </a:ext>
            </a:extLst>
          </p:cNvPr>
          <p:cNvGrpSpPr/>
          <p:nvPr/>
        </p:nvGrpSpPr>
        <p:grpSpPr>
          <a:xfrm>
            <a:off x="6484034" y="6040048"/>
            <a:ext cx="566280" cy="452520"/>
            <a:chOff x="6484034" y="6040048"/>
            <a:chExt cx="566280" cy="45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651A963-B40D-7285-4480-F90D876B099C}"/>
                    </a:ext>
                  </a:extLst>
                </p14:cNvPr>
                <p14:cNvContentPartPr/>
                <p14:nvPr/>
              </p14:nvContentPartPr>
              <p14:xfrm>
                <a:off x="6484034" y="6191608"/>
                <a:ext cx="77040" cy="290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651A963-B40D-7285-4480-F90D876B099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66394" y="6173608"/>
                  <a:ext cx="11268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7880C61-6C98-6EBE-C42B-1ADF211A992A}"/>
                    </a:ext>
                  </a:extLst>
                </p14:cNvPr>
                <p14:cNvContentPartPr/>
                <p14:nvPr/>
              </p14:nvContentPartPr>
              <p14:xfrm>
                <a:off x="6513194" y="6040048"/>
                <a:ext cx="267480" cy="204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7880C61-6C98-6EBE-C42B-1ADF211A992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495554" y="6022048"/>
                  <a:ext cx="3031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0C4D7C4-F6CA-67CE-342E-86355D38C281}"/>
                    </a:ext>
                  </a:extLst>
                </p14:cNvPr>
                <p14:cNvContentPartPr/>
                <p14:nvPr/>
              </p14:nvContentPartPr>
              <p14:xfrm>
                <a:off x="6784274" y="6131848"/>
                <a:ext cx="266040" cy="3607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0C4D7C4-F6CA-67CE-342E-86355D38C28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66634" y="6114208"/>
                  <a:ext cx="301680" cy="39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71EDA57-6306-A1BA-99B8-E1AAA19D2C3E}"/>
                  </a:ext>
                </a:extLst>
              </p14:cNvPr>
              <p14:cNvContentPartPr/>
              <p14:nvPr/>
            </p14:nvContentPartPr>
            <p14:xfrm>
              <a:off x="5410514" y="1379848"/>
              <a:ext cx="18000" cy="1224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71EDA57-6306-A1BA-99B8-E1AAA19D2C3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92874" y="1362208"/>
                <a:ext cx="53640" cy="4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D09EFF63-36D7-CE98-3173-72DCACD90652}"/>
              </a:ext>
            </a:extLst>
          </p:cNvPr>
          <p:cNvGrpSpPr/>
          <p:nvPr/>
        </p:nvGrpSpPr>
        <p:grpSpPr>
          <a:xfrm>
            <a:off x="437474" y="1103728"/>
            <a:ext cx="1284120" cy="563400"/>
            <a:chOff x="437474" y="1103728"/>
            <a:chExt cx="1284120" cy="56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B1B3838-5DEA-8400-4F7A-CF1E69CE613E}"/>
                    </a:ext>
                  </a:extLst>
                </p14:cNvPr>
                <p14:cNvContentPartPr/>
                <p14:nvPr/>
              </p14:nvContentPartPr>
              <p14:xfrm>
                <a:off x="437474" y="1103728"/>
                <a:ext cx="177480" cy="4888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B1B3838-5DEA-8400-4F7A-CF1E69CE613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9834" y="1086088"/>
                  <a:ext cx="21312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493EF53-2124-14E6-6048-CE9E9638A108}"/>
                    </a:ext>
                  </a:extLst>
                </p14:cNvPr>
                <p14:cNvContentPartPr/>
                <p14:nvPr/>
              </p14:nvContentPartPr>
              <p14:xfrm>
                <a:off x="603794" y="1117768"/>
                <a:ext cx="231120" cy="2944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493EF53-2124-14E6-6048-CE9E9638A10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86154" y="1100128"/>
                  <a:ext cx="26676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B3C617B-9FAE-EF60-9B1F-60B90E161DEA}"/>
                    </a:ext>
                  </a:extLst>
                </p14:cNvPr>
                <p14:cNvContentPartPr/>
                <p14:nvPr/>
              </p14:nvContentPartPr>
              <p14:xfrm>
                <a:off x="965234" y="1136848"/>
                <a:ext cx="85680" cy="512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B3C617B-9FAE-EF60-9B1F-60B90E161DE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47234" y="1119208"/>
                  <a:ext cx="121320" cy="54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12E0854-3839-AEF8-77AA-ACDFC6329C14}"/>
                    </a:ext>
                  </a:extLst>
                </p14:cNvPr>
                <p14:cNvContentPartPr/>
                <p14:nvPr/>
              </p14:nvContentPartPr>
              <p14:xfrm>
                <a:off x="949394" y="1182208"/>
                <a:ext cx="262800" cy="4849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12E0854-3839-AEF8-77AA-ACDFC6329C1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31754" y="1164208"/>
                  <a:ext cx="29844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2FE13FF-6258-7E4E-D7ED-24C66A7A1CD8}"/>
                    </a:ext>
                  </a:extLst>
                </p14:cNvPr>
                <p14:cNvContentPartPr/>
                <p14:nvPr/>
              </p14:nvContentPartPr>
              <p14:xfrm>
                <a:off x="1390394" y="1122088"/>
                <a:ext cx="234360" cy="3574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2FE13FF-6258-7E4E-D7ED-24C66A7A1CD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372394" y="1104448"/>
                  <a:ext cx="27000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C340593-0EDB-7E24-8335-3FAEBAEA018A}"/>
                    </a:ext>
                  </a:extLst>
                </p14:cNvPr>
                <p14:cNvContentPartPr/>
                <p14:nvPr/>
              </p14:nvContentPartPr>
              <p14:xfrm>
                <a:off x="1546994" y="1375528"/>
                <a:ext cx="147960" cy="615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C340593-0EDB-7E24-8335-3FAEBAEA018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28994" y="1357888"/>
                  <a:ext cx="1836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73C292D-0D28-65F3-1496-03140892D941}"/>
                    </a:ext>
                  </a:extLst>
                </p14:cNvPr>
                <p14:cNvContentPartPr/>
                <p14:nvPr/>
              </p14:nvContentPartPr>
              <p14:xfrm>
                <a:off x="1721234" y="1300288"/>
                <a:ext cx="360" cy="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73C292D-0D28-65F3-1496-03140892D94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03594" y="128264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8830E7B-22DD-7E58-08FE-6F89B9977103}"/>
              </a:ext>
            </a:extLst>
          </p:cNvPr>
          <p:cNvGrpSpPr/>
          <p:nvPr/>
        </p:nvGrpSpPr>
        <p:grpSpPr>
          <a:xfrm>
            <a:off x="1887194" y="1232608"/>
            <a:ext cx="836280" cy="287280"/>
            <a:chOff x="1887194" y="1232608"/>
            <a:chExt cx="836280" cy="28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7A23A08-C518-D24F-B569-8DAC52BEA273}"/>
                    </a:ext>
                  </a:extLst>
                </p14:cNvPr>
                <p14:cNvContentPartPr/>
                <p14:nvPr/>
              </p14:nvContentPartPr>
              <p14:xfrm>
                <a:off x="1887194" y="1257088"/>
                <a:ext cx="220680" cy="2196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7A23A08-C518-D24F-B569-8DAC52BEA27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869194" y="1239088"/>
                  <a:ext cx="2563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88E58BC-CB5D-17BD-706A-2FD67DE55DD0}"/>
                    </a:ext>
                  </a:extLst>
                </p14:cNvPr>
                <p14:cNvContentPartPr/>
                <p14:nvPr/>
              </p14:nvContentPartPr>
              <p14:xfrm>
                <a:off x="2135594" y="1259968"/>
                <a:ext cx="92160" cy="196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88E58BC-CB5D-17BD-706A-2FD67DE55DD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117594" y="1242328"/>
                  <a:ext cx="1278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FBB26FC-C648-EAB6-E369-B33FD40036E0}"/>
                    </a:ext>
                  </a:extLst>
                </p14:cNvPr>
                <p14:cNvContentPartPr/>
                <p14:nvPr/>
              </p14:nvContentPartPr>
              <p14:xfrm>
                <a:off x="2356994" y="1232608"/>
                <a:ext cx="139320" cy="287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FBB26FC-C648-EAB6-E369-B33FD40036E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339354" y="1214608"/>
                  <a:ext cx="17496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C06DC79-9BE9-8890-B53C-034E4CF4DFA0}"/>
                    </a:ext>
                  </a:extLst>
                </p14:cNvPr>
                <p14:cNvContentPartPr/>
                <p14:nvPr/>
              </p14:nvContentPartPr>
              <p14:xfrm>
                <a:off x="2496674" y="1281208"/>
                <a:ext cx="226800" cy="2149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C06DC79-9BE9-8890-B53C-034E4CF4DFA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479034" y="1263568"/>
                  <a:ext cx="262440" cy="25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FEB5F7F-AA49-0A0A-DF8C-1F38430CC99F}"/>
              </a:ext>
            </a:extLst>
          </p:cNvPr>
          <p:cNvGrpSpPr/>
          <p:nvPr/>
        </p:nvGrpSpPr>
        <p:grpSpPr>
          <a:xfrm>
            <a:off x="6096674" y="1173208"/>
            <a:ext cx="1386720" cy="311760"/>
            <a:chOff x="6096674" y="1173208"/>
            <a:chExt cx="1386720" cy="3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6E92034-2759-DB30-608A-97393FEC6635}"/>
                    </a:ext>
                  </a:extLst>
                </p14:cNvPr>
                <p14:cNvContentPartPr/>
                <p14:nvPr/>
              </p14:nvContentPartPr>
              <p14:xfrm>
                <a:off x="6096674" y="1246648"/>
                <a:ext cx="36360" cy="2368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6E92034-2759-DB30-608A-97393FEC663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079034" y="1228648"/>
                  <a:ext cx="720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2B7813E-49D9-3E6B-A3AD-07B6771BEF51}"/>
                    </a:ext>
                  </a:extLst>
                </p14:cNvPr>
                <p14:cNvContentPartPr/>
                <p14:nvPr/>
              </p14:nvContentPartPr>
              <p14:xfrm>
                <a:off x="6127274" y="1241248"/>
                <a:ext cx="92520" cy="799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2B7813E-49D9-3E6B-A3AD-07B6771BEF5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109634" y="1223608"/>
                  <a:ext cx="1281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2267430-CFF8-518C-D7A5-CBD215543C40}"/>
                    </a:ext>
                  </a:extLst>
                </p14:cNvPr>
                <p14:cNvContentPartPr/>
                <p14:nvPr/>
              </p14:nvContentPartPr>
              <p14:xfrm>
                <a:off x="6159314" y="1362208"/>
                <a:ext cx="60480" cy="11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2267430-CFF8-518C-D7A5-CBD215543C4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141314" y="1344208"/>
                  <a:ext cx="961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20E2F78-338D-E9E4-56DB-85327862E41F}"/>
                    </a:ext>
                  </a:extLst>
                </p14:cNvPr>
                <p14:cNvContentPartPr/>
                <p14:nvPr/>
              </p14:nvContentPartPr>
              <p14:xfrm>
                <a:off x="6241394" y="1336648"/>
                <a:ext cx="54360" cy="1245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20E2F78-338D-E9E4-56DB-85327862E41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223394" y="1318648"/>
                  <a:ext cx="900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CF89834-C4C2-36F5-7BE9-B3DC8D3085BD}"/>
                    </a:ext>
                  </a:extLst>
                </p14:cNvPr>
                <p14:cNvContentPartPr/>
                <p14:nvPr/>
              </p14:nvContentPartPr>
              <p14:xfrm>
                <a:off x="6291074" y="1281928"/>
                <a:ext cx="237960" cy="203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CF89834-C4C2-36F5-7BE9-B3DC8D3085B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73074" y="1264288"/>
                  <a:ext cx="273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6C89BFC-455F-938B-AA5C-14A706A2E8B7}"/>
                    </a:ext>
                  </a:extLst>
                </p14:cNvPr>
                <p14:cNvContentPartPr/>
                <p14:nvPr/>
              </p14:nvContentPartPr>
              <p14:xfrm>
                <a:off x="6665474" y="1274368"/>
                <a:ext cx="106200" cy="1753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6C89BFC-455F-938B-AA5C-14A706A2E8B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647474" y="1256368"/>
                  <a:ext cx="1418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6914840-EC40-2C81-5189-4CED32EC8262}"/>
                    </a:ext>
                  </a:extLst>
                </p14:cNvPr>
                <p14:cNvContentPartPr/>
                <p14:nvPr/>
              </p14:nvContentPartPr>
              <p14:xfrm>
                <a:off x="6800834" y="1173208"/>
                <a:ext cx="101520" cy="264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6914840-EC40-2C81-5189-4CED32EC826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82834" y="1155208"/>
                  <a:ext cx="13716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0024CFD-8612-B124-FA4A-35867B16496E}"/>
                    </a:ext>
                  </a:extLst>
                </p14:cNvPr>
                <p14:cNvContentPartPr/>
                <p14:nvPr/>
              </p14:nvContentPartPr>
              <p14:xfrm>
                <a:off x="6967154" y="1279768"/>
                <a:ext cx="248760" cy="135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0024CFD-8612-B124-FA4A-35867B16496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949154" y="1262128"/>
                  <a:ext cx="2844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5739098-16A3-AF3D-9E33-EBEC63F71484}"/>
                    </a:ext>
                  </a:extLst>
                </p14:cNvPr>
                <p14:cNvContentPartPr/>
                <p14:nvPr/>
              </p14:nvContentPartPr>
              <p14:xfrm>
                <a:off x="7363874" y="1318288"/>
                <a:ext cx="119520" cy="146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5739098-16A3-AF3D-9E33-EBEC63F7148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346234" y="1300648"/>
                  <a:ext cx="15516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6C43884-417E-DD02-04FA-B32FF87A9F96}"/>
              </a:ext>
            </a:extLst>
          </p:cNvPr>
          <p:cNvGrpSpPr/>
          <p:nvPr/>
        </p:nvGrpSpPr>
        <p:grpSpPr>
          <a:xfrm>
            <a:off x="7697594" y="1253848"/>
            <a:ext cx="1001880" cy="367560"/>
            <a:chOff x="7697594" y="1253848"/>
            <a:chExt cx="1001880" cy="36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96EF715-AE42-D5A2-09A3-7FC6561E17EE}"/>
                    </a:ext>
                  </a:extLst>
                </p14:cNvPr>
                <p14:cNvContentPartPr/>
                <p14:nvPr/>
              </p14:nvContentPartPr>
              <p14:xfrm>
                <a:off x="7697594" y="1253848"/>
                <a:ext cx="159120" cy="261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96EF715-AE42-D5A2-09A3-7FC6561E17E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679954" y="1235848"/>
                  <a:ext cx="1947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0F5DD6B-2422-F623-1C33-B87780E39466}"/>
                    </a:ext>
                  </a:extLst>
                </p14:cNvPr>
                <p14:cNvContentPartPr/>
                <p14:nvPr/>
              </p14:nvContentPartPr>
              <p14:xfrm>
                <a:off x="7848794" y="1283008"/>
                <a:ext cx="133560" cy="2239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0F5DD6B-2422-F623-1C33-B87780E3946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830794" y="1265368"/>
                  <a:ext cx="1692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6BCCC87-C20B-D2E0-362B-C977BC62D5D4}"/>
                    </a:ext>
                  </a:extLst>
                </p14:cNvPr>
                <p14:cNvContentPartPr/>
                <p14:nvPr/>
              </p14:nvContentPartPr>
              <p14:xfrm>
                <a:off x="8045354" y="1344928"/>
                <a:ext cx="93960" cy="145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6BCCC87-C20B-D2E0-362B-C977BC62D5D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027714" y="1327288"/>
                  <a:ext cx="1296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22C037F-0A63-AFB9-1FEC-957C07762ADB}"/>
                    </a:ext>
                  </a:extLst>
                </p14:cNvPr>
                <p14:cNvContentPartPr/>
                <p14:nvPr/>
              </p14:nvContentPartPr>
              <p14:xfrm>
                <a:off x="8177834" y="1279048"/>
                <a:ext cx="521640" cy="342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22C037F-0A63-AFB9-1FEC-957C07762AD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159834" y="1261048"/>
                  <a:ext cx="557280" cy="37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94795919"/>
      </p:ext>
    </p:extLst>
  </p:cSld>
  <p:clrMapOvr>
    <a:masterClrMapping/>
  </p:clrMapOvr>
</p:sld>
</file>

<file path=ppt/slides/slide5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97311-3651-E869-62DA-03312761C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CP violation in KL=&gt;3 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2C6C7-D266-DC63-6B1A-B42274E83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8F165-3144-AC8B-9E54-D8167220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5C788-01FE-35F5-FE6B-6E7717CB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4855E-B4B5-94DD-E7EE-68AD23527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1143000"/>
            <a:ext cx="8086725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41078"/>
      </p:ext>
    </p:extLst>
  </p:cSld>
  <p:clrMapOvr>
    <a:masterClrMapping/>
  </p:clrMapOvr>
</p:sld>
</file>

<file path=ppt/slides/slide5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36A008-0A88-1BF1-82AC-1B351264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93D242-C364-5D22-BAE2-37A9B7778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57419-FC3C-61C3-EE06-63BAD3E3C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195"/>
            <a:ext cx="9144000" cy="49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09518"/>
      </p:ext>
    </p:extLst>
  </p:cSld>
  <p:clrMapOvr>
    <a:masterClrMapping/>
  </p:clrMapOvr>
</p:sld>
</file>

<file path=ppt/slides/slide5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8B8B96-07AD-3209-EF04-401CC908E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72B003-C531-ACD0-BE13-DCC164C1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E3188-3CB4-E232-D432-43AFD2117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416"/>
            <a:ext cx="9144000" cy="52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586"/>
      </p:ext>
    </p:extLst>
  </p:cSld>
  <p:clrMapOvr>
    <a:masterClrMapping/>
  </p:clrMapOvr>
</p:sld>
</file>

<file path=ppt/slides/slide5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53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557213"/>
            <a:ext cx="8120063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670752"/>
      </p:ext>
    </p:extLst>
  </p:cSld>
  <p:clrMapOvr>
    <a:masterClrMapping/>
  </p:clrMapOvr>
</p:sld>
</file>

<file path=ppt/slides/slide5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730F-DA65-4817-B17A-30EB5E82ECD5}" type="slidenum">
              <a:rPr lang="en-US" smtClean="0"/>
              <a:t>54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" y="47625"/>
            <a:ext cx="7775972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/>
              <p14:cNvContentPartPr/>
              <p14:nvPr/>
            </p14:nvContentPartPr>
            <p14:xfrm>
              <a:off x="680910" y="448553"/>
              <a:ext cx="8116920" cy="8366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5" name="Ink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110" y="438833"/>
                <a:ext cx="8146440" cy="87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0168768"/>
      </p:ext>
    </p:extLst>
  </p:cSld>
  <p:clrMapOvr>
    <a:masterClrMapping/>
  </p:clrMapOvr>
</p:sld>
</file>

<file path=ppt/slides/slide5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979"/>
            <a:ext cx="8229600" cy="1143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3600" b="1" i="1" dirty="0"/>
              <a:t>As a result, the large accidental cancellations significantly enhances sensitivity of </a:t>
            </a:r>
            <a:r>
              <a:rPr lang="el-GR" sz="3600" b="1" i="1" dirty="0"/>
              <a:t>ε</a:t>
            </a:r>
            <a:r>
              <a:rPr lang="en-US" sz="3600" b="1" i="1" dirty="0"/>
              <a:t>’ to NP </a:t>
            </a:r>
            <a:br>
              <a:rPr lang="en-US" sz="3600" b="1" i="1" dirty="0"/>
            </a:br>
            <a:endParaRPr lang="en-US" sz="3600" b="1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730F-DA65-4817-B17A-30EB5E82ECD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12367"/>
      </p:ext>
    </p:extLst>
  </p:cSld>
  <p:clrMapOvr>
    <a:masterClrMapping/>
  </p:clrMapOvr>
</p:sld>
</file>

<file path=ppt/slides/slide5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More demands on the calculation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~ </a:t>
            </a:r>
            <a:r>
              <a:rPr lang="en-US" sz="3600" b="1" dirty="0"/>
              <a:t>The 1995 discovery of the huge top mass  accentuated  the cancellation of I=0 and I=2 contributions to ε’ significantly, putting additional demands on the calculation but also enhancing the potential for discovery of new physics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730F-DA65-4817-B17A-30EB5E82ECD5}" type="slidenum">
              <a:rPr lang="en-US" smtClean="0"/>
              <a:t>56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2742255" y="4493849"/>
              <a:ext cx="2896830" cy="13910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36180" y="4474769"/>
                <a:ext cx="3890160" cy="141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6362825" y="4698038"/>
              <a:ext cx="2242080" cy="828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63967" y="4677878"/>
                <a:ext cx="30254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/>
              <p14:cNvContentPartPr/>
              <p14:nvPr/>
            </p14:nvContentPartPr>
            <p14:xfrm>
              <a:off x="6387935" y="3994238"/>
              <a:ext cx="2093040" cy="8506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2" name="Ink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05367" y="3965438"/>
                <a:ext cx="2817000" cy="89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/>
              <p14:cNvContentPartPr/>
              <p14:nvPr/>
            </p14:nvContentPartPr>
            <p14:xfrm>
              <a:off x="6530765" y="5794598"/>
              <a:ext cx="1978830" cy="586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0" name="Ink 1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86807" y="5769038"/>
                <a:ext cx="26737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/>
              <p14:cNvContentPartPr/>
              <p14:nvPr/>
            </p14:nvContentPartPr>
            <p14:xfrm>
              <a:off x="7389635" y="4827638"/>
              <a:ext cx="652860" cy="9810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1" name="Ink 2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26567" y="4807118"/>
                <a:ext cx="914400" cy="102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3432327"/>
      </p:ext>
    </p:extLst>
  </p:cSld>
  <p:clrMapOvr>
    <a:masterClrMapping/>
  </p:clrMapOvr>
</p:sld>
</file>

<file path=ppt/slides/slide5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D17FC1-2EDD-74E1-2E6D-13B6E4ED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86824-F49A-D401-2663-EE06A50D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2FB5B-75A9-B4BB-11D2-86E4BE13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76"/>
            <a:ext cx="9144000" cy="505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5204"/>
      </p:ext>
    </p:extLst>
  </p:cSld>
  <p:clrMapOvr>
    <a:masterClrMapping/>
  </p:clrMapOvr>
</p:sld>
</file>

<file path=ppt/slides/slide5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89097-4339-C257-C9D3-9458F9E1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243"/>
            <a:ext cx="9144000" cy="51395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AC9E8E-85AE-1854-01EB-D08608C3DDC0}"/>
                  </a:ext>
                </a:extLst>
              </p14:cNvPr>
              <p14:cNvContentPartPr/>
              <p14:nvPr/>
            </p14:nvContentPartPr>
            <p14:xfrm>
              <a:off x="4213760" y="5588057"/>
              <a:ext cx="1373760" cy="9072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AC9E8E-85AE-1854-01EB-D08608C3DD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5760" y="5570057"/>
                <a:ext cx="1409400" cy="1263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1D9564-A864-2B80-53D0-D1574F3D9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742A9-0BE3-F7D1-5B90-589270A78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AF9F-B7A6-4390-BAE7-40E8761FDA48}" type="slidenum">
              <a:rPr lang="en-US" smtClean="0"/>
              <a:t>58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0A036D-6531-A9D7-5277-822AB8E40FF6}"/>
              </a:ext>
            </a:extLst>
          </p:cNvPr>
          <p:cNvGrpSpPr/>
          <p:nvPr/>
        </p:nvGrpSpPr>
        <p:grpSpPr>
          <a:xfrm>
            <a:off x="3473420" y="2077247"/>
            <a:ext cx="1344330" cy="3342600"/>
            <a:chOff x="4631226" y="1626663"/>
            <a:chExt cx="1792440" cy="445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9523D68-BF4B-E0D6-766B-8F3FDEB7CDDC}"/>
                    </a:ext>
                  </a:extLst>
                </p14:cNvPr>
                <p14:cNvContentPartPr/>
                <p14:nvPr/>
              </p14:nvContentPartPr>
              <p14:xfrm>
                <a:off x="4631226" y="1874703"/>
                <a:ext cx="1792440" cy="42087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9523D68-BF4B-E0D6-766B-8F3FDEB7CDD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13586" y="1857063"/>
                  <a:ext cx="1828080" cy="424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3751B98-8BD5-D733-224B-1FCA0BE4D1C7}"/>
                    </a:ext>
                  </a:extLst>
                </p14:cNvPr>
                <p14:cNvContentPartPr/>
                <p14:nvPr/>
              </p14:nvContentPartPr>
              <p14:xfrm>
                <a:off x="5051706" y="1679943"/>
                <a:ext cx="20160" cy="2854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3751B98-8BD5-D733-224B-1FCA0BE4D1C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33706" y="1661943"/>
                  <a:ext cx="558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996F028-8E8E-2A60-12E6-4598E965DC08}"/>
                    </a:ext>
                  </a:extLst>
                </p14:cNvPr>
                <p14:cNvContentPartPr/>
                <p14:nvPr/>
              </p14:nvContentPartPr>
              <p14:xfrm>
                <a:off x="5043786" y="1626663"/>
                <a:ext cx="113760" cy="3924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996F028-8E8E-2A60-12E6-4598E965DC0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25786" y="1608663"/>
                  <a:ext cx="14940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1F840A3-8E4B-2BEA-2344-82B2960FA7AE}"/>
                    </a:ext>
                  </a:extLst>
                </p14:cNvPr>
                <p14:cNvContentPartPr/>
                <p14:nvPr/>
              </p14:nvContentPartPr>
              <p14:xfrm>
                <a:off x="5183826" y="1821423"/>
                <a:ext cx="87840" cy="1800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1F840A3-8E4B-2BEA-2344-82B2960FA7A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65826" y="1803783"/>
                  <a:ext cx="1234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BD07616-AB53-7CC4-23BA-232D2CD42CB5}"/>
                    </a:ext>
                  </a:extLst>
                </p14:cNvPr>
                <p14:cNvContentPartPr/>
                <p14:nvPr/>
              </p14:nvContentPartPr>
              <p14:xfrm>
                <a:off x="5275266" y="1835103"/>
                <a:ext cx="119880" cy="1648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BD07616-AB53-7CC4-23BA-232D2CD42CB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57266" y="1817103"/>
                  <a:ext cx="1555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7C65263-9B04-7E9F-690D-211385D59B22}"/>
                    </a:ext>
                  </a:extLst>
                </p14:cNvPr>
                <p14:cNvContentPartPr/>
                <p14:nvPr/>
              </p14:nvContentPartPr>
              <p14:xfrm>
                <a:off x="5340426" y="1887663"/>
                <a:ext cx="187200" cy="1332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7C65263-9B04-7E9F-690D-211385D59B2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322426" y="1869663"/>
                  <a:ext cx="2228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BC58295-834E-1EDC-0368-E9BAFBE8829F}"/>
                    </a:ext>
                  </a:extLst>
                </p14:cNvPr>
                <p14:cNvContentPartPr/>
                <p14:nvPr/>
              </p14:nvContentPartPr>
              <p14:xfrm>
                <a:off x="5552466" y="1891263"/>
                <a:ext cx="133920" cy="1058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BC58295-834E-1EDC-0368-E9BAFBE8829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34466" y="1873623"/>
                  <a:ext cx="169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5052DD0-1E6D-01EC-21D4-838B5C1B82C0}"/>
                    </a:ext>
                  </a:extLst>
                </p14:cNvPr>
                <p14:cNvContentPartPr/>
                <p14:nvPr/>
              </p14:nvContentPartPr>
              <p14:xfrm>
                <a:off x="5723106" y="1846623"/>
                <a:ext cx="73800" cy="1407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5052DD0-1E6D-01EC-21D4-838B5C1B82C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05106" y="1828623"/>
                  <a:ext cx="1094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5B8B994-AF82-DA66-A164-B0323A9F76A5}"/>
                    </a:ext>
                  </a:extLst>
                </p14:cNvPr>
                <p14:cNvContentPartPr/>
                <p14:nvPr/>
              </p14:nvContentPartPr>
              <p14:xfrm>
                <a:off x="5770266" y="1879383"/>
                <a:ext cx="141480" cy="1548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5B8B994-AF82-DA66-A164-B0323A9F76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52626" y="1861743"/>
                  <a:ext cx="177120" cy="19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1B13E7B-A2F9-EE69-ECAD-44A7BF68ECD2}"/>
              </a:ext>
            </a:extLst>
          </p:cNvPr>
          <p:cNvGrpSpPr/>
          <p:nvPr/>
        </p:nvGrpSpPr>
        <p:grpSpPr>
          <a:xfrm>
            <a:off x="5456570" y="2442827"/>
            <a:ext cx="684450" cy="140940"/>
            <a:chOff x="7275426" y="2114103"/>
            <a:chExt cx="912600" cy="18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17C7174-B1B5-2B7A-A456-0ED007318527}"/>
                    </a:ext>
                  </a:extLst>
                </p14:cNvPr>
                <p14:cNvContentPartPr/>
                <p14:nvPr/>
              </p14:nvContentPartPr>
              <p14:xfrm>
                <a:off x="7275426" y="2295903"/>
                <a:ext cx="9000" cy="61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17C7174-B1B5-2B7A-A456-0ED00731852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257426" y="2278263"/>
                  <a:ext cx="446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AED6F0A-1934-89CA-7402-502D83146F47}"/>
                    </a:ext>
                  </a:extLst>
                </p14:cNvPr>
                <p14:cNvContentPartPr/>
                <p14:nvPr/>
              </p14:nvContentPartPr>
              <p14:xfrm>
                <a:off x="8187666" y="2114103"/>
                <a:ext cx="360" cy="3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AED6F0A-1934-89CA-7402-502D83146F4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169666" y="209610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272B795-9F2A-0EAC-2709-9CFA9E2FAA92}"/>
              </a:ext>
            </a:extLst>
          </p:cNvPr>
          <p:cNvGrpSpPr/>
          <p:nvPr/>
        </p:nvGrpSpPr>
        <p:grpSpPr>
          <a:xfrm>
            <a:off x="4555040" y="2058617"/>
            <a:ext cx="2193750" cy="547290"/>
            <a:chOff x="6073386" y="1601823"/>
            <a:chExt cx="2925000" cy="72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4F8FC67-7868-16B0-7867-AA8836291AF5}"/>
                    </a:ext>
                  </a:extLst>
                </p14:cNvPr>
                <p14:cNvContentPartPr/>
                <p14:nvPr/>
              </p14:nvContentPartPr>
              <p14:xfrm>
                <a:off x="6073386" y="1769583"/>
                <a:ext cx="176400" cy="2656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4F8FC67-7868-16B0-7867-AA8836291AF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55746" y="1751583"/>
                  <a:ext cx="21204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B2EED03-33A2-9224-48EF-8179881EFE77}"/>
                    </a:ext>
                  </a:extLst>
                </p14:cNvPr>
                <p14:cNvContentPartPr/>
                <p14:nvPr/>
              </p14:nvContentPartPr>
              <p14:xfrm>
                <a:off x="6336906" y="1757703"/>
                <a:ext cx="33120" cy="1706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B2EED03-33A2-9224-48EF-8179881EFE7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319266" y="1740063"/>
                  <a:ext cx="687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FF150B0-27D2-4A64-D72A-4F03D969EA09}"/>
                    </a:ext>
                  </a:extLst>
                </p14:cNvPr>
                <p14:cNvContentPartPr/>
                <p14:nvPr/>
              </p14:nvContentPartPr>
              <p14:xfrm>
                <a:off x="6386226" y="1771383"/>
                <a:ext cx="102600" cy="1724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FF150B0-27D2-4A64-D72A-4F03D969EA0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368226" y="1753383"/>
                  <a:ext cx="1382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0140D7F-C711-139F-FCE5-B6A69BA8AB11}"/>
                    </a:ext>
                  </a:extLst>
                </p14:cNvPr>
                <p14:cNvContentPartPr/>
                <p14:nvPr/>
              </p14:nvContentPartPr>
              <p14:xfrm>
                <a:off x="6499626" y="1864263"/>
                <a:ext cx="15120" cy="831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0140D7F-C711-139F-FCE5-B6A69BA8AB1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81626" y="1846263"/>
                  <a:ext cx="507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3E88152-828C-AB8E-6B40-F29D50A0A6B9}"/>
                    </a:ext>
                  </a:extLst>
                </p14:cNvPr>
                <p14:cNvContentPartPr/>
                <p14:nvPr/>
              </p14:nvContentPartPr>
              <p14:xfrm>
                <a:off x="6523746" y="1821063"/>
                <a:ext cx="360" cy="3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3E88152-828C-AB8E-6B40-F29D50A0A6B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505746" y="18030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A129EE9-F7FC-3F66-01DC-0276B8B80E00}"/>
                    </a:ext>
                  </a:extLst>
                </p14:cNvPr>
                <p14:cNvContentPartPr/>
                <p14:nvPr/>
              </p14:nvContentPartPr>
              <p14:xfrm>
                <a:off x="6533466" y="1827903"/>
                <a:ext cx="54360" cy="1292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A129EE9-F7FC-3F66-01DC-0276B8B80E0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15466" y="1810263"/>
                  <a:ext cx="900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6181164-C71A-00D7-7D1B-960A4D7D6018}"/>
                    </a:ext>
                  </a:extLst>
                </p14:cNvPr>
                <p14:cNvContentPartPr/>
                <p14:nvPr/>
              </p14:nvContentPartPr>
              <p14:xfrm>
                <a:off x="6283266" y="1740063"/>
                <a:ext cx="113040" cy="1368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6181164-C71A-00D7-7D1B-960A4D7D601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265626" y="1722063"/>
                  <a:ext cx="1486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FBB7315-F6E0-1695-76CC-8038FB62AC8D}"/>
                    </a:ext>
                  </a:extLst>
                </p14:cNvPr>
                <p14:cNvContentPartPr/>
                <p14:nvPr/>
              </p14:nvContentPartPr>
              <p14:xfrm>
                <a:off x="6730746" y="1787943"/>
                <a:ext cx="171720" cy="1551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FBB7315-F6E0-1695-76CC-8038FB62AC8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712746" y="1769943"/>
                  <a:ext cx="2073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6D8BF3F-98E9-5245-5DC8-72784D557CA4}"/>
                    </a:ext>
                  </a:extLst>
                </p14:cNvPr>
                <p14:cNvContentPartPr/>
                <p14:nvPr/>
              </p14:nvContentPartPr>
              <p14:xfrm>
                <a:off x="6944946" y="1636023"/>
                <a:ext cx="13320" cy="3229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6D8BF3F-98E9-5245-5DC8-72784D557CA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927306" y="1618383"/>
                  <a:ext cx="4896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CC71067-AE3F-E6D3-5797-0F24BD0FD544}"/>
                    </a:ext>
                  </a:extLst>
                </p14:cNvPr>
                <p14:cNvContentPartPr/>
                <p14:nvPr/>
              </p14:nvContentPartPr>
              <p14:xfrm>
                <a:off x="7007946" y="1702983"/>
                <a:ext cx="41400" cy="1929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CC71067-AE3F-E6D3-5797-0F24BD0FD54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89946" y="1685343"/>
                  <a:ext cx="770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7703F63-5332-0E2A-B1D3-EADD6304F3B6}"/>
                    </a:ext>
                  </a:extLst>
                </p14:cNvPr>
                <p14:cNvContentPartPr/>
                <p14:nvPr/>
              </p14:nvContentPartPr>
              <p14:xfrm>
                <a:off x="6965106" y="1696863"/>
                <a:ext cx="26280" cy="392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7703F63-5332-0E2A-B1D3-EADD6304F3B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947106" y="1679223"/>
                  <a:ext cx="619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A358E48-8FF5-9B2C-E333-733232ECAE8D}"/>
                    </a:ext>
                  </a:extLst>
                </p14:cNvPr>
                <p14:cNvContentPartPr/>
                <p14:nvPr/>
              </p14:nvContentPartPr>
              <p14:xfrm>
                <a:off x="7090746" y="1816023"/>
                <a:ext cx="214560" cy="1350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A358E48-8FF5-9B2C-E333-733232ECAE8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072746" y="1798023"/>
                  <a:ext cx="2502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C1B1BCF-081B-4800-DFA5-15C540E303DD}"/>
                    </a:ext>
                  </a:extLst>
                </p14:cNvPr>
                <p14:cNvContentPartPr/>
                <p14:nvPr/>
              </p14:nvContentPartPr>
              <p14:xfrm>
                <a:off x="7273266" y="1612623"/>
                <a:ext cx="241200" cy="3981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C1B1BCF-081B-4800-DFA5-15C540E303D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255266" y="1594983"/>
                  <a:ext cx="27684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C38F75F-D275-8F8D-8A5A-BFD8E7DBB866}"/>
                    </a:ext>
                  </a:extLst>
                </p14:cNvPr>
                <p14:cNvContentPartPr/>
                <p14:nvPr/>
              </p14:nvContentPartPr>
              <p14:xfrm>
                <a:off x="7694106" y="1746183"/>
                <a:ext cx="231120" cy="1951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C38F75F-D275-8F8D-8A5A-BFD8E7DBB86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676466" y="1728543"/>
                  <a:ext cx="2667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A0AEFFD-E4AD-02DE-1D72-1EE1CE12A649}"/>
                    </a:ext>
                  </a:extLst>
                </p14:cNvPr>
                <p14:cNvContentPartPr/>
                <p14:nvPr/>
              </p14:nvContentPartPr>
              <p14:xfrm>
                <a:off x="7973466" y="1812063"/>
                <a:ext cx="22680" cy="1015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A0AEFFD-E4AD-02DE-1D72-1EE1CE12A64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955826" y="1794423"/>
                  <a:ext cx="583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85A0F69-C32E-9BD2-4339-E23A39CCA6C3}"/>
                    </a:ext>
                  </a:extLst>
                </p14:cNvPr>
                <p14:cNvContentPartPr/>
                <p14:nvPr/>
              </p14:nvContentPartPr>
              <p14:xfrm>
                <a:off x="7976706" y="1720623"/>
                <a:ext cx="3960" cy="93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85A0F69-C32E-9BD2-4339-E23A39CCA6C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958706" y="1702623"/>
                  <a:ext cx="396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FA7C45C-01B7-910F-A215-DE496A7C1B41}"/>
                    </a:ext>
                  </a:extLst>
                </p14:cNvPr>
                <p14:cNvContentPartPr/>
                <p14:nvPr/>
              </p14:nvContentPartPr>
              <p14:xfrm>
                <a:off x="8004786" y="1807023"/>
                <a:ext cx="174240" cy="1252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FA7C45C-01B7-910F-A215-DE496A7C1B4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987146" y="1789383"/>
                  <a:ext cx="2098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71F51AB-9D62-9A37-686F-12121E9933A5}"/>
                    </a:ext>
                  </a:extLst>
                </p14:cNvPr>
                <p14:cNvContentPartPr/>
                <p14:nvPr/>
              </p14:nvContentPartPr>
              <p14:xfrm>
                <a:off x="8199906" y="1828623"/>
                <a:ext cx="8640" cy="795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71F51AB-9D62-9A37-686F-12121E9933A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181906" y="1810983"/>
                  <a:ext cx="442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95124B0-DD74-B425-3D4F-A3375499EF66}"/>
                    </a:ext>
                  </a:extLst>
                </p14:cNvPr>
                <p14:cNvContentPartPr/>
                <p14:nvPr/>
              </p14:nvContentPartPr>
              <p14:xfrm>
                <a:off x="8213586" y="1777863"/>
                <a:ext cx="3240" cy="93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95124B0-DD74-B425-3D4F-A3375499EF6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195586" y="1759863"/>
                  <a:ext cx="388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63B5227-AFFF-E3F0-CB5E-FC144ECFB4C8}"/>
                    </a:ext>
                  </a:extLst>
                </p14:cNvPr>
                <p14:cNvContentPartPr/>
                <p14:nvPr/>
              </p14:nvContentPartPr>
              <p14:xfrm>
                <a:off x="8237346" y="1776783"/>
                <a:ext cx="120240" cy="2196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63B5227-AFFF-E3F0-CB5E-FC144ECFB4C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219346" y="1758783"/>
                  <a:ext cx="1558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3EA540F-298E-E5E2-63E4-B04080F063BF}"/>
                    </a:ext>
                  </a:extLst>
                </p14:cNvPr>
                <p14:cNvContentPartPr/>
                <p14:nvPr/>
              </p14:nvContentPartPr>
              <p14:xfrm>
                <a:off x="8394306" y="1818183"/>
                <a:ext cx="68400" cy="1443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3EA540F-298E-E5E2-63E4-B04080F063B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376306" y="1800183"/>
                  <a:ext cx="1040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E9D4162-5655-E22C-14C7-FFD3BE4E4C95}"/>
                    </a:ext>
                  </a:extLst>
                </p14:cNvPr>
                <p14:cNvContentPartPr/>
                <p14:nvPr/>
              </p14:nvContentPartPr>
              <p14:xfrm>
                <a:off x="8478186" y="1601823"/>
                <a:ext cx="267840" cy="2916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E9D4162-5655-E22C-14C7-FFD3BE4E4C9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460546" y="1583823"/>
                  <a:ext cx="30348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59CF6A1-DF5A-D60C-ED2D-FE000B22B732}"/>
                    </a:ext>
                  </a:extLst>
                </p14:cNvPr>
                <p14:cNvContentPartPr/>
                <p14:nvPr/>
              </p14:nvContentPartPr>
              <p14:xfrm>
                <a:off x="8713986" y="1744023"/>
                <a:ext cx="230760" cy="759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59CF6A1-DF5A-D60C-ED2D-FE000B22B73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696346" y="1726383"/>
                  <a:ext cx="2664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B8E5EAE-B76E-F21F-1EC1-E10F7DEA1171}"/>
                    </a:ext>
                  </a:extLst>
                </p14:cNvPr>
                <p14:cNvContentPartPr/>
                <p14:nvPr/>
              </p14:nvContentPartPr>
              <p14:xfrm>
                <a:off x="7354266" y="2146143"/>
                <a:ext cx="86040" cy="1404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B8E5EAE-B76E-F21F-1EC1-E10F7DEA117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336626" y="2128143"/>
                  <a:ext cx="1216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9FFB27D-F499-02A1-52F1-085F6CF835A0}"/>
                    </a:ext>
                  </a:extLst>
                </p14:cNvPr>
                <p14:cNvContentPartPr/>
                <p14:nvPr/>
              </p14:nvContentPartPr>
              <p14:xfrm>
                <a:off x="7506186" y="2141103"/>
                <a:ext cx="120960" cy="1252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9FFB27D-F499-02A1-52F1-085F6CF835A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488546" y="2123463"/>
                  <a:ext cx="1566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36C8401-4595-BC31-FD53-D7E376C05ABF}"/>
                    </a:ext>
                  </a:extLst>
                </p14:cNvPr>
                <p14:cNvContentPartPr/>
                <p14:nvPr/>
              </p14:nvContentPartPr>
              <p14:xfrm>
                <a:off x="7731546" y="2165943"/>
                <a:ext cx="119160" cy="1119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36C8401-4595-BC31-FD53-D7E376C05AB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713546" y="2148303"/>
                  <a:ext cx="1548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3BD257-B4AF-5C97-4D7B-E4A0509E8226}"/>
                    </a:ext>
                  </a:extLst>
                </p14:cNvPr>
                <p14:cNvContentPartPr/>
                <p14:nvPr/>
              </p14:nvContentPartPr>
              <p14:xfrm>
                <a:off x="7889946" y="2154783"/>
                <a:ext cx="75960" cy="1206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3BD257-B4AF-5C97-4D7B-E4A0509E822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871946" y="2137143"/>
                  <a:ext cx="1116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5DA8B72-F881-E1F9-C650-F88FCD52C34C}"/>
                    </a:ext>
                  </a:extLst>
                </p14:cNvPr>
                <p14:cNvContentPartPr/>
                <p14:nvPr/>
              </p14:nvContentPartPr>
              <p14:xfrm>
                <a:off x="8010906" y="2078823"/>
                <a:ext cx="281160" cy="2102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5DA8B72-F881-E1F9-C650-F88FCD52C34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992906" y="2061183"/>
                  <a:ext cx="3168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BF6790F-FCB6-B20F-DEC2-051551C5DACE}"/>
                    </a:ext>
                  </a:extLst>
                </p14:cNvPr>
                <p14:cNvContentPartPr/>
                <p14:nvPr/>
              </p14:nvContentPartPr>
              <p14:xfrm>
                <a:off x="8158506" y="2155143"/>
                <a:ext cx="80280" cy="1764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BF6790F-FCB6-B20F-DEC2-051551C5DAC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140866" y="2137143"/>
                  <a:ext cx="1159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5703ADA-17CB-48CC-2576-6FC0D1899651}"/>
                    </a:ext>
                  </a:extLst>
                </p14:cNvPr>
                <p14:cNvContentPartPr/>
                <p14:nvPr/>
              </p14:nvContentPartPr>
              <p14:xfrm>
                <a:off x="8298906" y="2050743"/>
                <a:ext cx="146520" cy="2365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5703ADA-17CB-48CC-2576-6FC0D189965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280906" y="2033103"/>
                  <a:ext cx="1821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88B198B-E3D9-273B-4F1C-772605763C5E}"/>
                    </a:ext>
                  </a:extLst>
                </p14:cNvPr>
                <p14:cNvContentPartPr/>
                <p14:nvPr/>
              </p14:nvContentPartPr>
              <p14:xfrm>
                <a:off x="8451906" y="2166663"/>
                <a:ext cx="196920" cy="1220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88B198B-E3D9-273B-4F1C-772605763C5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434266" y="2148663"/>
                  <a:ext cx="2325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BEB9B1F-DD3A-8DE9-E144-FF70E41E96F0}"/>
                    </a:ext>
                  </a:extLst>
                </p14:cNvPr>
                <p14:cNvContentPartPr/>
                <p14:nvPr/>
              </p14:nvContentPartPr>
              <p14:xfrm>
                <a:off x="8404026" y="2039583"/>
                <a:ext cx="193320" cy="1108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BEB9B1F-DD3A-8DE9-E144-FF70E41E96F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386026" y="2021943"/>
                  <a:ext cx="2289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4A217C1-1D6F-A7ED-BD08-9C2F90FB4788}"/>
                    </a:ext>
                  </a:extLst>
                </p14:cNvPr>
                <p14:cNvContentPartPr/>
                <p14:nvPr/>
              </p14:nvContentPartPr>
              <p14:xfrm>
                <a:off x="8878146" y="2012943"/>
                <a:ext cx="120240" cy="2966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4A217C1-1D6F-A7ED-BD08-9C2F90FB478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860506" y="1995303"/>
                  <a:ext cx="15588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7F10F8C-6E29-180B-3587-E74E4197ADC6}"/>
              </a:ext>
            </a:extLst>
          </p:cNvPr>
          <p:cNvGrpSpPr/>
          <p:nvPr/>
        </p:nvGrpSpPr>
        <p:grpSpPr>
          <a:xfrm>
            <a:off x="6806300" y="1906607"/>
            <a:ext cx="1577070" cy="868050"/>
            <a:chOff x="9075066" y="1399143"/>
            <a:chExt cx="2102760" cy="115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CD6D9FB-91DA-CE6F-4448-D0C34029F3B2}"/>
                    </a:ext>
                  </a:extLst>
                </p14:cNvPr>
                <p14:cNvContentPartPr/>
                <p14:nvPr/>
              </p14:nvContentPartPr>
              <p14:xfrm>
                <a:off x="9075066" y="1458183"/>
                <a:ext cx="122040" cy="3182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CD6D9FB-91DA-CE6F-4448-D0C34029F3B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057066" y="1440543"/>
                  <a:ext cx="1576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4422C79-7B30-11F1-E98C-0C101599CFF6}"/>
                    </a:ext>
                  </a:extLst>
                </p14:cNvPr>
                <p14:cNvContentPartPr/>
                <p14:nvPr/>
              </p14:nvContentPartPr>
              <p14:xfrm>
                <a:off x="9258666" y="1736463"/>
                <a:ext cx="37440" cy="381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4422C79-7B30-11F1-E98C-0C101599CFF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241026" y="1718823"/>
                  <a:ext cx="730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1F707A2-E9D2-6424-B41A-6C450ACF2CD2}"/>
                    </a:ext>
                  </a:extLst>
                </p14:cNvPr>
                <p14:cNvContentPartPr/>
                <p14:nvPr/>
              </p14:nvContentPartPr>
              <p14:xfrm>
                <a:off x="9325986" y="1582383"/>
                <a:ext cx="20520" cy="140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1F707A2-E9D2-6424-B41A-6C450ACF2CD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308346" y="1564383"/>
                  <a:ext cx="561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D80257D-2D34-9D09-EEE0-F0EBA1726937}"/>
                    </a:ext>
                  </a:extLst>
                </p14:cNvPr>
                <p14:cNvContentPartPr/>
                <p14:nvPr/>
              </p14:nvContentPartPr>
              <p14:xfrm>
                <a:off x="9390426" y="1651503"/>
                <a:ext cx="61200" cy="1767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D80257D-2D34-9D09-EEE0-F0EBA172693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372426" y="1633503"/>
                  <a:ext cx="968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6977972-7D93-8480-0D7B-FDFB96948B39}"/>
                    </a:ext>
                  </a:extLst>
                </p14:cNvPr>
                <p14:cNvContentPartPr/>
                <p14:nvPr/>
              </p14:nvContentPartPr>
              <p14:xfrm>
                <a:off x="9478986" y="1517223"/>
                <a:ext cx="187560" cy="1508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6977972-7D93-8480-0D7B-FDFB96948B3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461346" y="1499583"/>
                  <a:ext cx="2232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E72A9CF-BF16-4036-EB20-10FB7BB18592}"/>
                    </a:ext>
                  </a:extLst>
                </p14:cNvPr>
                <p14:cNvContentPartPr/>
                <p14:nvPr/>
              </p14:nvContentPartPr>
              <p14:xfrm>
                <a:off x="9646386" y="1600743"/>
                <a:ext cx="249480" cy="1195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E72A9CF-BF16-4036-EB20-10FB7BB1859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628746" y="1582743"/>
                  <a:ext cx="2851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0FE16AE-2ACF-F41B-7DF9-9D6EF8B47630}"/>
                    </a:ext>
                  </a:extLst>
                </p14:cNvPr>
                <p14:cNvContentPartPr/>
                <p14:nvPr/>
              </p14:nvContentPartPr>
              <p14:xfrm>
                <a:off x="10073706" y="1530903"/>
                <a:ext cx="75960" cy="1152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0FE16AE-2ACF-F41B-7DF9-9D6EF8B4763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055706" y="1512903"/>
                  <a:ext cx="1116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D42A051-01EC-C240-F4EE-E60847F2394C}"/>
                    </a:ext>
                  </a:extLst>
                </p14:cNvPr>
                <p14:cNvContentPartPr/>
                <p14:nvPr/>
              </p14:nvContentPartPr>
              <p14:xfrm>
                <a:off x="10200786" y="1542063"/>
                <a:ext cx="155880" cy="460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D42A051-01EC-C240-F4EE-E60847F2394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182786" y="1524423"/>
                  <a:ext cx="1915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CB9C4C8-AEAC-A6D2-1ACF-17662F824358}"/>
                    </a:ext>
                  </a:extLst>
                </p14:cNvPr>
                <p14:cNvContentPartPr/>
                <p14:nvPr/>
              </p14:nvContentPartPr>
              <p14:xfrm>
                <a:off x="10399146" y="1399143"/>
                <a:ext cx="137880" cy="2235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CB9C4C8-AEAC-A6D2-1ACF-17662F82435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381506" y="1381503"/>
                  <a:ext cx="1735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498267E-FCF6-0342-EBD5-D9D7FF973F61}"/>
                    </a:ext>
                  </a:extLst>
                </p14:cNvPr>
                <p14:cNvContentPartPr/>
                <p14:nvPr/>
              </p14:nvContentPartPr>
              <p14:xfrm>
                <a:off x="10579146" y="1528023"/>
                <a:ext cx="282600" cy="975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498267E-FCF6-0342-EBD5-D9D7FF973F6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561506" y="1510383"/>
                  <a:ext cx="3182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CB78740-9981-7346-258E-5C0C908E9628}"/>
                    </a:ext>
                  </a:extLst>
                </p14:cNvPr>
                <p14:cNvContentPartPr/>
                <p14:nvPr/>
              </p14:nvContentPartPr>
              <p14:xfrm>
                <a:off x="9220866" y="2096823"/>
                <a:ext cx="165960" cy="1767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CB78740-9981-7346-258E-5C0C908E962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203226" y="2079183"/>
                  <a:ext cx="2016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66AEFE6-57A0-7E93-2EC2-B4B1E1A93622}"/>
                    </a:ext>
                  </a:extLst>
                </p14:cNvPr>
                <p14:cNvContentPartPr/>
                <p14:nvPr/>
              </p14:nvContentPartPr>
              <p14:xfrm>
                <a:off x="9272706" y="2030223"/>
                <a:ext cx="26280" cy="176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66AEFE6-57A0-7E93-2EC2-B4B1E1A9362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255066" y="2012223"/>
                  <a:ext cx="619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2E08932-142C-D1AA-B0F7-35E876938A6D}"/>
                    </a:ext>
                  </a:extLst>
                </p14:cNvPr>
                <p14:cNvContentPartPr/>
                <p14:nvPr/>
              </p14:nvContentPartPr>
              <p14:xfrm>
                <a:off x="9470346" y="1968663"/>
                <a:ext cx="4320" cy="2354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2E08932-142C-D1AA-B0F7-35E876938A6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452346" y="1951023"/>
                  <a:ext cx="399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62B58B5-F927-5943-6888-45FD91F5722F}"/>
                    </a:ext>
                  </a:extLst>
                </p14:cNvPr>
                <p14:cNvContentPartPr/>
                <p14:nvPr/>
              </p14:nvContentPartPr>
              <p14:xfrm>
                <a:off x="9593106" y="1949223"/>
                <a:ext cx="147240" cy="2833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62B58B5-F927-5943-6888-45FD91F5722F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575466" y="1931223"/>
                  <a:ext cx="1828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BF3FC85-5C95-87E8-DD49-F3F546234F64}"/>
                    </a:ext>
                  </a:extLst>
                </p14:cNvPr>
                <p14:cNvContentPartPr/>
                <p14:nvPr/>
              </p14:nvContentPartPr>
              <p14:xfrm>
                <a:off x="9435786" y="1952103"/>
                <a:ext cx="221400" cy="1144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BF3FC85-5C95-87E8-DD49-F3F546234F6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418146" y="1934463"/>
                  <a:ext cx="2570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462870F-948F-C77A-E9E9-C6A6DC5EA6BE}"/>
                    </a:ext>
                  </a:extLst>
                </p14:cNvPr>
                <p14:cNvContentPartPr/>
                <p14:nvPr/>
              </p14:nvContentPartPr>
              <p14:xfrm>
                <a:off x="9882186" y="1965063"/>
                <a:ext cx="72360" cy="2563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462870F-948F-C77A-E9E9-C6A6DC5EA6B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864186" y="1947423"/>
                  <a:ext cx="1080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441D8FB-4E38-C0F1-8301-88C1C864543D}"/>
                    </a:ext>
                  </a:extLst>
                </p14:cNvPr>
                <p14:cNvContentPartPr/>
                <p14:nvPr/>
              </p14:nvContentPartPr>
              <p14:xfrm>
                <a:off x="9997746" y="1989543"/>
                <a:ext cx="119160" cy="417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441D8FB-4E38-C0F1-8301-88C1C864543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980106" y="1971543"/>
                  <a:ext cx="1548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0A78A52-0E33-149C-3063-A4E30D13C8E1}"/>
                    </a:ext>
                  </a:extLst>
                </p14:cNvPr>
                <p14:cNvContentPartPr/>
                <p14:nvPr/>
              </p14:nvContentPartPr>
              <p14:xfrm>
                <a:off x="10030146" y="2034183"/>
                <a:ext cx="33120" cy="1836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0A78A52-0E33-149C-3063-A4E30D13C8E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012506" y="2016543"/>
                  <a:ext cx="687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01FF58D-F176-F4C3-C229-925A12A17E56}"/>
                    </a:ext>
                  </a:extLst>
                </p14:cNvPr>
                <p14:cNvContentPartPr/>
                <p14:nvPr/>
              </p14:nvContentPartPr>
              <p14:xfrm>
                <a:off x="10160826" y="1988103"/>
                <a:ext cx="144000" cy="1872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01FF58D-F176-F4C3-C229-925A12A17E5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143186" y="1970103"/>
                  <a:ext cx="1796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8C07D58-EC1F-9ECE-61C1-C2FEC894EB64}"/>
                    </a:ext>
                  </a:extLst>
                </p14:cNvPr>
                <p14:cNvContentPartPr/>
                <p14:nvPr/>
              </p14:nvContentPartPr>
              <p14:xfrm>
                <a:off x="10189266" y="2041023"/>
                <a:ext cx="118440" cy="579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8C07D58-EC1F-9ECE-61C1-C2FEC894EB6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171266" y="2023383"/>
                  <a:ext cx="15408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BD332C8-06EC-CE7E-E09C-4948A81A0B4A}"/>
                    </a:ext>
                  </a:extLst>
                </p14:cNvPr>
                <p14:cNvContentPartPr/>
                <p14:nvPr/>
              </p14:nvContentPartPr>
              <p14:xfrm>
                <a:off x="10285386" y="2080263"/>
                <a:ext cx="6840" cy="518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BD332C8-06EC-CE7E-E09C-4948A81A0B4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267746" y="2062623"/>
                  <a:ext cx="424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F8FE59C-273C-B880-9CDB-DDDA0C871960}"/>
                    </a:ext>
                  </a:extLst>
                </p14:cNvPr>
                <p14:cNvContentPartPr/>
                <p14:nvPr/>
              </p14:nvContentPartPr>
              <p14:xfrm>
                <a:off x="10378986" y="2002503"/>
                <a:ext cx="15120" cy="1245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F8FE59C-273C-B880-9CDB-DDDA0C87196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360986" y="1984503"/>
                  <a:ext cx="507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529BDC9-15F7-1B1A-08F9-6ED188D87C99}"/>
                    </a:ext>
                  </a:extLst>
                </p14:cNvPr>
                <p14:cNvContentPartPr/>
                <p14:nvPr/>
              </p14:nvContentPartPr>
              <p14:xfrm>
                <a:off x="10393026" y="1946703"/>
                <a:ext cx="149400" cy="1728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529BDC9-15F7-1B1A-08F9-6ED188D87C99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375386" y="1929063"/>
                  <a:ext cx="1850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91E04BE-E98E-FFFE-9D23-F75D0783CD67}"/>
                    </a:ext>
                  </a:extLst>
                </p14:cNvPr>
                <p14:cNvContentPartPr/>
                <p14:nvPr/>
              </p14:nvContentPartPr>
              <p14:xfrm>
                <a:off x="10578426" y="1994583"/>
                <a:ext cx="24840" cy="1821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91E04BE-E98E-FFFE-9D23-F75D0783CD6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560786" y="1976943"/>
                  <a:ext cx="604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A0D5320-9E72-621C-EDF0-B9A8A4381E10}"/>
                    </a:ext>
                  </a:extLst>
                </p14:cNvPr>
                <p14:cNvContentPartPr/>
                <p14:nvPr/>
              </p14:nvContentPartPr>
              <p14:xfrm>
                <a:off x="10563306" y="1996383"/>
                <a:ext cx="82440" cy="1710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A0D5320-9E72-621C-EDF0-B9A8A4381E1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545306" y="1978743"/>
                  <a:ext cx="1180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FA13D18-2D0B-B7D6-2F76-81527E85C366}"/>
                    </a:ext>
                  </a:extLst>
                </p14:cNvPr>
                <p14:cNvContentPartPr/>
                <p14:nvPr/>
              </p14:nvContentPartPr>
              <p14:xfrm>
                <a:off x="10675266" y="1990623"/>
                <a:ext cx="176760" cy="1663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FA13D18-2D0B-B7D6-2F76-81527E85C36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657266" y="1972983"/>
                  <a:ext cx="2124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E0DC7B6-75B5-009B-67CB-5F714AEE6387}"/>
                    </a:ext>
                  </a:extLst>
                </p14:cNvPr>
                <p14:cNvContentPartPr/>
                <p14:nvPr/>
              </p14:nvContentPartPr>
              <p14:xfrm>
                <a:off x="10689666" y="2033103"/>
                <a:ext cx="143280" cy="511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E0DC7B6-75B5-009B-67CB-5F714AEE638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671666" y="2015103"/>
                  <a:ext cx="17892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066427D-AFF4-8F39-E7E0-EB4E17FF53FF}"/>
                    </a:ext>
                  </a:extLst>
                </p14:cNvPr>
                <p14:cNvContentPartPr/>
                <p14:nvPr/>
              </p14:nvContentPartPr>
              <p14:xfrm>
                <a:off x="10848426" y="1924743"/>
                <a:ext cx="143280" cy="2282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066427D-AFF4-8F39-E7E0-EB4E17FF53F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830786" y="1906743"/>
                  <a:ext cx="1789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B4C38DA-3847-088D-79FA-B157171D9BB1}"/>
                    </a:ext>
                  </a:extLst>
                </p14:cNvPr>
                <p14:cNvContentPartPr/>
                <p14:nvPr/>
              </p14:nvContentPartPr>
              <p14:xfrm>
                <a:off x="11058306" y="1980543"/>
                <a:ext cx="27720" cy="1238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B4C38DA-3847-088D-79FA-B157171D9BB1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1040666" y="1962543"/>
                  <a:ext cx="633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AB721A0-2FE5-33E5-6957-E67254677FED}"/>
                    </a:ext>
                  </a:extLst>
                </p14:cNvPr>
                <p14:cNvContentPartPr/>
                <p14:nvPr/>
              </p14:nvContentPartPr>
              <p14:xfrm>
                <a:off x="11012946" y="1987383"/>
                <a:ext cx="164880" cy="1749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AB721A0-2FE5-33E5-6957-E67254677FE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994946" y="1969743"/>
                  <a:ext cx="2005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11FDC1F-F4ED-A25B-E22A-4C8E6ED6E7E0}"/>
                    </a:ext>
                  </a:extLst>
                </p14:cNvPr>
                <p14:cNvContentPartPr/>
                <p14:nvPr/>
              </p14:nvContentPartPr>
              <p14:xfrm>
                <a:off x="9997746" y="2329743"/>
                <a:ext cx="93240" cy="2156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11FDC1F-F4ED-A25B-E22A-4C8E6ED6E7E0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979746" y="2311743"/>
                  <a:ext cx="12888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FA9072C-1777-C63D-6C28-D1F3F40FADF4}"/>
                    </a:ext>
                  </a:extLst>
                </p14:cNvPr>
                <p14:cNvContentPartPr/>
                <p14:nvPr/>
              </p14:nvContentPartPr>
              <p14:xfrm>
                <a:off x="10175586" y="2355303"/>
                <a:ext cx="168120" cy="1756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FA9072C-1777-C63D-6C28-D1F3F40FADF4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157946" y="2337303"/>
                  <a:ext cx="2037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0FB3412-E935-6523-8280-FEB9BC2FF319}"/>
                    </a:ext>
                  </a:extLst>
                </p14:cNvPr>
                <p14:cNvContentPartPr/>
                <p14:nvPr/>
              </p14:nvContentPartPr>
              <p14:xfrm>
                <a:off x="10257666" y="2416503"/>
                <a:ext cx="99720" cy="601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0FB3412-E935-6523-8280-FEB9BC2FF31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240026" y="2398863"/>
                  <a:ext cx="13536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EF7604D-930F-DFE4-A450-0D973D3586CB}"/>
                    </a:ext>
                  </a:extLst>
                </p14:cNvPr>
                <p14:cNvContentPartPr/>
                <p14:nvPr/>
              </p14:nvContentPartPr>
              <p14:xfrm>
                <a:off x="10213746" y="2471583"/>
                <a:ext cx="60840" cy="183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EF7604D-930F-DFE4-A450-0D973D3586C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196106" y="2453583"/>
                  <a:ext cx="964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2587B49-71DA-F4B9-DD35-F60AC44F7B7F}"/>
                    </a:ext>
                  </a:extLst>
                </p14:cNvPr>
                <p14:cNvContentPartPr/>
                <p14:nvPr/>
              </p14:nvContentPartPr>
              <p14:xfrm>
                <a:off x="10206186" y="2489223"/>
                <a:ext cx="10440" cy="32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2587B49-71DA-F4B9-DD35-F60AC44F7B7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188546" y="2471223"/>
                  <a:ext cx="46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71DC80F-5380-55DE-F7A5-2E5A31301D13}"/>
                    </a:ext>
                  </a:extLst>
                </p14:cNvPr>
                <p14:cNvContentPartPr/>
                <p14:nvPr/>
              </p14:nvContentPartPr>
              <p14:xfrm>
                <a:off x="10412466" y="2359263"/>
                <a:ext cx="14400" cy="1652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71DC80F-5380-55DE-F7A5-2E5A31301D13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394826" y="2341263"/>
                  <a:ext cx="500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DB218C4-CE05-096B-D1CA-8AB41C60F416}"/>
                    </a:ext>
                  </a:extLst>
                </p14:cNvPr>
                <p14:cNvContentPartPr/>
                <p14:nvPr/>
              </p14:nvContentPartPr>
              <p14:xfrm>
                <a:off x="10418586" y="2264583"/>
                <a:ext cx="147960" cy="2268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DB218C4-CE05-096B-D1CA-8AB41C60F41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400586" y="2246943"/>
                  <a:ext cx="1836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D912A43-6EB1-5FF3-74FF-852A9A58E560}"/>
                    </a:ext>
                  </a:extLst>
                </p14:cNvPr>
                <p14:cNvContentPartPr/>
                <p14:nvPr/>
              </p14:nvContentPartPr>
              <p14:xfrm>
                <a:off x="10598586" y="2356383"/>
                <a:ext cx="20520" cy="1630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D912A43-6EB1-5FF3-74FF-852A9A58E56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580946" y="2338383"/>
                  <a:ext cx="56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8FD92CC-0BFF-0F4F-5E51-395897156FC9}"/>
                    </a:ext>
                  </a:extLst>
                </p14:cNvPr>
                <p14:cNvContentPartPr/>
                <p14:nvPr/>
              </p14:nvContentPartPr>
              <p14:xfrm>
                <a:off x="10548546" y="2340543"/>
                <a:ext cx="191160" cy="2160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8FD92CC-0BFF-0F4F-5E51-395897156FC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530546" y="2322543"/>
                  <a:ext cx="2268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ABF5236-EA8E-B305-26C4-CE15C30B0C0B}"/>
                    </a:ext>
                  </a:extLst>
                </p14:cNvPr>
                <p14:cNvContentPartPr/>
                <p14:nvPr/>
              </p14:nvContentPartPr>
              <p14:xfrm>
                <a:off x="10787586" y="2320023"/>
                <a:ext cx="99360" cy="2232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ABF5236-EA8E-B305-26C4-CE15C30B0C0B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0769946" y="2302023"/>
                  <a:ext cx="13500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B1CA2B0-8833-4016-E7C5-A91BA4CA5332}"/>
                    </a:ext>
                  </a:extLst>
                </p14:cNvPr>
                <p14:cNvContentPartPr/>
                <p14:nvPr/>
              </p14:nvContentPartPr>
              <p14:xfrm>
                <a:off x="10888026" y="2356383"/>
                <a:ext cx="25200" cy="1411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B1CA2B0-8833-4016-E7C5-A91BA4CA533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0870386" y="2338383"/>
                  <a:ext cx="608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5D4B65E-F7FC-5A0B-AF87-D21239F8303D}"/>
                    </a:ext>
                  </a:extLst>
                </p14:cNvPr>
                <p14:cNvContentPartPr/>
                <p14:nvPr/>
              </p14:nvContentPartPr>
              <p14:xfrm>
                <a:off x="10893066" y="2320023"/>
                <a:ext cx="79200" cy="914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5D4B65E-F7FC-5A0B-AF87-D21239F8303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875066" y="2302383"/>
                  <a:ext cx="1148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67D19EF-765E-4954-4D97-6F723DB403FF}"/>
                    </a:ext>
                  </a:extLst>
                </p14:cNvPr>
                <p14:cNvContentPartPr/>
                <p14:nvPr/>
              </p14:nvContentPartPr>
              <p14:xfrm>
                <a:off x="10909266" y="2426583"/>
                <a:ext cx="9360" cy="144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67D19EF-765E-4954-4D97-6F723DB403FF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891626" y="2408583"/>
                  <a:ext cx="450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85E09C6-425E-4A5B-29EC-D42825230064}"/>
                    </a:ext>
                  </a:extLst>
                </p14:cNvPr>
                <p14:cNvContentPartPr/>
                <p14:nvPr/>
              </p14:nvContentPartPr>
              <p14:xfrm>
                <a:off x="10903506" y="2474463"/>
                <a:ext cx="55080" cy="586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85E09C6-425E-4A5B-29EC-D4282523006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885866" y="2456463"/>
                  <a:ext cx="907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228C802-AE07-A37C-ACA4-09A0C04DCEC0}"/>
                    </a:ext>
                  </a:extLst>
                </p14:cNvPr>
                <p14:cNvContentPartPr/>
                <p14:nvPr/>
              </p14:nvContentPartPr>
              <p14:xfrm>
                <a:off x="10901706" y="2442063"/>
                <a:ext cx="54720" cy="216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228C802-AE07-A37C-ACA4-09A0C04DCEC0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884066" y="2424063"/>
                  <a:ext cx="903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86B49C7-C976-FD24-DBCA-A9F6D2DDB5AF}"/>
                    </a:ext>
                  </a:extLst>
                </p14:cNvPr>
                <p14:cNvContentPartPr/>
                <p14:nvPr/>
              </p14:nvContentPartPr>
              <p14:xfrm>
                <a:off x="11061186" y="2312463"/>
                <a:ext cx="18000" cy="1238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86B49C7-C976-FD24-DBCA-A9F6D2DDB5A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043546" y="2294823"/>
                  <a:ext cx="536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397F30ED-E6A6-4EEA-2241-5575077CEE6B}"/>
                    </a:ext>
                  </a:extLst>
                </p14:cNvPr>
                <p14:cNvContentPartPr/>
                <p14:nvPr/>
              </p14:nvContentPartPr>
              <p14:xfrm>
                <a:off x="11073786" y="2344863"/>
                <a:ext cx="15120" cy="867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397F30ED-E6A6-4EEA-2241-5575077CEE6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1055786" y="2327223"/>
                  <a:ext cx="507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91637A6-091E-6C55-BE89-EFBBA19484F3}"/>
                    </a:ext>
                  </a:extLst>
                </p14:cNvPr>
                <p14:cNvContentPartPr/>
                <p14:nvPr/>
              </p14:nvContentPartPr>
              <p14:xfrm>
                <a:off x="11135346" y="2292303"/>
                <a:ext cx="6480" cy="936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91637A6-091E-6C55-BE89-EFBBA19484F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1117706" y="2274663"/>
                  <a:ext cx="421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FF4D7BB-D570-D575-D473-D625C1364839}"/>
                    </a:ext>
                  </a:extLst>
                </p14:cNvPr>
                <p14:cNvContentPartPr/>
                <p14:nvPr/>
              </p14:nvContentPartPr>
              <p14:xfrm>
                <a:off x="9811626" y="1845903"/>
                <a:ext cx="66600" cy="1033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FF4D7BB-D570-D575-D473-D625C136483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793986" y="1827903"/>
                  <a:ext cx="1022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C70D160D-B920-ADBC-685F-C7B3ADF7420E}"/>
                    </a:ext>
                  </a:extLst>
                </p14:cNvPr>
                <p14:cNvContentPartPr/>
                <p14:nvPr/>
              </p14:nvContentPartPr>
              <p14:xfrm>
                <a:off x="9936906" y="1864263"/>
                <a:ext cx="17640" cy="806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C70D160D-B920-ADBC-685F-C7B3ADF7420E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919266" y="1846263"/>
                  <a:ext cx="53280" cy="11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72687A8-8657-64AD-969F-FA8B61D387AF}"/>
              </a:ext>
            </a:extLst>
          </p:cNvPr>
          <p:cNvGrpSpPr/>
          <p:nvPr/>
        </p:nvGrpSpPr>
        <p:grpSpPr>
          <a:xfrm>
            <a:off x="6717200" y="2886437"/>
            <a:ext cx="1390500" cy="255150"/>
            <a:chOff x="8956266" y="2705583"/>
            <a:chExt cx="185400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EC71DD23-4891-7FC0-E08C-283C398EC8F8}"/>
                    </a:ext>
                  </a:extLst>
                </p14:cNvPr>
                <p14:cNvContentPartPr/>
                <p14:nvPr/>
              </p14:nvContentPartPr>
              <p14:xfrm>
                <a:off x="8956266" y="2860383"/>
                <a:ext cx="10440" cy="1854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EC71DD23-4891-7FC0-E08C-283C398EC8F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938626" y="2842383"/>
                  <a:ext cx="460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DA8FEF9-5362-B73A-ACA5-3F6FE2CFE680}"/>
                    </a:ext>
                  </a:extLst>
                </p14:cNvPr>
                <p14:cNvContentPartPr/>
                <p14:nvPr/>
              </p14:nvContentPartPr>
              <p14:xfrm>
                <a:off x="8961306" y="2847783"/>
                <a:ext cx="7920" cy="356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DA8FEF9-5362-B73A-ACA5-3F6FE2CFE680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943666" y="2830143"/>
                  <a:ext cx="435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28F79E7-810B-B097-DB19-44BA9B845773}"/>
                    </a:ext>
                  </a:extLst>
                </p14:cNvPr>
                <p14:cNvContentPartPr/>
                <p14:nvPr/>
              </p14:nvContentPartPr>
              <p14:xfrm>
                <a:off x="8964906" y="2799903"/>
                <a:ext cx="20880" cy="144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28F79E7-810B-B097-DB19-44BA9B845773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947266" y="2782263"/>
                  <a:ext cx="565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BD6BD92-BCD1-C0EB-D75A-232B68AB798F}"/>
                    </a:ext>
                  </a:extLst>
                </p14:cNvPr>
                <p14:cNvContentPartPr/>
                <p14:nvPr/>
              </p14:nvContentPartPr>
              <p14:xfrm>
                <a:off x="9033666" y="2908623"/>
                <a:ext cx="198720" cy="950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BD6BD92-BCD1-C0EB-D75A-232B68AB798F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9015666" y="2890623"/>
                  <a:ext cx="2343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13B6F51-B3BA-316D-9DFE-1FD359071F41}"/>
                    </a:ext>
                  </a:extLst>
                </p14:cNvPr>
                <p14:cNvContentPartPr/>
                <p14:nvPr/>
              </p14:nvContentPartPr>
              <p14:xfrm>
                <a:off x="9009906" y="2705583"/>
                <a:ext cx="360" cy="3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13B6F51-B3BA-316D-9DFE-1FD359071F4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992266" y="268758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9F1A38B-7CE7-11BE-39E4-B529C6EE92B1}"/>
                    </a:ext>
                  </a:extLst>
                </p14:cNvPr>
                <p14:cNvContentPartPr/>
                <p14:nvPr/>
              </p14:nvContentPartPr>
              <p14:xfrm>
                <a:off x="9373146" y="2753463"/>
                <a:ext cx="9720" cy="2322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9F1A38B-7CE7-11BE-39E4-B529C6EE92B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355506" y="2735463"/>
                  <a:ext cx="4536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09EB449-F4FD-89B8-8901-00B83E4EF588}"/>
                    </a:ext>
                  </a:extLst>
                </p14:cNvPr>
                <p14:cNvContentPartPr/>
                <p14:nvPr/>
              </p14:nvContentPartPr>
              <p14:xfrm>
                <a:off x="9423546" y="2811783"/>
                <a:ext cx="141480" cy="1821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09EB449-F4FD-89B8-8901-00B83E4EF58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9405546" y="2794143"/>
                  <a:ext cx="1771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17729765-227D-F897-25DC-F6EADF8FC76E}"/>
                    </a:ext>
                  </a:extLst>
                </p14:cNvPr>
                <p14:cNvContentPartPr/>
                <p14:nvPr/>
              </p14:nvContentPartPr>
              <p14:xfrm>
                <a:off x="9344346" y="2780463"/>
                <a:ext cx="161640" cy="1191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17729765-227D-F897-25DC-F6EADF8FC76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326346" y="2762823"/>
                  <a:ext cx="1972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8C6DD31-03E5-7BF0-84A1-AD15914E2504}"/>
                    </a:ext>
                  </a:extLst>
                </p14:cNvPr>
                <p14:cNvContentPartPr/>
                <p14:nvPr/>
              </p14:nvContentPartPr>
              <p14:xfrm>
                <a:off x="9559986" y="2894583"/>
                <a:ext cx="95040" cy="928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8C6DD31-03E5-7BF0-84A1-AD15914E250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542346" y="2876943"/>
                  <a:ext cx="1306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B61FA86-D4CE-97FF-06E3-08FD95A778FB}"/>
                    </a:ext>
                  </a:extLst>
                </p14:cNvPr>
                <p14:cNvContentPartPr/>
                <p14:nvPr/>
              </p14:nvContentPartPr>
              <p14:xfrm>
                <a:off x="9727026" y="2714943"/>
                <a:ext cx="173160" cy="2757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B61FA86-D4CE-97FF-06E3-08FD95A778F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709386" y="2696943"/>
                  <a:ext cx="2088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BB040CE-69E7-C450-82B5-E5FF6FA85DB7}"/>
                    </a:ext>
                  </a:extLst>
                </p14:cNvPr>
                <p14:cNvContentPartPr/>
                <p14:nvPr/>
              </p14:nvContentPartPr>
              <p14:xfrm>
                <a:off x="9984066" y="2769663"/>
                <a:ext cx="179640" cy="2001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BB040CE-69E7-C450-82B5-E5FF6FA85DB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966066" y="2752023"/>
                  <a:ext cx="2152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D83A436C-36EC-5478-00CA-3207EAAB96E2}"/>
                    </a:ext>
                  </a:extLst>
                </p14:cNvPr>
                <p14:cNvContentPartPr/>
                <p14:nvPr/>
              </p14:nvContentPartPr>
              <p14:xfrm>
                <a:off x="10277106" y="2902863"/>
                <a:ext cx="82440" cy="478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D83A436C-36EC-5478-00CA-3207EAAB96E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259466" y="2885223"/>
                  <a:ext cx="1180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3474A9F-3203-85F2-1444-CEB151F3BE76}"/>
                    </a:ext>
                  </a:extLst>
                </p14:cNvPr>
                <p14:cNvContentPartPr/>
                <p14:nvPr/>
              </p14:nvContentPartPr>
              <p14:xfrm>
                <a:off x="10459986" y="2790543"/>
                <a:ext cx="119160" cy="2041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3474A9F-3203-85F2-1444-CEB151F3BE7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441986" y="2772543"/>
                  <a:ext cx="1548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6EE70F7-5E48-A4A9-E3E2-AB35C117BDED}"/>
                    </a:ext>
                  </a:extLst>
                </p14:cNvPr>
                <p14:cNvContentPartPr/>
                <p14:nvPr/>
              </p14:nvContentPartPr>
              <p14:xfrm>
                <a:off x="10537746" y="2931303"/>
                <a:ext cx="47520" cy="403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6EE70F7-5E48-A4A9-E3E2-AB35C117BDED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0520106" y="2913303"/>
                  <a:ext cx="831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E0A9F66-C7CF-286B-1D58-FC5F63B28E08}"/>
                    </a:ext>
                  </a:extLst>
                </p14:cNvPr>
                <p14:cNvContentPartPr/>
                <p14:nvPr/>
              </p14:nvContentPartPr>
              <p14:xfrm>
                <a:off x="10629546" y="2791623"/>
                <a:ext cx="180720" cy="1504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E0A9F66-C7CF-286B-1D58-FC5F63B28E0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611546" y="2773623"/>
                  <a:ext cx="216360" cy="18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FA72A69-59FD-5AAE-BC30-2EA7F56C20E4}"/>
              </a:ext>
            </a:extLst>
          </p:cNvPr>
          <p:cNvGrpSpPr/>
          <p:nvPr/>
        </p:nvGrpSpPr>
        <p:grpSpPr>
          <a:xfrm>
            <a:off x="6684800" y="3367037"/>
            <a:ext cx="105570" cy="241380"/>
            <a:chOff x="8913066" y="3346383"/>
            <a:chExt cx="140760" cy="32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C95C02F-8D18-B4AD-2C6B-201FD02E30DD}"/>
                    </a:ext>
                  </a:extLst>
                </p14:cNvPr>
                <p14:cNvContentPartPr/>
                <p14:nvPr/>
              </p14:nvContentPartPr>
              <p14:xfrm>
                <a:off x="8913066" y="3346383"/>
                <a:ext cx="31680" cy="3218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C95C02F-8D18-B4AD-2C6B-201FD02E30D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895066" y="3328743"/>
                  <a:ext cx="6732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E169645-C8E5-3CD7-AAB6-B5F862715D9B}"/>
                    </a:ext>
                  </a:extLst>
                </p14:cNvPr>
                <p14:cNvContentPartPr/>
                <p14:nvPr/>
              </p14:nvContentPartPr>
              <p14:xfrm>
                <a:off x="8917746" y="3447903"/>
                <a:ext cx="136080" cy="1256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E169645-C8E5-3CD7-AAB6-B5F862715D9B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900106" y="3430263"/>
                  <a:ext cx="171720" cy="16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104136F-298E-5235-050B-A53B9735F707}"/>
              </a:ext>
            </a:extLst>
          </p:cNvPr>
          <p:cNvGrpSpPr/>
          <p:nvPr/>
        </p:nvGrpSpPr>
        <p:grpSpPr>
          <a:xfrm>
            <a:off x="6880550" y="3237167"/>
            <a:ext cx="1259280" cy="369090"/>
            <a:chOff x="9174066" y="3173223"/>
            <a:chExt cx="1679040" cy="49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8621F3B-076C-2A72-5AB0-5729D0FFDDBE}"/>
                    </a:ext>
                  </a:extLst>
                </p14:cNvPr>
                <p14:cNvContentPartPr/>
                <p14:nvPr/>
              </p14:nvContentPartPr>
              <p14:xfrm>
                <a:off x="9174066" y="3480663"/>
                <a:ext cx="360" cy="3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8621F3B-076C-2A72-5AB0-5729D0FFDDB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156426" y="34626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2A7D3E6-D494-CBB7-FB01-B212D9A419FA}"/>
                    </a:ext>
                  </a:extLst>
                </p14:cNvPr>
                <p14:cNvContentPartPr/>
                <p14:nvPr/>
              </p14:nvContentPartPr>
              <p14:xfrm>
                <a:off x="9199266" y="3418023"/>
                <a:ext cx="130320" cy="8136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2A7D3E6-D494-CBB7-FB01-B212D9A419F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9181266" y="3400023"/>
                  <a:ext cx="1659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A42E23-35D7-175F-76BF-00E19B75B982}"/>
                    </a:ext>
                  </a:extLst>
                </p14:cNvPr>
                <p14:cNvContentPartPr/>
                <p14:nvPr/>
              </p14:nvContentPartPr>
              <p14:xfrm>
                <a:off x="9406986" y="3434943"/>
                <a:ext cx="106200" cy="442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A42E23-35D7-175F-76BF-00E19B75B98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9388986" y="3416943"/>
                  <a:ext cx="1418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77E33B5-D337-9F4B-E62B-6D139EDB779A}"/>
                    </a:ext>
                  </a:extLst>
                </p14:cNvPr>
                <p14:cNvContentPartPr/>
                <p14:nvPr/>
              </p14:nvContentPartPr>
              <p14:xfrm>
                <a:off x="9575826" y="3421623"/>
                <a:ext cx="122040" cy="655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477E33B5-D337-9F4B-E62B-6D139EDB779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9558186" y="3403623"/>
                  <a:ext cx="1576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E07C4C2-28D7-933B-4FFE-5BA9A7C31D5F}"/>
                    </a:ext>
                  </a:extLst>
                </p14:cNvPr>
                <p14:cNvContentPartPr/>
                <p14:nvPr/>
              </p14:nvContentPartPr>
              <p14:xfrm>
                <a:off x="9733146" y="3266823"/>
                <a:ext cx="212400" cy="2221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E07C4C2-28D7-933B-4FFE-5BA9A7C31D5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9715146" y="3249183"/>
                  <a:ext cx="24804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198557C-8720-6C61-131C-66A8B75BAAAF}"/>
                    </a:ext>
                  </a:extLst>
                </p14:cNvPr>
                <p14:cNvContentPartPr/>
                <p14:nvPr/>
              </p14:nvContentPartPr>
              <p14:xfrm>
                <a:off x="9930426" y="3353583"/>
                <a:ext cx="122760" cy="1087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198557C-8720-6C61-131C-66A8B75BAAAF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9912426" y="3335583"/>
                  <a:ext cx="1584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256C615-49EC-34BB-CC84-5C72146527DA}"/>
                    </a:ext>
                  </a:extLst>
                </p14:cNvPr>
                <p14:cNvContentPartPr/>
                <p14:nvPr/>
              </p14:nvContentPartPr>
              <p14:xfrm>
                <a:off x="10018626" y="3263583"/>
                <a:ext cx="19440" cy="288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256C615-49EC-34BB-CC84-5C72146527DA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0000626" y="3245943"/>
                  <a:ext cx="5508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055020F1-9F84-30E5-045E-913C6707FD0B}"/>
                    </a:ext>
                  </a:extLst>
                </p14:cNvPr>
                <p14:cNvContentPartPr/>
                <p14:nvPr/>
              </p14:nvContentPartPr>
              <p14:xfrm>
                <a:off x="10054986" y="3369423"/>
                <a:ext cx="97920" cy="2959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055020F1-9F84-30E5-045E-913C6707FD0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0037346" y="3351783"/>
                  <a:ext cx="13356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1C4AB99-14FA-1F35-9269-8851DCBCD337}"/>
                    </a:ext>
                  </a:extLst>
                </p14:cNvPr>
                <p14:cNvContentPartPr/>
                <p14:nvPr/>
              </p14:nvContentPartPr>
              <p14:xfrm>
                <a:off x="10157226" y="3370863"/>
                <a:ext cx="297720" cy="860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1C4AB99-14FA-1F35-9269-8851DCBCD337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0139586" y="3352863"/>
                  <a:ext cx="3333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8A1E5A1-54DC-7359-73A6-433B4C268879}"/>
                    </a:ext>
                  </a:extLst>
                </p14:cNvPr>
                <p14:cNvContentPartPr/>
                <p14:nvPr/>
              </p14:nvContentPartPr>
              <p14:xfrm>
                <a:off x="10604706" y="3288423"/>
                <a:ext cx="42120" cy="896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8A1E5A1-54DC-7359-73A6-433B4C268879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0586706" y="3270783"/>
                  <a:ext cx="777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7C2B78C-A021-7CB1-403F-110F78FC5991}"/>
                    </a:ext>
                  </a:extLst>
                </p14:cNvPr>
                <p14:cNvContentPartPr/>
                <p14:nvPr/>
              </p14:nvContentPartPr>
              <p14:xfrm>
                <a:off x="10680306" y="3173223"/>
                <a:ext cx="90000" cy="4147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7C2B78C-A021-7CB1-403F-110F78FC5991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0662306" y="3155583"/>
                  <a:ext cx="12564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813805D-D1D6-D902-E929-985A7E826DF6}"/>
                    </a:ext>
                  </a:extLst>
                </p14:cNvPr>
                <p14:cNvContentPartPr/>
                <p14:nvPr/>
              </p14:nvContentPartPr>
              <p14:xfrm>
                <a:off x="10715586" y="3425583"/>
                <a:ext cx="137520" cy="6408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813805D-D1D6-D902-E929-985A7E826DF6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0697946" y="3407943"/>
                  <a:ext cx="173160" cy="9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C13A76E-1DAB-0429-CBEA-DD72AC7881F8}"/>
              </a:ext>
            </a:extLst>
          </p:cNvPr>
          <p:cNvGrpSpPr/>
          <p:nvPr/>
        </p:nvGrpSpPr>
        <p:grpSpPr>
          <a:xfrm>
            <a:off x="6979370" y="3703457"/>
            <a:ext cx="312390" cy="240030"/>
            <a:chOff x="9305826" y="3794943"/>
            <a:chExt cx="416520" cy="32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A5CA48B-B07D-D2F3-095C-6DF96C9C94F6}"/>
                    </a:ext>
                  </a:extLst>
                </p14:cNvPr>
                <p14:cNvContentPartPr/>
                <p14:nvPr/>
              </p14:nvContentPartPr>
              <p14:xfrm>
                <a:off x="9305826" y="3826983"/>
                <a:ext cx="142560" cy="28800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A5CA48B-B07D-D2F3-095C-6DF96C9C94F6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9287826" y="3808983"/>
                  <a:ext cx="17820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81192955-A24E-9FEA-A721-6B9871FDFBCF}"/>
                    </a:ext>
                  </a:extLst>
                </p14:cNvPr>
                <p14:cNvContentPartPr/>
                <p14:nvPr/>
              </p14:nvContentPartPr>
              <p14:xfrm>
                <a:off x="9567186" y="3794943"/>
                <a:ext cx="155160" cy="28224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81192955-A24E-9FEA-A721-6B9871FDFBCF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9549186" y="3776943"/>
                  <a:ext cx="19080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3C3CACE-2CE0-A935-509F-5DC9F7789BE3}"/>
                    </a:ext>
                  </a:extLst>
                </p14:cNvPr>
                <p14:cNvContentPartPr/>
                <p14:nvPr/>
              </p14:nvContentPartPr>
              <p14:xfrm>
                <a:off x="9685986" y="3930663"/>
                <a:ext cx="9360" cy="4320"/>
              </p14:xfrm>
            </p:contentPart>
          </mc:Choice>
          <mc:Fallback xmlns:a="http://schemas.openxmlformats.org/drawingml/2006/main" xmlns:r="http://schemas.openxmlformats.org/officeDocument/2006/relationships" xmlns:p="http://schemas.openxmlformats.org/presentationml/2006/main"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3C3CACE-2CE0-A935-509F-5DC9F7789BE3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9667986" y="3913023"/>
                  <a:ext cx="45000" cy="3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4D731C8E-63B0-E570-B2CF-8BC3D366DC34}"/>
                  </a:ext>
                </a:extLst>
              </p14:cNvPr>
              <p14:cNvContentPartPr/>
              <p14:nvPr/>
            </p14:nvContentPartPr>
            <p14:xfrm>
              <a:off x="7413800" y="3691577"/>
              <a:ext cx="198450" cy="18468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4D731C8E-63B0-E570-B2CF-8BC3D366DC34}"/>
                  </a:ext>
                </a:extLst>
              </p:cNvPr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7395824" y="3673577"/>
                <a:ext cx="234042" cy="22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0079369"/>
      </p:ext>
    </p:extLst>
  </p:cSld>
  <p:clrMapOvr>
    <a:masterClrMapping/>
  </p:clrMapOvr>
</p:sld>
</file>

<file path=ppt/slides/slide5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457200"/>
            <a:ext cx="7886700" cy="1481070"/>
          </a:xfrm>
        </p:spPr>
        <p:txBody>
          <a:bodyPr/>
          <a:lstStyle/>
          <a:p>
            <a:r>
              <a:rPr lang="en-US" b="1" dirty="0"/>
              <a:t>A  difficulty: strong phases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8038"/>
            <a:ext cx="7886700" cy="5254581"/>
          </a:xfrm>
        </p:spPr>
        <p:txBody>
          <a:bodyPr/>
          <a:lstStyle/>
          <a:p>
            <a:r>
              <a:rPr lang="en-US" b="1" dirty="0"/>
              <a:t>The continuum and our lattice determinations of strong phase</a:t>
            </a:r>
          </a:p>
          <a:p>
            <a:pPr marL="0" indent="0">
              <a:buNone/>
            </a:pPr>
            <a:r>
              <a:rPr lang="en-US" b="1" dirty="0"/>
              <a:t>difference differs at the ~2</a:t>
            </a:r>
            <a:r>
              <a:rPr lang="el-GR" b="1" dirty="0"/>
              <a:t>σ</a:t>
            </a:r>
            <a:r>
              <a:rPr lang="en-US" b="1" dirty="0"/>
              <a:t> level: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124" y="2369713"/>
            <a:ext cx="5824470" cy="18030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6" name="Ink 105"/>
              <p14:cNvContentPartPr/>
              <p14:nvPr/>
            </p14:nvContentPartPr>
            <p14:xfrm>
              <a:off x="4707436" y="6455697"/>
              <a:ext cx="2243250" cy="1904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06" name="Ink 10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93541" y="5760177"/>
                <a:ext cx="8825760" cy="1209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730F-DA65-4817-B17A-30EB5E82ECD5}" type="slidenum">
              <a:rPr lang="en-US" smtClean="0"/>
              <a:t>59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/>
              <p14:cNvContentPartPr/>
              <p14:nvPr/>
            </p14:nvContentPartPr>
            <p14:xfrm>
              <a:off x="5611756" y="1948497"/>
              <a:ext cx="3317898" cy="29948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4" name="Ink 2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73954" y="1929417"/>
                <a:ext cx="3369020" cy="302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4223305"/>
      </p:ext>
    </p:extLst>
  </p:cSld>
  <p:clrMapOvr>
    <a:masterClrMapping/>
  </p:clrMapOvr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533B5-28B2-CB64-3319-D227102E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Current tensions in </a:t>
            </a:r>
            <a:r>
              <a:rPr lang="en-US" sz="3200" b="1" dirty="0" err="1"/>
              <a:t>Vxb</a:t>
            </a:r>
            <a:r>
              <a:rPr lang="en-US" sz="3200" b="1" dirty="0"/>
              <a:t> due </a:t>
            </a:r>
            <a:r>
              <a:rPr lang="en-US" sz="3200" b="1" dirty="0" err="1"/>
              <a:t>inc</a:t>
            </a:r>
            <a:r>
              <a:rPr lang="en-US" sz="3200" b="1" dirty="0"/>
              <a:t> vs exclusive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49695-EA92-37C0-771F-D901BA337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Very many sources of errors: As an example of pretty nasty one is </a:t>
            </a:r>
            <a:r>
              <a:rPr lang="en-US" sz="2400" b="1" dirty="0" err="1"/>
              <a:t>exptal</a:t>
            </a:r>
            <a:r>
              <a:rPr lang="en-US" sz="2400" b="1" dirty="0"/>
              <a:t>…</a:t>
            </a:r>
            <a:r>
              <a:rPr lang="en-US" sz="2400" b="1" dirty="0" err="1"/>
              <a:t>Vub</a:t>
            </a:r>
            <a:r>
              <a:rPr lang="en-US" sz="2400" b="1" dirty="0"/>
              <a:t> inclusive ..This just means they don’t see a charm hadron…</a:t>
            </a:r>
          </a:p>
          <a:p>
            <a:r>
              <a:rPr lang="en-US" sz="2400" b="1" dirty="0"/>
              <a:t>For </a:t>
            </a:r>
            <a:r>
              <a:rPr lang="en-US" sz="2400" b="1" dirty="0" err="1"/>
              <a:t>inc</a:t>
            </a:r>
            <a:r>
              <a:rPr lang="en-US" sz="2400" b="1" dirty="0"/>
              <a:t> continuum </a:t>
            </a:r>
            <a:r>
              <a:rPr lang="en-US" sz="2400" b="1" dirty="0" err="1"/>
              <a:t>pheno</a:t>
            </a:r>
            <a:r>
              <a:rPr lang="en-US" sz="2400" b="1" dirty="0"/>
              <a:t> uses approx. </a:t>
            </a:r>
            <a:r>
              <a:rPr lang="en-US" sz="2400" b="1" dirty="0" err="1"/>
              <a:t>symmetery</a:t>
            </a:r>
            <a:endParaRPr lang="en-US" sz="2400" b="1" dirty="0"/>
          </a:p>
          <a:p>
            <a:r>
              <a:rPr lang="en-US" sz="2400" b="1" dirty="0"/>
              <a:t>For the lattice (</a:t>
            </a:r>
            <a:r>
              <a:rPr lang="en-US" sz="2400" b="1" dirty="0" err="1"/>
              <a:t>exc</a:t>
            </a:r>
            <a:r>
              <a:rPr lang="en-US" sz="2400" b="1" dirty="0"/>
              <a:t>) things seem in better control</a:t>
            </a:r>
          </a:p>
          <a:p>
            <a:r>
              <a:rPr lang="en-US" sz="2400" b="1" dirty="0"/>
              <a:t>But excited state(s) should be an important concern</a:t>
            </a:r>
          </a:p>
          <a:p>
            <a:r>
              <a:rPr lang="en-US" sz="2400" b="1" dirty="0"/>
              <a:t>Should use modern </a:t>
            </a:r>
            <a:r>
              <a:rPr lang="en-US" sz="2400" b="1" dirty="0" err="1"/>
              <a:t>sophiscated</a:t>
            </a:r>
            <a:r>
              <a:rPr lang="en-US" sz="2400" b="1" dirty="0"/>
              <a:t> lattice methodology like GEVP to (re)confirm (excited) states have been properly identified and error estimates are truly robust.</a:t>
            </a:r>
          </a:p>
          <a:p>
            <a:r>
              <a:rPr lang="en-US" sz="2400" b="1" dirty="0"/>
              <a:t>See, </a:t>
            </a:r>
            <a:r>
              <a:rPr lang="en-US" sz="2400" b="1" dirty="0" err="1"/>
              <a:t>e.g</a:t>
            </a:r>
            <a:r>
              <a:rPr lang="en-US" sz="2400" b="1" dirty="0"/>
              <a:t>, CK </a:t>
            </a:r>
            <a:r>
              <a:rPr lang="en-US" sz="2400" b="1" dirty="0" err="1"/>
              <a:t>etal</a:t>
            </a:r>
            <a:r>
              <a:rPr lang="en-US" sz="2400" b="1" dirty="0"/>
              <a:t> (RBC-UKQCD) eps’ 2015 vs 2020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12C46-670D-47E4-D5AF-4A59A6030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2E761-C222-95CA-94EF-8700915E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6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D0656F-46FA-4609-8AFB-2C0B1F4C8F1A}"/>
              </a:ext>
            </a:extLst>
          </p:cNvPr>
          <p:cNvGrpSpPr/>
          <p:nvPr/>
        </p:nvGrpSpPr>
        <p:grpSpPr>
          <a:xfrm>
            <a:off x="1237034" y="1113808"/>
            <a:ext cx="1112760" cy="534960"/>
            <a:chOff x="1237034" y="1113808"/>
            <a:chExt cx="1112760" cy="53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D86A3E7-6B39-DC83-47B3-5677DDF27644}"/>
                    </a:ext>
                  </a:extLst>
                </p14:cNvPr>
                <p14:cNvContentPartPr/>
                <p14:nvPr/>
              </p14:nvContentPartPr>
              <p14:xfrm>
                <a:off x="1237034" y="1113808"/>
                <a:ext cx="14400" cy="279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D86A3E7-6B39-DC83-47B3-5677DDF2764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19034" y="1095808"/>
                  <a:ext cx="500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7A8CB48-40B1-67B6-012F-C5B9104F95A2}"/>
                    </a:ext>
                  </a:extLst>
                </p14:cNvPr>
                <p14:cNvContentPartPr/>
                <p14:nvPr/>
              </p14:nvContentPartPr>
              <p14:xfrm>
                <a:off x="1294634" y="1241968"/>
                <a:ext cx="155880" cy="54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7A8CB48-40B1-67B6-012F-C5B9104F95A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76634" y="1223968"/>
                  <a:ext cx="1915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8179B94-539C-51BA-34C4-6D0580AAD3D9}"/>
                    </a:ext>
                  </a:extLst>
                </p14:cNvPr>
                <p14:cNvContentPartPr/>
                <p14:nvPr/>
              </p14:nvContentPartPr>
              <p14:xfrm>
                <a:off x="1462754" y="1132168"/>
                <a:ext cx="26640" cy="249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8179B94-539C-51BA-34C4-6D0580AAD3D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45114" y="1114168"/>
                  <a:ext cx="622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DC44D61-BD4B-BF42-AE62-1D8FD794DF3B}"/>
                    </a:ext>
                  </a:extLst>
                </p14:cNvPr>
                <p14:cNvContentPartPr/>
                <p14:nvPr/>
              </p14:nvContentPartPr>
              <p14:xfrm>
                <a:off x="1551314" y="1265008"/>
                <a:ext cx="36360" cy="131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DC44D61-BD4B-BF42-AE62-1D8FD794DF3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33674" y="1247368"/>
                  <a:ext cx="720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5E3A277-F239-915D-1E4E-ADE8CF369606}"/>
                    </a:ext>
                  </a:extLst>
                </p14:cNvPr>
                <p14:cNvContentPartPr/>
                <p14:nvPr/>
              </p14:nvContentPartPr>
              <p14:xfrm>
                <a:off x="1587674" y="1202008"/>
                <a:ext cx="360" cy="8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5E3A277-F239-915D-1E4E-ADE8CF36960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69674" y="1184368"/>
                  <a:ext cx="360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44304A3-1FF9-FF2E-447B-D07128C3D240}"/>
                    </a:ext>
                  </a:extLst>
                </p14:cNvPr>
                <p14:cNvContentPartPr/>
                <p14:nvPr/>
              </p14:nvContentPartPr>
              <p14:xfrm>
                <a:off x="1647794" y="1306408"/>
                <a:ext cx="109080" cy="342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44304A3-1FF9-FF2E-447B-D07128C3D24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29794" y="1288408"/>
                  <a:ext cx="14472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77E846B-DDEB-E0F0-FD39-4CAC74649069}"/>
                    </a:ext>
                  </a:extLst>
                </p14:cNvPr>
                <p14:cNvContentPartPr/>
                <p14:nvPr/>
              </p14:nvContentPartPr>
              <p14:xfrm>
                <a:off x="1793594" y="1171768"/>
                <a:ext cx="73080" cy="326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77E846B-DDEB-E0F0-FD39-4CAC7464906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75594" y="1153768"/>
                  <a:ext cx="1087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86518CC-5943-5A23-5950-612EF436B2BA}"/>
                    </a:ext>
                  </a:extLst>
                </p14:cNvPr>
                <p14:cNvContentPartPr/>
                <p14:nvPr/>
              </p14:nvContentPartPr>
              <p14:xfrm>
                <a:off x="1844714" y="1397488"/>
                <a:ext cx="127800" cy="464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86518CC-5943-5A23-5950-612EF436B2B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26714" y="1379848"/>
                  <a:ext cx="16344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3A15F86-036B-C978-19A3-7D4DD6231B25}"/>
                    </a:ext>
                  </a:extLst>
                </p14:cNvPr>
                <p14:cNvContentPartPr/>
                <p14:nvPr/>
              </p14:nvContentPartPr>
              <p14:xfrm>
                <a:off x="2022914" y="1156648"/>
                <a:ext cx="156240" cy="3150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3A15F86-036B-C978-19A3-7D4DD6231B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05274" y="1138648"/>
                  <a:ext cx="1918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CE6C3B2-1D5C-2579-93B9-1764B4409AC2}"/>
                    </a:ext>
                  </a:extLst>
                </p14:cNvPr>
                <p14:cNvContentPartPr/>
                <p14:nvPr/>
              </p14:nvContentPartPr>
              <p14:xfrm>
                <a:off x="2224874" y="1253128"/>
                <a:ext cx="124920" cy="155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CE6C3B2-1D5C-2579-93B9-1764B4409AC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06874" y="1235488"/>
                  <a:ext cx="160560" cy="19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65CAFD-35E3-D040-7B3B-3142574CDFFE}"/>
              </a:ext>
            </a:extLst>
          </p:cNvPr>
          <p:cNvGrpSpPr/>
          <p:nvPr/>
        </p:nvGrpSpPr>
        <p:grpSpPr>
          <a:xfrm>
            <a:off x="2668754" y="1100488"/>
            <a:ext cx="1398600" cy="467640"/>
            <a:chOff x="2668754" y="1100488"/>
            <a:chExt cx="1398600" cy="46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43D0637-F278-8D95-F6AC-D45A332212F9}"/>
                    </a:ext>
                  </a:extLst>
                </p14:cNvPr>
                <p14:cNvContentPartPr/>
                <p14:nvPr/>
              </p14:nvContentPartPr>
              <p14:xfrm>
                <a:off x="2668754" y="1198048"/>
                <a:ext cx="183600" cy="1954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43D0637-F278-8D95-F6AC-D45A332212F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51114" y="1180048"/>
                  <a:ext cx="2192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93BE989-08A3-499D-BCD6-949B95924207}"/>
                    </a:ext>
                  </a:extLst>
                </p14:cNvPr>
                <p14:cNvContentPartPr/>
                <p14:nvPr/>
              </p14:nvContentPartPr>
              <p14:xfrm>
                <a:off x="2877554" y="1370488"/>
                <a:ext cx="186120" cy="69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93BE989-08A3-499D-BCD6-949B9592420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59914" y="1352488"/>
                  <a:ext cx="2217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0F386E3-3337-5072-9C5A-26EFF1667DAD}"/>
                    </a:ext>
                  </a:extLst>
                </p14:cNvPr>
                <p14:cNvContentPartPr/>
                <p14:nvPr/>
              </p14:nvContentPartPr>
              <p14:xfrm>
                <a:off x="3123434" y="1198768"/>
                <a:ext cx="137520" cy="226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0F386E3-3337-5072-9C5A-26EFF1667D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05794" y="1180768"/>
                  <a:ext cx="1731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2542241-C132-C40C-7E57-8F208D411766}"/>
                    </a:ext>
                  </a:extLst>
                </p14:cNvPr>
                <p14:cNvContentPartPr/>
                <p14:nvPr/>
              </p14:nvContentPartPr>
              <p14:xfrm>
                <a:off x="3281474" y="1378408"/>
                <a:ext cx="47880" cy="47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2542241-C132-C40C-7E57-8F208D41176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63474" y="1360768"/>
                  <a:ext cx="83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99CD201-7D48-82F9-0E63-D9F90CA2BEFB}"/>
                    </a:ext>
                  </a:extLst>
                </p14:cNvPr>
                <p14:cNvContentPartPr/>
                <p14:nvPr/>
              </p14:nvContentPartPr>
              <p14:xfrm>
                <a:off x="3306674" y="1308208"/>
                <a:ext cx="5400" cy="18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99CD201-7D48-82F9-0E63-D9F90CA2BEF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89034" y="1290568"/>
                  <a:ext cx="410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9E1A7F1-0C78-16A5-4825-41991A89BE11}"/>
                    </a:ext>
                  </a:extLst>
                </p14:cNvPr>
                <p14:cNvContentPartPr/>
                <p14:nvPr/>
              </p14:nvContentPartPr>
              <p14:xfrm>
                <a:off x="3373994" y="1118848"/>
                <a:ext cx="199440" cy="329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9E1A7F1-0C78-16A5-4825-41991A89BE1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56354" y="1101208"/>
                  <a:ext cx="23508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C8E5A33-113D-A7DA-20B0-FE3356E2C754}"/>
                    </a:ext>
                  </a:extLst>
                </p14:cNvPr>
                <p14:cNvContentPartPr/>
                <p14:nvPr/>
              </p14:nvContentPartPr>
              <p14:xfrm>
                <a:off x="3503594" y="1326928"/>
                <a:ext cx="91080" cy="29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C8E5A33-113D-A7DA-20B0-FE3356E2C75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485954" y="1308928"/>
                  <a:ext cx="12672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404C3DB-ADA2-6CE7-88D5-9D2FF6C7F231}"/>
                    </a:ext>
                  </a:extLst>
                </p14:cNvPr>
                <p14:cNvContentPartPr/>
                <p14:nvPr/>
              </p14:nvContentPartPr>
              <p14:xfrm>
                <a:off x="3616994" y="1284088"/>
                <a:ext cx="163440" cy="1108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404C3DB-ADA2-6CE7-88D5-9D2FF6C7F23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598994" y="1266448"/>
                  <a:ext cx="1990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7BE0106-0F12-61FC-D2F9-EC66E7CEBA38}"/>
                    </a:ext>
                  </a:extLst>
                </p14:cNvPr>
                <p14:cNvContentPartPr/>
                <p14:nvPr/>
              </p14:nvContentPartPr>
              <p14:xfrm>
                <a:off x="3782594" y="1100488"/>
                <a:ext cx="89640" cy="2480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7BE0106-0F12-61FC-D2F9-EC66E7CEBA3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64954" y="1082488"/>
                  <a:ext cx="12528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0434FC5-008B-D16C-C599-80A1D9A583C3}"/>
                    </a:ext>
                  </a:extLst>
                </p14:cNvPr>
                <p14:cNvContentPartPr/>
                <p14:nvPr/>
              </p14:nvContentPartPr>
              <p14:xfrm>
                <a:off x="3937754" y="1259608"/>
                <a:ext cx="129600" cy="3085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0434FC5-008B-D16C-C599-80A1D9A583C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920114" y="1241968"/>
                  <a:ext cx="165240" cy="34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B520C48-2712-41C5-2F8D-59F76738FB33}"/>
                  </a:ext>
                </a:extLst>
              </p14:cNvPr>
              <p14:cNvContentPartPr/>
              <p14:nvPr/>
            </p14:nvContentPartPr>
            <p14:xfrm>
              <a:off x="4195154" y="1370128"/>
              <a:ext cx="242640" cy="13104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B520C48-2712-41C5-2F8D-59F76738FB3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177514" y="1352128"/>
                <a:ext cx="2782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0AEF074-B09F-C71D-2EAF-89F5C4E6A598}"/>
                  </a:ext>
                </a:extLst>
              </p14:cNvPr>
              <p14:cNvContentPartPr/>
              <p14:nvPr/>
            </p14:nvContentPartPr>
            <p14:xfrm>
              <a:off x="5213234" y="407128"/>
              <a:ext cx="13680" cy="4428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0AEF074-B09F-C71D-2EAF-89F5C4E6A59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95234" y="389128"/>
                <a:ext cx="49320" cy="7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76DBCCE2-FC9B-3137-B75C-1CEECD570865}"/>
              </a:ext>
            </a:extLst>
          </p:cNvPr>
          <p:cNvGrpSpPr/>
          <p:nvPr/>
        </p:nvGrpSpPr>
        <p:grpSpPr>
          <a:xfrm>
            <a:off x="4481714" y="1392088"/>
            <a:ext cx="351360" cy="163080"/>
            <a:chOff x="4481714" y="1392088"/>
            <a:chExt cx="351360" cy="16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22A0579-957F-FFD8-2DFE-1E3B34FEB2F7}"/>
                    </a:ext>
                  </a:extLst>
                </p14:cNvPr>
                <p14:cNvContentPartPr/>
                <p14:nvPr/>
              </p14:nvContentPartPr>
              <p14:xfrm>
                <a:off x="4481714" y="1392088"/>
                <a:ext cx="83880" cy="163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22A0579-957F-FFD8-2DFE-1E3B34FEB2F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463714" y="1374088"/>
                  <a:ext cx="1195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BEED35D-0B60-677D-EFE2-5D3D937C857A}"/>
                    </a:ext>
                  </a:extLst>
                </p14:cNvPr>
                <p14:cNvContentPartPr/>
                <p14:nvPr/>
              </p14:nvContentPartPr>
              <p14:xfrm>
                <a:off x="4599074" y="1399648"/>
                <a:ext cx="114480" cy="115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BEED35D-0B60-677D-EFE2-5D3D937C857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581434" y="1382008"/>
                  <a:ext cx="1501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092876D-3BDB-5E08-7DE6-5CFF63B198BC}"/>
                    </a:ext>
                  </a:extLst>
                </p14:cNvPr>
                <p14:cNvContentPartPr/>
                <p14:nvPr/>
              </p14:nvContentPartPr>
              <p14:xfrm>
                <a:off x="4735874" y="1415128"/>
                <a:ext cx="97200" cy="98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092876D-3BDB-5E08-7DE6-5CFF63B198B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17874" y="1397488"/>
                  <a:ext cx="132840" cy="13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E784EB-AE44-08CB-2583-CE6594A59D7E}"/>
              </a:ext>
            </a:extLst>
          </p:cNvPr>
          <p:cNvGrpSpPr/>
          <p:nvPr/>
        </p:nvGrpSpPr>
        <p:grpSpPr>
          <a:xfrm>
            <a:off x="5000474" y="1239088"/>
            <a:ext cx="386640" cy="236520"/>
            <a:chOff x="5000474" y="1239088"/>
            <a:chExt cx="386640" cy="23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CD178CA-D5E2-629E-F9DC-318CBD21EAD2}"/>
                    </a:ext>
                  </a:extLst>
                </p14:cNvPr>
                <p14:cNvContentPartPr/>
                <p14:nvPr/>
              </p14:nvContentPartPr>
              <p14:xfrm>
                <a:off x="5000474" y="1293448"/>
                <a:ext cx="9000" cy="1411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CD178CA-D5E2-629E-F9DC-318CBD21EAD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82474" y="1275808"/>
                  <a:ext cx="446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F0D746F-058D-D5F1-598D-E3093E69F4EE}"/>
                    </a:ext>
                  </a:extLst>
                </p14:cNvPr>
                <p14:cNvContentPartPr/>
                <p14:nvPr/>
              </p14:nvContentPartPr>
              <p14:xfrm>
                <a:off x="5041874" y="1325488"/>
                <a:ext cx="173160" cy="763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F0D746F-058D-D5F1-598D-E3093E69F4E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23874" y="1307488"/>
                  <a:ext cx="2088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B3267F5-B44D-C794-B70D-9223C5CBC836}"/>
                    </a:ext>
                  </a:extLst>
                </p14:cNvPr>
                <p14:cNvContentPartPr/>
                <p14:nvPr/>
              </p14:nvContentPartPr>
              <p14:xfrm>
                <a:off x="5235914" y="1364368"/>
                <a:ext cx="151200" cy="1112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B3267F5-B44D-C794-B70D-9223C5CBC83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217914" y="1346368"/>
                  <a:ext cx="1868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A1AC13C-F3E5-B0B7-6016-92CCB59A629F}"/>
                    </a:ext>
                  </a:extLst>
                </p14:cNvPr>
                <p14:cNvContentPartPr/>
                <p14:nvPr/>
              </p14:nvContentPartPr>
              <p14:xfrm>
                <a:off x="5099114" y="1239088"/>
                <a:ext cx="159840" cy="1051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A1AC13C-F3E5-B0B7-6016-92CCB59A629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081114" y="1221088"/>
                  <a:ext cx="19548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48C222-F48D-6ACC-62C6-306A7F97D3AC}"/>
              </a:ext>
            </a:extLst>
          </p:cNvPr>
          <p:cNvGrpSpPr/>
          <p:nvPr/>
        </p:nvGrpSpPr>
        <p:grpSpPr>
          <a:xfrm>
            <a:off x="5609954" y="1326928"/>
            <a:ext cx="587880" cy="263520"/>
            <a:chOff x="5609954" y="1326928"/>
            <a:chExt cx="587880" cy="26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71A9297-32DC-EF1C-EE5D-55ABE7D4A400}"/>
                    </a:ext>
                  </a:extLst>
                </p14:cNvPr>
                <p14:cNvContentPartPr/>
                <p14:nvPr/>
              </p14:nvContentPartPr>
              <p14:xfrm>
                <a:off x="5609954" y="1381288"/>
                <a:ext cx="60480" cy="107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71A9297-32DC-EF1C-EE5D-55ABE7D4A40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591954" y="1363648"/>
                  <a:ext cx="961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E03C876-D2D8-8466-7DEC-AAFA2FBC1B47}"/>
                    </a:ext>
                  </a:extLst>
                </p14:cNvPr>
                <p14:cNvContentPartPr/>
                <p14:nvPr/>
              </p14:nvContentPartPr>
              <p14:xfrm>
                <a:off x="5986514" y="1326928"/>
                <a:ext cx="6120" cy="4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E03C876-D2D8-8466-7DEC-AAFA2FBC1B4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968514" y="1308928"/>
                  <a:ext cx="417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0CD5E91-1350-B2E8-97DC-6699CDB30153}"/>
                    </a:ext>
                  </a:extLst>
                </p14:cNvPr>
                <p14:cNvContentPartPr/>
                <p14:nvPr/>
              </p14:nvContentPartPr>
              <p14:xfrm>
                <a:off x="5816594" y="1346008"/>
                <a:ext cx="126000" cy="2296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0CD5E91-1350-B2E8-97DC-6699CDB3015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798954" y="1328008"/>
                  <a:ext cx="16164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E676B84-C671-8078-2359-EDEA8B7EA3E8}"/>
                    </a:ext>
                  </a:extLst>
                </p14:cNvPr>
                <p14:cNvContentPartPr/>
                <p14:nvPr/>
              </p14:nvContentPartPr>
              <p14:xfrm>
                <a:off x="5928194" y="1420168"/>
                <a:ext cx="269640" cy="1702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E676B84-C671-8078-2359-EDEA8B7EA3E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910554" y="1402528"/>
                  <a:ext cx="305280" cy="20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C88EBDE-A533-0619-3490-B8291598E41A}"/>
              </a:ext>
            </a:extLst>
          </p:cNvPr>
          <p:cNvGrpSpPr/>
          <p:nvPr/>
        </p:nvGrpSpPr>
        <p:grpSpPr>
          <a:xfrm>
            <a:off x="6285314" y="1319728"/>
            <a:ext cx="584280" cy="280080"/>
            <a:chOff x="6285314" y="1319728"/>
            <a:chExt cx="584280" cy="28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7485C01-19AE-7AB7-81A2-7E892564BFEA}"/>
                    </a:ext>
                  </a:extLst>
                </p14:cNvPr>
                <p14:cNvContentPartPr/>
                <p14:nvPr/>
              </p14:nvContentPartPr>
              <p14:xfrm>
                <a:off x="6285314" y="1319728"/>
                <a:ext cx="205560" cy="2800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7485C01-19AE-7AB7-81A2-7E892564BFE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267314" y="1301728"/>
                  <a:ext cx="24120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311D067-8850-2C85-9164-D3833F0543AD}"/>
                    </a:ext>
                  </a:extLst>
                </p14:cNvPr>
                <p14:cNvContentPartPr/>
                <p14:nvPr/>
              </p14:nvContentPartPr>
              <p14:xfrm>
                <a:off x="6423914" y="1442128"/>
                <a:ext cx="226800" cy="954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311D067-8850-2C85-9164-D3833F0543A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406274" y="1424488"/>
                  <a:ext cx="2624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9EEA489-A36E-D054-4119-6D017B72E249}"/>
                    </a:ext>
                  </a:extLst>
                </p14:cNvPr>
                <p14:cNvContentPartPr/>
                <p14:nvPr/>
              </p14:nvContentPartPr>
              <p14:xfrm>
                <a:off x="6684554" y="1337008"/>
                <a:ext cx="185040" cy="2271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9EEA489-A36E-D054-4119-6D017B72E24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666914" y="1319368"/>
                  <a:ext cx="22068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C7FE30-1E91-E5F0-693D-6A2CACC3D3FA}"/>
              </a:ext>
            </a:extLst>
          </p:cNvPr>
          <p:cNvGrpSpPr/>
          <p:nvPr/>
        </p:nvGrpSpPr>
        <p:grpSpPr>
          <a:xfrm>
            <a:off x="7101434" y="1311088"/>
            <a:ext cx="987840" cy="325440"/>
            <a:chOff x="7101434" y="1311088"/>
            <a:chExt cx="987840" cy="32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7658ED3-3FD4-B260-9EAF-70281F9E6641}"/>
                    </a:ext>
                  </a:extLst>
                </p14:cNvPr>
                <p14:cNvContentPartPr/>
                <p14:nvPr/>
              </p14:nvContentPartPr>
              <p14:xfrm>
                <a:off x="7101434" y="1347448"/>
                <a:ext cx="126720" cy="22788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7658ED3-3FD4-B260-9EAF-70281F9E664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083794" y="1329808"/>
                  <a:ext cx="16236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78A9939-5C3A-0D0F-9FCB-314935F9723E}"/>
                    </a:ext>
                  </a:extLst>
                </p14:cNvPr>
                <p14:cNvContentPartPr/>
                <p14:nvPr/>
              </p14:nvContentPartPr>
              <p14:xfrm>
                <a:off x="7239674" y="1433128"/>
                <a:ext cx="395640" cy="15732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78A9939-5C3A-0D0F-9FCB-314935F9723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222034" y="1415488"/>
                  <a:ext cx="4312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1CCAE8F-6FCB-9298-CE67-67D44C5C7D74}"/>
                    </a:ext>
                  </a:extLst>
                </p14:cNvPr>
                <p14:cNvContentPartPr/>
                <p14:nvPr/>
              </p14:nvContentPartPr>
              <p14:xfrm>
                <a:off x="7736834" y="1321888"/>
                <a:ext cx="57600" cy="27936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1CCAE8F-6FCB-9298-CE67-67D44C5C7D7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719194" y="1303888"/>
                  <a:ext cx="932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18F13F9-5F38-F0AE-B771-DEEC83C29E47}"/>
                    </a:ext>
                  </a:extLst>
                </p14:cNvPr>
                <p14:cNvContentPartPr/>
                <p14:nvPr/>
              </p14:nvContentPartPr>
              <p14:xfrm>
                <a:off x="7773554" y="1311088"/>
                <a:ext cx="199800" cy="26784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18F13F9-5F38-F0AE-B771-DEEC83C29E4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755914" y="1293448"/>
                  <a:ext cx="2354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AD7294B-A21E-8558-D44B-E6F601B3BE7A}"/>
                    </a:ext>
                  </a:extLst>
                </p14:cNvPr>
                <p14:cNvContentPartPr/>
                <p14:nvPr/>
              </p14:nvContentPartPr>
              <p14:xfrm>
                <a:off x="7967954" y="1332328"/>
                <a:ext cx="121320" cy="304200"/>
              </p14:xfrm>
            </p:contentPart>
          </mc:Choice>
          <mc:Fallback xmlns:p="http://schemas.openxmlformats.org/presentationml/2006/main" xmlns:r="http://schemas.openxmlformats.org/officeDocument/2006/relationships" xmlns:a="http://schemas.openxmlformats.org/drawingml/2006/main"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AD7294B-A21E-8558-D44B-E6F601B3BE7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949954" y="1314688"/>
                  <a:ext cx="156960" cy="33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54D12B5-7EF1-0FB0-CBCA-5443FB36F4D9}"/>
              </a:ext>
            </a:extLst>
          </p:cNvPr>
          <p:cNvSpPr/>
          <p:nvPr/>
        </p:nvSpPr>
        <p:spPr>
          <a:xfrm>
            <a:off x="1294634" y="5791200"/>
            <a:ext cx="5806800" cy="685800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Luscher+Wolfe</a:t>
            </a:r>
            <a:r>
              <a:rPr lang="en-US" dirty="0"/>
              <a:t>, NPB’90; Sommer et al JHEP’09; JHEP’12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B040821-2ADC-FAA0-9CA5-1359A9BF638F}"/>
                  </a:ext>
                </a:extLst>
              </p14:cNvPr>
              <p14:cNvContentPartPr/>
              <p14:nvPr/>
            </p14:nvContentPartPr>
            <p14:xfrm>
              <a:off x="6457371" y="2638543"/>
              <a:ext cx="5760" cy="3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B040821-2ADC-FAA0-9CA5-1359A9BF638F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439731" y="2620543"/>
                <a:ext cx="41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BA5060E-5D70-07D5-C372-502695761635}"/>
                  </a:ext>
                </a:extLst>
              </p14:cNvPr>
              <p14:cNvContentPartPr/>
              <p14:nvPr/>
            </p14:nvContentPartPr>
            <p14:xfrm>
              <a:off x="6810531" y="2837263"/>
              <a:ext cx="488160" cy="3189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BA5060E-5D70-07D5-C372-50269576163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792531" y="2819623"/>
                <a:ext cx="52380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332371E3-2F65-1169-C66C-3D3493CB03ED}"/>
                  </a:ext>
                </a:extLst>
              </p14:cNvPr>
              <p14:cNvContentPartPr/>
              <p14:nvPr/>
            </p14:nvContentPartPr>
            <p14:xfrm>
              <a:off x="6985131" y="2608663"/>
              <a:ext cx="159840" cy="2412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332371E3-2F65-1169-C66C-3D3493CB03ED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967491" y="2591023"/>
                <a:ext cx="1954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A5A8C80-41DE-6209-CAE5-14ED81767A6D}"/>
                  </a:ext>
                </a:extLst>
              </p14:cNvPr>
              <p14:cNvContentPartPr/>
              <p14:nvPr/>
            </p14:nvContentPartPr>
            <p14:xfrm>
              <a:off x="7035531" y="2736823"/>
              <a:ext cx="59400" cy="5112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A5A8C80-41DE-6209-CAE5-14ED81767A6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017531" y="2719183"/>
                <a:ext cx="9504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178E1DE-25AA-E172-B841-CDC69C80F346}"/>
                  </a:ext>
                </a:extLst>
              </p14:cNvPr>
              <p14:cNvContentPartPr/>
              <p14:nvPr/>
            </p14:nvContentPartPr>
            <p14:xfrm>
              <a:off x="7212291" y="2661223"/>
              <a:ext cx="144000" cy="1130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178E1DE-25AA-E172-B841-CDC69C80F346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194291" y="2643223"/>
                <a:ext cx="17964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D29EF63-F742-73DD-C2FF-CADBACB102CA}"/>
                  </a:ext>
                </a:extLst>
              </p14:cNvPr>
              <p14:cNvContentPartPr/>
              <p14:nvPr/>
            </p14:nvContentPartPr>
            <p14:xfrm>
              <a:off x="7335411" y="2650063"/>
              <a:ext cx="109080" cy="1922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D29EF63-F742-73DD-C2FF-CADBACB102C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317411" y="2632423"/>
                <a:ext cx="14472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17E0AC98-5D48-0A74-15DB-4DC7D783CAA2}"/>
                  </a:ext>
                </a:extLst>
              </p14:cNvPr>
              <p14:cNvContentPartPr/>
              <p14:nvPr/>
            </p14:nvContentPartPr>
            <p14:xfrm>
              <a:off x="7499571" y="2692903"/>
              <a:ext cx="110160" cy="1072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17E0AC98-5D48-0A74-15DB-4DC7D783CAA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481931" y="2674903"/>
                <a:ext cx="1458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B0C2D99-918F-122C-DBD8-3788744C5152}"/>
                  </a:ext>
                </a:extLst>
              </p14:cNvPr>
              <p14:cNvContentPartPr/>
              <p14:nvPr/>
            </p14:nvContentPartPr>
            <p14:xfrm>
              <a:off x="7619451" y="3188623"/>
              <a:ext cx="384840" cy="24912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B0C2D99-918F-122C-DBD8-3788744C51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601811" y="3170623"/>
                <a:ext cx="4204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C41FA05-9449-998B-DB7C-234D4081E16F}"/>
                  </a:ext>
                </a:extLst>
              </p14:cNvPr>
              <p14:cNvContentPartPr/>
              <p14:nvPr/>
            </p14:nvContentPartPr>
            <p14:xfrm>
              <a:off x="7998531" y="2959663"/>
              <a:ext cx="158400" cy="43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C41FA05-9449-998B-DB7C-234D4081E16F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980531" y="2942023"/>
                <a:ext cx="19404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50BFA72-1DB5-43B8-3344-B1E3074CFF9C}"/>
                  </a:ext>
                </a:extLst>
              </p14:cNvPr>
              <p14:cNvContentPartPr/>
              <p14:nvPr/>
            </p14:nvContentPartPr>
            <p14:xfrm>
              <a:off x="7972251" y="3022663"/>
              <a:ext cx="177840" cy="1267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50BFA72-1DB5-43B8-3344-B1E3074CFF9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954611" y="3004663"/>
                <a:ext cx="21348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7B5F7BA-89B3-356A-8B2D-1F900875C824}"/>
                  </a:ext>
                </a:extLst>
              </p14:cNvPr>
              <p14:cNvContentPartPr/>
              <p14:nvPr/>
            </p14:nvContentPartPr>
            <p14:xfrm>
              <a:off x="8194371" y="3064423"/>
              <a:ext cx="277920" cy="2718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7B5F7BA-89B3-356A-8B2D-1F900875C824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176731" y="3046783"/>
                <a:ext cx="313560" cy="30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FC393181-2F83-D329-31A0-0EAC971E7036}"/>
              </a:ext>
            </a:extLst>
          </p:cNvPr>
          <p:cNvGrpSpPr/>
          <p:nvPr/>
        </p:nvGrpSpPr>
        <p:grpSpPr>
          <a:xfrm>
            <a:off x="7679211" y="2595343"/>
            <a:ext cx="1001160" cy="285480"/>
            <a:chOff x="7679211" y="2595343"/>
            <a:chExt cx="1001160" cy="285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F5AD736-F3D2-A7A6-9186-69FB31EA3B25}"/>
                    </a:ext>
                  </a:extLst>
                </p14:cNvPr>
                <p14:cNvContentPartPr/>
                <p14:nvPr/>
              </p14:nvContentPartPr>
              <p14:xfrm>
                <a:off x="7679211" y="2619463"/>
                <a:ext cx="217440" cy="26136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F5AD736-F3D2-A7A6-9186-69FB31EA3B2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661571" y="2601823"/>
                  <a:ext cx="2530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0DC4B4E-5F8C-AE74-F939-39E02A699E8D}"/>
                    </a:ext>
                  </a:extLst>
                </p14:cNvPr>
                <p14:cNvContentPartPr/>
                <p14:nvPr/>
              </p14:nvContentPartPr>
              <p14:xfrm>
                <a:off x="7941291" y="2641783"/>
                <a:ext cx="22680" cy="16956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0DC4B4E-5F8C-AE74-F939-39E02A699E8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923651" y="2624143"/>
                  <a:ext cx="583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03CFD8D-1796-328C-1919-E38F8A6B8AD8}"/>
                    </a:ext>
                  </a:extLst>
                </p14:cNvPr>
                <p14:cNvContentPartPr/>
                <p14:nvPr/>
              </p14:nvContentPartPr>
              <p14:xfrm>
                <a:off x="7955691" y="2700463"/>
                <a:ext cx="131040" cy="270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03CFD8D-1796-328C-1919-E38F8A6B8AD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938051" y="2682463"/>
                  <a:ext cx="1666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25F778C-AA8E-1271-A60D-E2579A8A3452}"/>
                    </a:ext>
                  </a:extLst>
                </p14:cNvPr>
                <p14:cNvContentPartPr/>
                <p14:nvPr/>
              </p14:nvContentPartPr>
              <p14:xfrm>
                <a:off x="8086011" y="2655823"/>
                <a:ext cx="21600" cy="21636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25F778C-AA8E-1271-A60D-E2579A8A345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068371" y="2637823"/>
                  <a:ext cx="5724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C0CF76E-F899-E74D-356C-0BA17AFC364B}"/>
                    </a:ext>
                  </a:extLst>
                </p14:cNvPr>
                <p14:cNvContentPartPr/>
                <p14:nvPr/>
              </p14:nvContentPartPr>
              <p14:xfrm>
                <a:off x="8158731" y="2663023"/>
                <a:ext cx="104760" cy="11124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C0CF76E-F899-E74D-356C-0BA17AFC364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140731" y="2645383"/>
                  <a:ext cx="1404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A9AC581-D902-BEAA-C1B2-7B1619B770EB}"/>
                    </a:ext>
                  </a:extLst>
                </p14:cNvPr>
                <p14:cNvContentPartPr/>
                <p14:nvPr/>
              </p14:nvContentPartPr>
              <p14:xfrm>
                <a:off x="8355291" y="2612983"/>
                <a:ext cx="161280" cy="3888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A9AC581-D902-BEAA-C1B2-7B1619B770E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337651" y="2595343"/>
                  <a:ext cx="1969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021EB02-435F-2BC7-3B9C-95A489AE36E4}"/>
                    </a:ext>
                  </a:extLst>
                </p14:cNvPr>
                <p14:cNvContentPartPr/>
                <p14:nvPr/>
              </p14:nvContentPartPr>
              <p14:xfrm>
                <a:off x="8362851" y="2632423"/>
                <a:ext cx="129960" cy="1832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021EB02-435F-2BC7-3B9C-95A489AE36E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345211" y="2614423"/>
                  <a:ext cx="1656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D7F9C5C-FD3F-66BB-5E2F-68C4667C87F8}"/>
                    </a:ext>
                  </a:extLst>
                </p14:cNvPr>
                <p14:cNvContentPartPr/>
                <p14:nvPr/>
              </p14:nvContentPartPr>
              <p14:xfrm>
                <a:off x="8580291" y="2652223"/>
                <a:ext cx="46440" cy="1227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D7F9C5C-FD3F-66BB-5E2F-68C4667C87F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562651" y="2634583"/>
                  <a:ext cx="820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68AF6E6-9E4B-F563-19F4-60DB8100BBB1}"/>
                    </a:ext>
                  </a:extLst>
                </p14:cNvPr>
                <p14:cNvContentPartPr/>
                <p14:nvPr/>
              </p14:nvContentPartPr>
              <p14:xfrm>
                <a:off x="8648331" y="2595343"/>
                <a:ext cx="32040" cy="1152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68AF6E6-9E4B-F563-19F4-60DB8100BBB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630691" y="2577343"/>
                  <a:ext cx="6768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D2C7BE7-AE9D-9521-87D8-BBAB667C2097}"/>
              </a:ext>
            </a:extLst>
          </p:cNvPr>
          <p:cNvGrpSpPr/>
          <p:nvPr/>
        </p:nvGrpSpPr>
        <p:grpSpPr>
          <a:xfrm>
            <a:off x="826611" y="4521703"/>
            <a:ext cx="828720" cy="340560"/>
            <a:chOff x="826611" y="4521703"/>
            <a:chExt cx="828720" cy="340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B55AD9C-B519-BECC-E01A-BFB8EFD06868}"/>
                    </a:ext>
                  </a:extLst>
                </p14:cNvPr>
                <p14:cNvContentPartPr/>
                <p14:nvPr/>
              </p14:nvContentPartPr>
              <p14:xfrm>
                <a:off x="1626531" y="4665703"/>
                <a:ext cx="7200" cy="25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B55AD9C-B519-BECC-E01A-BFB8EFD0686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608531" y="4647703"/>
                  <a:ext cx="428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AE7D000-9FAD-C5DD-EB9E-FFFA5A1FAA71}"/>
                    </a:ext>
                  </a:extLst>
                </p14:cNvPr>
                <p14:cNvContentPartPr/>
                <p14:nvPr/>
              </p14:nvContentPartPr>
              <p14:xfrm>
                <a:off x="826611" y="4521703"/>
                <a:ext cx="828720" cy="34056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AE7D000-9FAD-C5DD-EB9E-FFFA5A1FAA7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08611" y="4504063"/>
                  <a:ext cx="864360" cy="37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D97952D-47DF-5B7E-2715-5C73757F6EB4}"/>
              </a:ext>
            </a:extLst>
          </p:cNvPr>
          <p:cNvGrpSpPr/>
          <p:nvPr/>
        </p:nvGrpSpPr>
        <p:grpSpPr>
          <a:xfrm>
            <a:off x="239091" y="4828063"/>
            <a:ext cx="784800" cy="1203480"/>
            <a:chOff x="239091" y="4828063"/>
            <a:chExt cx="784800" cy="1203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EE66A1F-E84E-7A88-9621-5CC3D95A90FC}"/>
                    </a:ext>
                  </a:extLst>
                </p14:cNvPr>
                <p14:cNvContentPartPr/>
                <p14:nvPr/>
              </p14:nvContentPartPr>
              <p14:xfrm>
                <a:off x="239091" y="4828063"/>
                <a:ext cx="711000" cy="11527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EE66A1F-E84E-7A88-9621-5CC3D95A90F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21091" y="4810063"/>
                  <a:ext cx="746640" cy="11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29DBD8C-CAFE-63E6-F6EC-5768A5EF99CB}"/>
                    </a:ext>
                  </a:extLst>
                </p14:cNvPr>
                <p14:cNvContentPartPr/>
                <p14:nvPr/>
              </p14:nvContentPartPr>
              <p14:xfrm>
                <a:off x="785931" y="5748943"/>
                <a:ext cx="237960" cy="2826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29DBD8C-CAFE-63E6-F6EC-5768A5EF99C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67931" y="5730943"/>
                  <a:ext cx="273600" cy="318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90410641"/>
      </p:ext>
    </p:extLst>
  </p:cSld>
  <p:clrMapOvr>
    <a:masterClrMapping/>
  </p:clrMapOvr>
</p:sld>
</file>

<file path=ppt/slides/slide6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%"/>
          </a:bodyPr>
          <a:lstStyle/>
          <a:p>
            <a:r>
              <a:rPr lang="en-US" dirty="0"/>
              <a:t>Challenges of physical K=&gt;pi </a:t>
            </a:r>
            <a:r>
              <a:rPr lang="en-US" dirty="0" err="1"/>
              <a:t>pi</a:t>
            </a:r>
            <a:r>
              <a:rPr lang="en-US" dirty="0"/>
              <a:t> kinematics on the lattice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60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/>
              <p14:cNvContentPartPr/>
              <p14:nvPr/>
            </p14:nvContentPartPr>
            <p14:xfrm>
              <a:off x="7909658" y="2993400"/>
              <a:ext cx="253800" cy="3931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0" name="Ink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6258" y="2976480"/>
                <a:ext cx="290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2" name="Ink 41"/>
              <p14:cNvContentPartPr/>
              <p14:nvPr/>
            </p14:nvContentPartPr>
            <p14:xfrm>
              <a:off x="6687818" y="3392280"/>
              <a:ext cx="1847520" cy="12988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42" name="Ink 4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21258" y="3326760"/>
                <a:ext cx="2374200" cy="13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3" name="Ink 52"/>
              <p14:cNvContentPartPr/>
              <p14:nvPr/>
            </p14:nvContentPartPr>
            <p14:xfrm>
              <a:off x="3309780" y="2556038"/>
              <a:ext cx="430560" cy="5367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53" name="Ink 5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85300" y="2541278"/>
                <a:ext cx="47916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73" name="Ink 3072"/>
              <p14:cNvContentPartPr/>
              <p14:nvPr/>
            </p14:nvContentPartPr>
            <p14:xfrm>
              <a:off x="45660" y="2886878"/>
              <a:ext cx="468000" cy="13888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3073" name="Ink 307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620" y="2872118"/>
                <a:ext cx="499320" cy="141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1442992" y="2326410"/>
              <a:ext cx="1428840" cy="774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26432" y="2303010"/>
                <a:ext cx="146376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/>
              <p14:cNvContentPartPr/>
              <p14:nvPr/>
            </p14:nvContentPartPr>
            <p14:xfrm>
              <a:off x="930352" y="1259370"/>
              <a:ext cx="8026560" cy="4629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5" name="Ink 1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4872" y="1234170"/>
                <a:ext cx="806472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/>
              <p14:cNvContentPartPr/>
              <p14:nvPr/>
            </p14:nvContentPartPr>
            <p14:xfrm>
              <a:off x="593392" y="1374930"/>
              <a:ext cx="806760" cy="7502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1" name="Ink 2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1072" y="1353340"/>
                <a:ext cx="842040" cy="781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6" name="Ink 45"/>
              <p14:cNvContentPartPr/>
              <p14:nvPr/>
            </p14:nvContentPartPr>
            <p14:xfrm>
              <a:off x="4914472" y="1505250"/>
              <a:ext cx="4680" cy="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46" name="Ink 4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46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84" name="Ink 3083"/>
              <p14:cNvContentPartPr/>
              <p14:nvPr/>
            </p14:nvContentPartPr>
            <p14:xfrm>
              <a:off x="7336552" y="4005090"/>
              <a:ext cx="1067400" cy="1904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3084" name="Ink 308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12432" y="3980970"/>
                <a:ext cx="111564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08" name="Ink 3107"/>
              <p14:cNvContentPartPr/>
              <p14:nvPr/>
            </p14:nvContentPartPr>
            <p14:xfrm>
              <a:off x="662152" y="3883050"/>
              <a:ext cx="550440" cy="17006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3108" name="Ink 310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9832" y="3863610"/>
                <a:ext cx="590040" cy="174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118" name="Ink 3117"/>
              <p14:cNvContentPartPr/>
              <p14:nvPr/>
            </p14:nvContentPartPr>
            <p14:xfrm>
              <a:off x="411232" y="4808250"/>
              <a:ext cx="299160" cy="8838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3118" name="Ink 3117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90352" y="4789530"/>
                <a:ext cx="331560" cy="9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19" name="Ink 3118"/>
              <p14:cNvContentPartPr/>
              <p14:nvPr/>
            </p14:nvContentPartPr>
            <p14:xfrm>
              <a:off x="636952" y="5552010"/>
              <a:ext cx="3780360" cy="5994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3119" name="Ink 311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14632" y="5532930"/>
                <a:ext cx="383292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38" name="Ink 3137"/>
              <p14:cNvContentPartPr/>
              <p14:nvPr/>
            </p14:nvContentPartPr>
            <p14:xfrm>
              <a:off x="8335192" y="2873610"/>
              <a:ext cx="581400" cy="3265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3138" name="Ink 3137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316112" y="2858850"/>
                <a:ext cx="63108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42" name="Ink 3141"/>
              <p14:cNvContentPartPr/>
              <p14:nvPr/>
            </p14:nvContentPartPr>
            <p14:xfrm>
              <a:off x="3718552" y="3273930"/>
              <a:ext cx="5264640" cy="4449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3142" name="Ink 3141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698752" y="3249450"/>
                <a:ext cx="5297040" cy="49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55" name="Ink 3154"/>
              <p14:cNvContentPartPr/>
              <p14:nvPr/>
            </p14:nvContentPartPr>
            <p14:xfrm>
              <a:off x="6198952" y="3491370"/>
              <a:ext cx="360" cy="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3155" name="Ink 3154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0" y="0"/>
                <a:ext cx="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" name="Ink 10"/>
              <p14:cNvContentPartPr/>
              <p14:nvPr/>
            </p14:nvContentPartPr>
            <p14:xfrm>
              <a:off x="6894112" y="2085158"/>
              <a:ext cx="1745640" cy="47304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1" name="Ink 1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884752" y="2062838"/>
                <a:ext cx="1776240" cy="51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8357771"/>
      </p:ext>
    </p:extLst>
  </p:cSld>
  <p:clrMapOvr>
    <a:masterClrMapping/>
  </p:clrMapOvr>
</p:sld>
</file>

<file path=ppt/slides/slide6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2400" b="1" dirty="0"/>
              <a:t>Resolving the [I=0] Energy &amp; phase shift in the pi </a:t>
            </a:r>
            <a:r>
              <a:rPr lang="en-US" sz="2400" b="1" dirty="0" err="1"/>
              <a:t>pi</a:t>
            </a:r>
            <a:r>
              <a:rPr lang="en-US" sz="2400" b="1" dirty="0"/>
              <a:t> channel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61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95504"/>
            <a:ext cx="8166608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/>
              <p14:cNvContentPartPr/>
              <p14:nvPr/>
            </p14:nvContentPartPr>
            <p14:xfrm>
              <a:off x="7618402" y="2033730"/>
              <a:ext cx="874080" cy="3564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7" name="Ink 1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00402" y="2019690"/>
                <a:ext cx="90396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" name="Ink 5"/>
              <p14:cNvContentPartPr/>
              <p14:nvPr/>
            </p14:nvContentPartPr>
            <p14:xfrm>
              <a:off x="3643298" y="2939760"/>
              <a:ext cx="184680" cy="1605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6" name="Ink 5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20618" y="2918160"/>
                <a:ext cx="22824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/>
              <p14:cNvContentPartPr/>
              <p14:nvPr/>
            </p14:nvContentPartPr>
            <p14:xfrm>
              <a:off x="3985298" y="2739240"/>
              <a:ext cx="2178720" cy="1594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8" name="Ink 1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71618" y="2731320"/>
                <a:ext cx="22003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Ink 22"/>
              <p14:cNvContentPartPr/>
              <p14:nvPr/>
            </p14:nvContentPartPr>
            <p14:xfrm>
              <a:off x="6118658" y="2354850"/>
              <a:ext cx="2849024" cy="2075655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3" name="Ink 2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02098" y="2337211"/>
                <a:ext cx="2880344" cy="2115973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Oval 50"/>
          <p:cNvSpPr/>
          <p:nvPr/>
        </p:nvSpPr>
        <p:spPr>
          <a:xfrm rot="991200">
            <a:off x="7045711" y="3950539"/>
            <a:ext cx="73138" cy="171203"/>
          </a:xfrm>
          <a:prstGeom prst="ellipse">
            <a:avLst/>
          </a:prstGeom>
          <a:noFill/>
          <a:ln w="48000">
            <a:solidFill>
              <a:srgbClr val="C00000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/>
              <p14:cNvContentPartPr/>
              <p14:nvPr/>
            </p14:nvContentPartPr>
            <p14:xfrm>
              <a:off x="403312" y="5964570"/>
              <a:ext cx="8017920" cy="72612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14" name="Ink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0632" y="5944770"/>
                <a:ext cx="8060400" cy="7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80" name="Ink 2079"/>
              <p14:cNvContentPartPr/>
              <p14:nvPr/>
            </p14:nvContentPartPr>
            <p14:xfrm>
              <a:off x="6665152" y="5035410"/>
              <a:ext cx="1950120" cy="54180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2080" name="Ink 2079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41752" y="5009130"/>
                <a:ext cx="1989360" cy="59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8198369"/>
      </p:ext>
    </p:extLst>
  </p:cSld>
  <p:clrMapOvr>
    <a:masterClrMapping/>
  </p:clrMapOvr>
</p:sld>
</file>

<file path=ppt/slides/slide6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B64A03-041B-EC65-7D07-2004589A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34A773-8946-FE8B-0B1C-65075B50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7992F-8AB5-F956-42E1-AA7C5B970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8839200" cy="504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40719"/>
      </p:ext>
    </p:extLst>
  </p:cSld>
  <p:clrMapOvr>
    <a:masterClrMapping/>
  </p:clrMapOvr>
</p:sld>
</file>

<file path=ppt/slides/slide6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52BCD5-E81D-D54A-07B3-F98497CB0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48B98B-1A74-6325-5E07-16DF90BD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0B49A-05F8-D2F8-9C1F-1643081F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956"/>
            <a:ext cx="9144000" cy="51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90636"/>
      </p:ext>
    </p:extLst>
  </p:cSld>
  <p:clrMapOvr>
    <a:masterClrMapping/>
  </p:clrMapOvr>
</p:sld>
</file>

<file path=ppt/slides/slide6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32" y="397565"/>
            <a:ext cx="5179219" cy="56818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5" name="Ink 64"/>
              <p14:cNvContentPartPr/>
              <p14:nvPr/>
            </p14:nvContentPartPr>
            <p14:xfrm>
              <a:off x="7151822" y="2511180"/>
              <a:ext cx="1986930" cy="20016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65" name="Ink 6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01922" y="2496060"/>
                <a:ext cx="2698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5762340" y="905940"/>
              <a:ext cx="4053032" cy="3925980"/>
            </p14:xfrm>
          </p:contentPart>
        </mc:Choice>
        <mc:Fallback xmlns:a="http://schemas.openxmlformats.org/drawingml/2006/main" xmlns:r="http://schemas.openxmlformats.org/officeDocument/2006/relationships" xmlns:p="http://schemas.openxmlformats.org/presentationml/2006/main"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63680" y="878221"/>
                <a:ext cx="5462723" cy="397097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8B8C-DFF1-46FD-83CD-CBBE443C806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91284"/>
      </p:ext>
    </p:extLst>
  </p:cSld>
  <p:clrMapOvr>
    <a:masterClrMapping/>
  </p:clrMapOvr>
</p:sld>
</file>

<file path=ppt/slides/slide6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DE3373-A5A4-FA18-1620-73A831283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40B5D-DEEE-EE46-137E-4B3D2C5E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35DA5-8FBC-A398-37C0-9942787F2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5" y="0"/>
            <a:ext cx="887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56266"/>
      </p:ext>
    </p:extLst>
  </p:cSld>
  <p:clrMapOvr>
    <a:masterClrMapping/>
  </p:clrMapOvr>
</p:sld>
</file>

<file path=ppt/slides/slide6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730F-DA65-4817-B17A-30EB5E82ECD5}" type="slidenum">
              <a:rPr lang="en-US" smtClean="0"/>
              <a:t>66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" y="47625"/>
            <a:ext cx="7775972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688703"/>
      </p:ext>
    </p:extLst>
  </p:cSld>
  <p:clrMapOvr>
    <a:masterClrMapping/>
  </p:clrMapOvr>
</p:sld>
</file>

<file path=ppt/slides/slide6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C049-D008-910A-F1B9-EF2405683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Main: (Old) and new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E6EDE-7363-CE1F-6942-FD42DFA16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fontScale="77.5%" lnSpcReduction="20%"/>
          </a:bodyPr>
          <a:lstStyle/>
          <a:p>
            <a:endParaRPr lang="en-US" dirty="0"/>
          </a:p>
          <a:p>
            <a:r>
              <a:rPr lang="en-US" b="1" dirty="0"/>
              <a:t>In naturalness we trust</a:t>
            </a:r>
          </a:p>
          <a:p>
            <a:r>
              <a:rPr lang="en-US" b="1" dirty="0"/>
              <a:t>Early history: The crucial role of BK</a:t>
            </a:r>
          </a:p>
          <a:p>
            <a:r>
              <a:rPr lang="en-US" b="1" dirty="0"/>
              <a:t>Current tensions in B-UT</a:t>
            </a:r>
          </a:p>
          <a:p>
            <a:r>
              <a:rPr lang="en-US" b="1" dirty="0"/>
              <a:t>A moral (for the lattice) from epsilon’</a:t>
            </a:r>
          </a:p>
          <a:p>
            <a:r>
              <a:rPr lang="en-US" b="1" dirty="0"/>
              <a:t>Importance of K-UT</a:t>
            </a:r>
            <a:endParaRPr lang="en-US" dirty="0"/>
          </a:p>
          <a:p>
            <a:r>
              <a:rPr lang="en-US" b="1" dirty="0"/>
              <a:t>eps’: Periodic Boundary Condition appear  promising</a:t>
            </a:r>
          </a:p>
          <a:p>
            <a:r>
              <a:rPr lang="en-US" b="1" dirty="0"/>
              <a:t>[with RBC-UKQCD]</a:t>
            </a:r>
          </a:p>
          <a:p>
            <a:r>
              <a:rPr lang="en-US" b="1" dirty="0"/>
              <a:t>Improving LD contribution to K+ =&gt; pi+ nu </a:t>
            </a:r>
            <a:r>
              <a:rPr lang="en-US" b="1" dirty="0" err="1"/>
              <a:t>nu</a:t>
            </a:r>
            <a:r>
              <a:rPr lang="en-US" b="1" dirty="0"/>
              <a:t> [with Enrico </a:t>
            </a:r>
            <a:r>
              <a:rPr lang="en-US" b="1" dirty="0" err="1"/>
              <a:t>Lunghi</a:t>
            </a:r>
            <a:r>
              <a:rPr lang="en-US" b="1" dirty="0"/>
              <a:t>]</a:t>
            </a:r>
          </a:p>
          <a:p>
            <a:r>
              <a:rPr lang="en-US" b="1" dirty="0"/>
              <a:t>K0=&gt; pi0 l+ l-: should help significantly  in constraining the extremely challenging gold plated mode: KL =&gt; pi0 nu </a:t>
            </a:r>
            <a:r>
              <a:rPr lang="en-US" b="1" dirty="0" err="1"/>
              <a:t>nu</a:t>
            </a:r>
            <a:r>
              <a:rPr lang="en-US" b="1" dirty="0"/>
              <a:t>. [with Stefan Schacht]</a:t>
            </a:r>
          </a:p>
          <a:p>
            <a:r>
              <a:rPr lang="en-US" b="1" dirty="0"/>
              <a:t> 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9A762-6393-3998-2B5A-C8E9084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FAEE7-3665-CBA0-93D1-29B565BA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67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2BAE240-DA40-C56A-B9CB-639F25FE6E27}"/>
                  </a:ext>
                </a:extLst>
              </p14:cNvPr>
              <p14:cNvContentPartPr/>
              <p14:nvPr/>
            </p14:nvContentPartPr>
            <p14:xfrm>
              <a:off x="5321234" y="6422368"/>
              <a:ext cx="152280" cy="4057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2BAE240-DA40-C56A-B9CB-639F25FE6E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3594" y="6404728"/>
                <a:ext cx="187920" cy="44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5490474"/>
      </p:ext>
    </p:extLst>
  </p:cSld>
  <p:clrMapOvr>
    <a:masterClrMapping/>
  </p:clrMapOvr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C8ED3-DEBF-3F8D-6509-02D6512E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15B9E-FB9E-DE27-78A3-F7FE310CC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Motivation: It is exceedingly important to determine UTs as precisely as possible….</a:t>
            </a:r>
          </a:p>
          <a:p>
            <a:r>
              <a:rPr lang="en-US" b="1" dirty="0"/>
              <a:t>Briefly recall special role of lattice BK in confirmation of KM theory of CPV</a:t>
            </a:r>
          </a:p>
          <a:p>
            <a:r>
              <a:rPr lang="en-US" b="1" dirty="0"/>
              <a:t> Progress in lattice eps’….implications for both UTs though crucial for KUT </a:t>
            </a:r>
          </a:p>
          <a:p>
            <a:r>
              <a:rPr lang="en-US" b="1" dirty="0"/>
              <a:t>More on K 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D7359-0B6A-1AD4-FF40-86A5F6EC5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1749B-9F19-2855-6C40-690DE9204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15714"/>
      </p:ext>
    </p:extLst>
  </p:cSld>
  <p:clrMapOvr>
    <a:masterClrMapping/>
  </p:clrMapOvr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%"/>
          </a:bodyPr>
          <a:lstStyle/>
          <a:p>
            <a:r>
              <a:rPr lang="en-US" dirty="0"/>
              <a:t>Main points for 40+years on  lattice eps’, Delta I=1/2 rule….effort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 lnSpcReduction="10%"/>
          </a:bodyPr>
          <a:lstStyle/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 err="1"/>
              <a:t>Calculational</a:t>
            </a:r>
            <a:r>
              <a:rPr lang="en-US" sz="2800" b="1" dirty="0"/>
              <a:t> framework for K=&gt; pi </a:t>
            </a:r>
            <a:r>
              <a:rPr lang="en-US" sz="2800" b="1" dirty="0" err="1"/>
              <a:t>pi</a:t>
            </a:r>
            <a:r>
              <a:rPr lang="en-US" sz="2800" b="1" dirty="0"/>
              <a:t> &amp; eps’</a:t>
            </a:r>
          </a:p>
          <a:p>
            <a:r>
              <a:rPr lang="en-US" sz="2800" b="1" dirty="0"/>
              <a:t>Obstacles </a:t>
            </a:r>
            <a:r>
              <a:rPr lang="en-US" sz="2800" b="1" dirty="0" err="1"/>
              <a:t>aglore</a:t>
            </a:r>
            <a:r>
              <a:rPr lang="en-US" sz="2800" b="1" dirty="0"/>
              <a:t> and major break-throughs</a:t>
            </a:r>
          </a:p>
          <a:p>
            <a:endParaRPr lang="en-US" sz="2800" b="1" dirty="0"/>
          </a:p>
          <a:p>
            <a:r>
              <a:rPr lang="en-US" dirty="0"/>
              <a:t> </a:t>
            </a:r>
            <a:r>
              <a:rPr lang="en-US" sz="2000" b="1" dirty="0"/>
              <a:t>Lattice chiral symmetry even for a finite non-vanishing lattice spacing! : DWQ</a:t>
            </a:r>
          </a:p>
          <a:p>
            <a:r>
              <a:rPr lang="en-US" sz="2000" b="1" dirty="0"/>
              <a:t>Direct K=&gt; pi </a:t>
            </a:r>
            <a:r>
              <a:rPr lang="en-US" sz="2000" b="1" dirty="0" err="1"/>
              <a:t>pi</a:t>
            </a:r>
            <a:r>
              <a:rPr lang="en-US" sz="2000" b="1" dirty="0"/>
              <a:t> w/o </a:t>
            </a:r>
            <a:r>
              <a:rPr lang="en-US" sz="2000" b="1" dirty="0" err="1"/>
              <a:t>ChPT</a:t>
            </a:r>
            <a:r>
              <a:rPr lang="en-US" sz="2000" b="1" dirty="0"/>
              <a:t> using finite </a:t>
            </a:r>
            <a:r>
              <a:rPr lang="en-US" sz="2000" b="1" dirty="0" err="1"/>
              <a:t>vol</a:t>
            </a:r>
            <a:r>
              <a:rPr lang="en-US" sz="2000" b="1" dirty="0"/>
              <a:t> correlation functions</a:t>
            </a:r>
          </a:p>
          <a:p>
            <a:r>
              <a:rPr lang="en-US" sz="2000" b="1" dirty="0"/>
              <a:t>Non-</a:t>
            </a:r>
            <a:r>
              <a:rPr lang="en-US" sz="2000" b="1" dirty="0" err="1"/>
              <a:t>perurbative</a:t>
            </a:r>
            <a:r>
              <a:rPr lang="en-US" sz="2000" b="1" dirty="0"/>
              <a:t> renormalization </a:t>
            </a:r>
          </a:p>
          <a:p>
            <a:r>
              <a:rPr lang="en-US" sz="2500" b="1" dirty="0"/>
              <a:t>1</a:t>
            </a:r>
            <a:r>
              <a:rPr lang="en-US" sz="2500" b="1" baseline="30%" dirty="0"/>
              <a:t>st</a:t>
            </a:r>
            <a:r>
              <a:rPr lang="en-US" sz="2500" b="1" dirty="0"/>
              <a:t> [</a:t>
            </a:r>
            <a:r>
              <a:rPr lang="en-US" sz="2500" b="1" dirty="0" err="1"/>
              <a:t>prot</a:t>
            </a:r>
            <a:r>
              <a:rPr lang="en-US" sz="2500" b="1" dirty="0"/>
              <a:t>-type] demonstration….~2015</a:t>
            </a:r>
          </a:p>
          <a:p>
            <a:r>
              <a:rPr lang="en-US" sz="2000" b="1" dirty="0"/>
              <a:t>Difficulty therein : strong I=0 pi </a:t>
            </a:r>
            <a:r>
              <a:rPr lang="en-US" sz="2000" b="1" dirty="0" err="1"/>
              <a:t>pi</a:t>
            </a:r>
            <a:r>
              <a:rPr lang="en-US" sz="2000" b="1" dirty="0"/>
              <a:t> phase</a:t>
            </a:r>
          </a:p>
          <a:p>
            <a:r>
              <a:rPr lang="en-US" sz="2000" b="1" dirty="0"/>
              <a:t>1</a:t>
            </a:r>
            <a:r>
              <a:rPr lang="en-US" sz="2000" b="1" baseline="30%" dirty="0"/>
              <a:t>st</a:t>
            </a:r>
            <a:r>
              <a:rPr lang="en-US" sz="2000" b="1" dirty="0"/>
              <a:t> complete result with GPBC, 2020</a:t>
            </a:r>
          </a:p>
          <a:p>
            <a:r>
              <a:rPr lang="en-US" sz="2000" b="1" dirty="0"/>
              <a:t>2</a:t>
            </a:r>
            <a:r>
              <a:rPr lang="en-US" sz="2000" b="1" baseline="30%" dirty="0"/>
              <a:t>nd</a:t>
            </a:r>
            <a:r>
              <a:rPr lang="en-US" sz="2000" b="1" dirty="0"/>
              <a:t> independent method (PBC) developed, 2023</a:t>
            </a:r>
          </a:p>
          <a:p>
            <a:r>
              <a:rPr lang="en-US" sz="2400" b="1" dirty="0"/>
              <a:t>Lattice applications to K and B-UTs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1810192" y="2938358"/>
              <a:ext cx="3825720" cy="330120"/>
            </p14:xfrm>
          </p:contentPart>
        </mc:Choice>
        <mc:Fallback xmlns="" xmlns:p="http://schemas.openxmlformats.org/presentationml/2006/main" xmlns:r="http://schemas.openxmlformats.org/officeDocument/2006/relationships" xmlns:a="http://schemas.openxmlformats.org/drawingml/2006/main">
          <p:pic>
            <p:nvPicPr>
              <p:cNvPr id="14" name="Ink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3630" y="2917478"/>
                <a:ext cx="3868564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3579232" y="3047798"/>
              <a:ext cx="1440" cy="0"/>
            </p14:xfrm>
          </p:contentPart>
        </mc:Choice>
        <mc:Fallback xmlns="" xmlns:p="http://schemas.openxmlformats.org/presentationml/2006/main" xmlns:r="http://schemas.openxmlformats.org/officeDocument/2006/relationships" xmlns:a="http://schemas.openxmlformats.org/drawingml/2006/main">
          <p:pic>
            <p:nvPicPr>
              <p:cNvPr id="23" name="Ink 2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14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9" name="Ink 58"/>
              <p14:cNvContentPartPr/>
              <p14:nvPr/>
            </p14:nvContentPartPr>
            <p14:xfrm>
              <a:off x="4546552" y="3134198"/>
              <a:ext cx="4539960" cy="922680"/>
            </p14:xfrm>
          </p:contentPart>
        </mc:Choice>
        <mc:Fallback xmlns="" xmlns:p="http://schemas.openxmlformats.org/presentationml/2006/main" xmlns:r="http://schemas.openxmlformats.org/officeDocument/2006/relationships" xmlns:a="http://schemas.openxmlformats.org/drawingml/2006/main">
          <p:pic>
            <p:nvPicPr>
              <p:cNvPr id="59" name="Ink 5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25672" y="3114038"/>
                <a:ext cx="4580640" cy="9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/>
              <p14:cNvContentPartPr/>
              <p14:nvPr/>
            </p14:nvContentPartPr>
            <p14:xfrm>
              <a:off x="5810512" y="3633158"/>
              <a:ext cx="2963520" cy="695520"/>
            </p14:xfrm>
          </p:contentPart>
        </mc:Choice>
        <mc:Fallback xmlns="" xmlns:p="http://schemas.openxmlformats.org/presentationml/2006/main" xmlns:r="http://schemas.openxmlformats.org/officeDocument/2006/relationships" xmlns:a="http://schemas.openxmlformats.org/drawingml/2006/main">
          <p:pic>
            <p:nvPicPr>
              <p:cNvPr id="19" name="Ink 1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43632" y="3607958"/>
                <a:ext cx="3848760" cy="23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F4BBE32-07AB-E192-021B-8840854D42E6}"/>
                  </a:ext>
                </a:extLst>
              </p14:cNvPr>
              <p14:cNvContentPartPr/>
              <p14:nvPr/>
            </p14:nvContentPartPr>
            <p14:xfrm>
              <a:off x="-203442" y="1015564"/>
              <a:ext cx="360" cy="360"/>
            </p14:xfrm>
          </p:contentPart>
        </mc:Choice>
        <mc:Fallback xmlns="" xmlns:p="http://schemas.openxmlformats.org/presentationml/2006/main" xmlns:r="http://schemas.openxmlformats.org/officeDocument/2006/relationships" xmlns:a="http://schemas.openxmlformats.org/drawingml/2006/main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F4BBE32-07AB-E192-021B-8840854D42E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212082" y="100692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C635FB1-547C-972B-093E-9C7D83CB63F3}"/>
              </a:ext>
            </a:extLst>
          </p:cNvPr>
          <p:cNvGrpSpPr/>
          <p:nvPr/>
        </p:nvGrpSpPr>
        <p:grpSpPr>
          <a:xfrm>
            <a:off x="5329758" y="4905004"/>
            <a:ext cx="738720" cy="493920"/>
            <a:chOff x="5329758" y="4905004"/>
            <a:chExt cx="738720" cy="49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1E849D8-4E55-E6DF-4765-2F5D4A293A4F}"/>
                    </a:ext>
                  </a:extLst>
                </p14:cNvPr>
                <p14:cNvContentPartPr/>
                <p14:nvPr/>
              </p14:nvContentPartPr>
              <p14:xfrm>
                <a:off x="5329758" y="4948204"/>
                <a:ext cx="30960" cy="1756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1E849D8-4E55-E6DF-4765-2F5D4A293A4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293758" y="4912204"/>
                  <a:ext cx="10260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CFB3289-B24D-73FD-EB01-37469B3A6E4A}"/>
                    </a:ext>
                  </a:extLst>
                </p14:cNvPr>
                <p14:cNvContentPartPr/>
                <p14:nvPr/>
              </p14:nvContentPartPr>
              <p14:xfrm>
                <a:off x="5360358" y="4905004"/>
                <a:ext cx="61920" cy="1004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CFB3289-B24D-73FD-EB01-37469B3A6E4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24718" y="4869364"/>
                  <a:ext cx="1335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294AC4E-584A-2DCF-CB8F-B9D833EA01CE}"/>
                    </a:ext>
                  </a:extLst>
                </p14:cNvPr>
                <p14:cNvContentPartPr/>
                <p14:nvPr/>
              </p14:nvContentPartPr>
              <p14:xfrm>
                <a:off x="5452878" y="4929844"/>
                <a:ext cx="187560" cy="2851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294AC4E-584A-2DCF-CB8F-B9D833EA01C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17238" y="4893844"/>
                  <a:ext cx="2592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090BB63-92DA-6520-8693-B75CBEECC216}"/>
                    </a:ext>
                  </a:extLst>
                </p14:cNvPr>
                <p14:cNvContentPartPr/>
                <p14:nvPr/>
              </p14:nvContentPartPr>
              <p14:xfrm>
                <a:off x="5711358" y="5002564"/>
                <a:ext cx="177120" cy="1638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090BB63-92DA-6520-8693-B75CBEECC21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75358" y="4966564"/>
                  <a:ext cx="2487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91A58B5-92DA-F5C9-74B0-2E2CF7E7CE42}"/>
                    </a:ext>
                  </a:extLst>
                </p14:cNvPr>
                <p14:cNvContentPartPr/>
                <p14:nvPr/>
              </p14:nvContentPartPr>
              <p14:xfrm>
                <a:off x="6039318" y="5154484"/>
                <a:ext cx="29160" cy="2444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91A58B5-92DA-F5C9-74B0-2E2CF7E7CE4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03318" y="5118484"/>
                  <a:ext cx="100800" cy="31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E43E2D6-273A-2E7E-8497-8EF79A5E08DF}"/>
              </a:ext>
            </a:extLst>
          </p:cNvPr>
          <p:cNvGrpSpPr/>
          <p:nvPr/>
        </p:nvGrpSpPr>
        <p:grpSpPr>
          <a:xfrm>
            <a:off x="7765158" y="4918684"/>
            <a:ext cx="750600" cy="277920"/>
            <a:chOff x="7765158" y="4918684"/>
            <a:chExt cx="750600" cy="27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AFCCE80-D2C2-74A8-D8E8-8DEE3818CCBD}"/>
                    </a:ext>
                  </a:extLst>
                </p14:cNvPr>
                <p14:cNvContentPartPr/>
                <p14:nvPr/>
              </p14:nvContentPartPr>
              <p14:xfrm>
                <a:off x="7765158" y="4945684"/>
                <a:ext cx="156960" cy="241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AFCCE80-D2C2-74A8-D8E8-8DEE3818CCB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729158" y="4909684"/>
                  <a:ext cx="2286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1F15402-9617-C531-48C7-529CE699D365}"/>
                    </a:ext>
                  </a:extLst>
                </p14:cNvPr>
                <p14:cNvContentPartPr/>
                <p14:nvPr/>
              </p14:nvContentPartPr>
              <p14:xfrm>
                <a:off x="7849038" y="4985284"/>
                <a:ext cx="29880" cy="1864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1F15402-9617-C531-48C7-529CE699D36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813398" y="4949644"/>
                  <a:ext cx="1015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C50027E-6F02-36FC-CC3F-9C26C4323255}"/>
                    </a:ext>
                  </a:extLst>
                </p14:cNvPr>
                <p14:cNvContentPartPr/>
                <p14:nvPr/>
              </p14:nvContentPartPr>
              <p14:xfrm>
                <a:off x="7941198" y="4992484"/>
                <a:ext cx="121680" cy="2041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C50027E-6F02-36FC-CC3F-9C26C432325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905558" y="4956484"/>
                  <a:ext cx="19332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5102031-1FAC-A89C-A336-581D7FCC5FE8}"/>
                    </a:ext>
                  </a:extLst>
                </p14:cNvPr>
                <p14:cNvContentPartPr/>
                <p14:nvPr/>
              </p14:nvContentPartPr>
              <p14:xfrm>
                <a:off x="8119038" y="4996444"/>
                <a:ext cx="17640" cy="1627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5102031-1FAC-A89C-A336-581D7FCC5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083038" y="4960804"/>
                  <a:ext cx="892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47B0947-332D-B1D6-3539-71C666FBEBFC}"/>
                    </a:ext>
                  </a:extLst>
                </p14:cNvPr>
                <p14:cNvContentPartPr/>
                <p14:nvPr/>
              </p14:nvContentPartPr>
              <p14:xfrm>
                <a:off x="8116158" y="4990324"/>
                <a:ext cx="175320" cy="1692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47B0947-332D-B1D6-3539-71C666FBEBF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080158" y="4954324"/>
                  <a:ext cx="2469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6722354-6BA1-FBF5-7505-7C6BB9591EF8}"/>
                    </a:ext>
                  </a:extLst>
                </p14:cNvPr>
                <p14:cNvContentPartPr/>
                <p14:nvPr/>
              </p14:nvContentPartPr>
              <p14:xfrm>
                <a:off x="8365278" y="5015524"/>
                <a:ext cx="15120" cy="1332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6722354-6BA1-FBF5-7505-7C6BB9591EF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329638" y="4979524"/>
                  <a:ext cx="8676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3655088-C15F-7071-CBBF-62691ED90A3B}"/>
                    </a:ext>
                  </a:extLst>
                </p14:cNvPr>
                <p14:cNvContentPartPr/>
                <p14:nvPr/>
              </p14:nvContentPartPr>
              <p14:xfrm>
                <a:off x="8495238" y="5014444"/>
                <a:ext cx="20520" cy="961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3655088-C15F-7071-CBBF-62691ED90A3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459598" y="4978444"/>
                  <a:ext cx="921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20EC70B-67D5-7922-4D8F-01AF5C2FBC03}"/>
                    </a:ext>
                  </a:extLst>
                </p14:cNvPr>
                <p14:cNvContentPartPr/>
                <p14:nvPr/>
              </p14:nvContentPartPr>
              <p14:xfrm>
                <a:off x="8470038" y="4918684"/>
                <a:ext cx="31680" cy="126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20EC70B-67D5-7922-4D8F-01AF5C2FBC0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434038" y="4882684"/>
                  <a:ext cx="1033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9EFD7BF-BACF-5AF9-281D-343C2434C758}"/>
                    </a:ext>
                  </a:extLst>
                </p14:cNvPr>
                <p14:cNvContentPartPr/>
                <p14:nvPr/>
              </p14:nvContentPartPr>
              <p14:xfrm>
                <a:off x="8328558" y="4973404"/>
                <a:ext cx="360" cy="36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9EFD7BF-BACF-5AF9-281D-343C2434C75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292918" y="4937764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E272EA2-E0D8-5ED4-7748-DFE05E89BA78}"/>
                  </a:ext>
                </a:extLst>
              </p14:cNvPr>
              <p14:cNvContentPartPr/>
              <p14:nvPr/>
            </p14:nvContentPartPr>
            <p14:xfrm>
              <a:off x="6759318" y="4037764"/>
              <a:ext cx="158760" cy="8370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E272EA2-E0D8-5ED4-7748-DFE05E89BA7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723318" y="4001764"/>
                <a:ext cx="230400" cy="90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C7AA8B6E-05E9-5B5D-B7EF-B83F213764A9}"/>
              </a:ext>
            </a:extLst>
          </p:cNvPr>
          <p:cNvGrpSpPr/>
          <p:nvPr/>
        </p:nvGrpSpPr>
        <p:grpSpPr>
          <a:xfrm>
            <a:off x="7135518" y="4186804"/>
            <a:ext cx="956880" cy="222840"/>
            <a:chOff x="7135518" y="4186804"/>
            <a:chExt cx="956880" cy="22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1BFE99A-A724-7D2B-6603-F6322F2C5CB4}"/>
                    </a:ext>
                  </a:extLst>
                </p14:cNvPr>
                <p14:cNvContentPartPr/>
                <p14:nvPr/>
              </p14:nvContentPartPr>
              <p14:xfrm>
                <a:off x="7135518" y="4192564"/>
                <a:ext cx="155520" cy="2012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1BFE99A-A724-7D2B-6603-F6322F2C5CB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099518" y="4156564"/>
                  <a:ext cx="22716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D76A138-1F12-5178-1F13-61F5F6589257}"/>
                    </a:ext>
                  </a:extLst>
                </p14:cNvPr>
                <p14:cNvContentPartPr/>
                <p14:nvPr/>
              </p14:nvContentPartPr>
              <p14:xfrm>
                <a:off x="7338558" y="4208404"/>
                <a:ext cx="99000" cy="1774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D76A138-1F12-5178-1F13-61F5F658925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302558" y="4172764"/>
                  <a:ext cx="1706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4061D1B-66AA-1F72-6FE6-F6109DB74313}"/>
                    </a:ext>
                  </a:extLst>
                </p14:cNvPr>
                <p14:cNvContentPartPr/>
                <p14:nvPr/>
              </p14:nvContentPartPr>
              <p14:xfrm>
                <a:off x="7507758" y="4186804"/>
                <a:ext cx="284760" cy="1879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4061D1B-66AA-1F72-6FE6-F6109DB7431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472118" y="4150804"/>
                  <a:ext cx="3564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877CDC9-4188-52FA-B873-4372A0C6E872}"/>
                    </a:ext>
                  </a:extLst>
                </p14:cNvPr>
                <p14:cNvContentPartPr/>
                <p14:nvPr/>
              </p14:nvContentPartPr>
              <p14:xfrm>
                <a:off x="7812318" y="4206244"/>
                <a:ext cx="61560" cy="15012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877CDC9-4188-52FA-B873-4372A0C6E87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776678" y="4170244"/>
                  <a:ext cx="1332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2108834-9497-25AE-73DE-27EC62EA55C6}"/>
                    </a:ext>
                  </a:extLst>
                </p14:cNvPr>
                <p14:cNvContentPartPr/>
                <p14:nvPr/>
              </p14:nvContentPartPr>
              <p14:xfrm>
                <a:off x="7940478" y="4191844"/>
                <a:ext cx="151920" cy="2178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2108834-9497-25AE-73DE-27EC62EA55C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904838" y="4156204"/>
                  <a:ext cx="223560" cy="28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6B7D0F-7C02-300A-4841-A586C7E565EC}"/>
              </a:ext>
            </a:extLst>
          </p:cNvPr>
          <p:cNvGrpSpPr/>
          <p:nvPr/>
        </p:nvGrpSpPr>
        <p:grpSpPr>
          <a:xfrm>
            <a:off x="7260078" y="4551844"/>
            <a:ext cx="887400" cy="237960"/>
            <a:chOff x="7260078" y="4551844"/>
            <a:chExt cx="887400" cy="23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AC2ED56-5B2C-44A9-C744-5099AE708F6B}"/>
                    </a:ext>
                  </a:extLst>
                </p14:cNvPr>
                <p14:cNvContentPartPr/>
                <p14:nvPr/>
              </p14:nvContentPartPr>
              <p14:xfrm>
                <a:off x="7260078" y="4619884"/>
                <a:ext cx="184680" cy="1220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AC2ED56-5B2C-44A9-C744-5099AE708F6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224078" y="4584244"/>
                  <a:ext cx="2563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D398EB2-98C8-584E-29D3-1CBED685C06B}"/>
                    </a:ext>
                  </a:extLst>
                </p14:cNvPr>
                <p14:cNvContentPartPr/>
                <p14:nvPr/>
              </p14:nvContentPartPr>
              <p14:xfrm>
                <a:off x="7378518" y="4717084"/>
                <a:ext cx="196560" cy="2448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D398EB2-98C8-584E-29D3-1CBED685C06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42878" y="4681444"/>
                  <a:ext cx="2682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6A168A6-67A3-D969-C7D8-B7990CF9078C}"/>
                    </a:ext>
                  </a:extLst>
                </p14:cNvPr>
                <p14:cNvContentPartPr/>
                <p14:nvPr/>
              </p14:nvContentPartPr>
              <p14:xfrm>
                <a:off x="7584798" y="4628524"/>
                <a:ext cx="98280" cy="1004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6A168A6-67A3-D969-C7D8-B7990CF9078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549158" y="4592884"/>
                  <a:ext cx="1699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9687BD4-6815-F5F1-9DEF-0AB82CFA98FD}"/>
                    </a:ext>
                  </a:extLst>
                </p14:cNvPr>
                <p14:cNvContentPartPr/>
                <p14:nvPr/>
              </p14:nvContentPartPr>
              <p14:xfrm>
                <a:off x="7724838" y="4572364"/>
                <a:ext cx="125640" cy="1670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9687BD4-6815-F5F1-9DEF-0AB82CFA98F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689198" y="4536724"/>
                  <a:ext cx="19728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49F75E9-529D-0B38-F602-645CFFF8F939}"/>
                    </a:ext>
                  </a:extLst>
                </p14:cNvPr>
                <p14:cNvContentPartPr/>
                <p14:nvPr/>
              </p14:nvContentPartPr>
              <p14:xfrm>
                <a:off x="7842918" y="4551844"/>
                <a:ext cx="115560" cy="15444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49F75E9-529D-0B38-F602-645CFFF8F93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806918" y="4515844"/>
                  <a:ext cx="18720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5949516-F01C-3CE1-A30E-78A9A0192047}"/>
                    </a:ext>
                  </a:extLst>
                </p14:cNvPr>
                <p14:cNvContentPartPr/>
                <p14:nvPr/>
              </p14:nvContentPartPr>
              <p14:xfrm>
                <a:off x="8040558" y="4642204"/>
                <a:ext cx="106920" cy="147600"/>
              </p14:xfrm>
            </p:contentPart>
          </mc:Choice>
          <mc:Fallback xmlns="" xmlns:p="http://schemas.openxmlformats.org/presentationml/2006/main" xmlns:r="http://schemas.openxmlformats.org/officeDocument/2006/relationships" xmlns:a="http://schemas.openxmlformats.org/drawingml/2006/main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5949516-F01C-3CE1-A30E-78A9A019204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004558" y="4606564"/>
                  <a:ext cx="178560" cy="21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445FBF5-ED16-9983-7CCC-4E1D0E44AB4A}"/>
              </a:ext>
            </a:extLst>
          </p:cNvPr>
          <p:cNvGrpSpPr/>
          <p:nvPr/>
        </p:nvGrpSpPr>
        <p:grpSpPr>
          <a:xfrm>
            <a:off x="6206354" y="4905372"/>
            <a:ext cx="1354320" cy="317880"/>
            <a:chOff x="6206354" y="4905372"/>
            <a:chExt cx="135432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8D673DB-C26B-5BDD-815C-78C2575574E2}"/>
                    </a:ext>
                  </a:extLst>
                </p14:cNvPr>
                <p14:cNvContentPartPr/>
                <p14:nvPr/>
              </p14:nvContentPartPr>
              <p14:xfrm>
                <a:off x="6206354" y="4965132"/>
                <a:ext cx="39600" cy="227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8D673DB-C26B-5BDD-815C-78C2575574E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170714" y="4929492"/>
                  <a:ext cx="11124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1A46DC0-735A-86CB-9EA8-996F164CEF55}"/>
                    </a:ext>
                  </a:extLst>
                </p14:cNvPr>
                <p14:cNvContentPartPr/>
                <p14:nvPr/>
              </p14:nvContentPartPr>
              <p14:xfrm>
                <a:off x="6260714" y="4956852"/>
                <a:ext cx="131760" cy="2664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1A46DC0-735A-86CB-9EA8-996F164CEF5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224714" y="4921212"/>
                  <a:ext cx="20340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55549C4-F6B2-8BBD-B421-D7E8B9DE3E91}"/>
                    </a:ext>
                  </a:extLst>
                </p14:cNvPr>
                <p14:cNvContentPartPr/>
                <p14:nvPr/>
              </p14:nvContentPartPr>
              <p14:xfrm>
                <a:off x="6469514" y="4958652"/>
                <a:ext cx="10800" cy="2552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55549C4-F6B2-8BBD-B421-D7E8B9DE3E9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433514" y="4923012"/>
                  <a:ext cx="824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947D7B0-1E71-B159-667F-9781F20BB48C}"/>
                    </a:ext>
                  </a:extLst>
                </p14:cNvPr>
                <p14:cNvContentPartPr/>
                <p14:nvPr/>
              </p14:nvContentPartPr>
              <p14:xfrm>
                <a:off x="6472394" y="4931292"/>
                <a:ext cx="173160" cy="2444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947D7B0-1E71-B159-667F-9781F20BB48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436394" y="4895652"/>
                  <a:ext cx="24480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5721157-1394-DDFD-ED57-1FADEB579D54}"/>
                    </a:ext>
                  </a:extLst>
                </p14:cNvPr>
                <p14:cNvContentPartPr/>
                <p14:nvPr/>
              </p14:nvContentPartPr>
              <p14:xfrm>
                <a:off x="6484274" y="5009412"/>
                <a:ext cx="150480" cy="1105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5721157-1394-DDFD-ED57-1FADEB579D5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448274" y="4973412"/>
                  <a:ext cx="22212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47BA5BA-3908-EDB0-A608-4F6156B7D8C3}"/>
                    </a:ext>
                  </a:extLst>
                </p14:cNvPr>
                <p14:cNvContentPartPr/>
                <p14:nvPr/>
              </p14:nvContentPartPr>
              <p14:xfrm>
                <a:off x="6680114" y="4932732"/>
                <a:ext cx="125640" cy="273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47BA5BA-3908-EDB0-A608-4F6156B7D8C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644114" y="4896732"/>
                  <a:ext cx="19728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DFFBF1B-5C29-220D-ACB5-FD5317149694}"/>
                    </a:ext>
                  </a:extLst>
                </p14:cNvPr>
                <p14:cNvContentPartPr/>
                <p14:nvPr/>
              </p14:nvContentPartPr>
              <p14:xfrm>
                <a:off x="6920234" y="5024532"/>
                <a:ext cx="3960" cy="28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DFFBF1B-5C29-220D-ACB5-FD531714969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884594" y="4988892"/>
                  <a:ext cx="756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391F955-68BC-452F-74C1-FAD313964F92}"/>
                    </a:ext>
                  </a:extLst>
                </p14:cNvPr>
                <p14:cNvContentPartPr/>
                <p14:nvPr/>
              </p14:nvContentPartPr>
              <p14:xfrm>
                <a:off x="6920954" y="4905372"/>
                <a:ext cx="124560" cy="28260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391F955-68BC-452F-74C1-FAD313964F9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885314" y="4869372"/>
                  <a:ext cx="1962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9A4341A-1CE2-4A68-F626-DB2FFA3FF906}"/>
                    </a:ext>
                  </a:extLst>
                </p14:cNvPr>
                <p14:cNvContentPartPr/>
                <p14:nvPr/>
              </p14:nvContentPartPr>
              <p14:xfrm>
                <a:off x="6976394" y="5076372"/>
                <a:ext cx="42120" cy="399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9A4341A-1CE2-4A68-F626-DB2FFA3FF90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940394" y="5040372"/>
                  <a:ext cx="1137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125BFD3-1AFC-7A7E-9CD9-CB02F588880A}"/>
                    </a:ext>
                  </a:extLst>
                </p14:cNvPr>
                <p14:cNvContentPartPr/>
                <p14:nvPr/>
              </p14:nvContentPartPr>
              <p14:xfrm>
                <a:off x="7130834" y="4934172"/>
                <a:ext cx="120960" cy="230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125BFD3-1AFC-7A7E-9CD9-CB02F588880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095194" y="4898172"/>
                  <a:ext cx="19260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842B541-6B1D-320D-CA84-425B2F3C68D0}"/>
                    </a:ext>
                  </a:extLst>
                </p14:cNvPr>
                <p14:cNvContentPartPr/>
                <p14:nvPr/>
              </p14:nvContentPartPr>
              <p14:xfrm>
                <a:off x="7192034" y="5103372"/>
                <a:ext cx="73800" cy="4392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842B541-6B1D-320D-CA84-425B2F3C68D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156034" y="5067732"/>
                  <a:ext cx="1454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3718DBA-5395-7559-4749-F71881193109}"/>
                    </a:ext>
                  </a:extLst>
                </p14:cNvPr>
                <p14:cNvContentPartPr/>
                <p14:nvPr/>
              </p14:nvContentPartPr>
              <p14:xfrm>
                <a:off x="7303634" y="4935612"/>
                <a:ext cx="60120" cy="19476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3718DBA-5395-7559-4749-F7188119310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267994" y="4899972"/>
                  <a:ext cx="13176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06D9AC9-2B14-145F-3F8E-286235939C1D}"/>
                    </a:ext>
                  </a:extLst>
                </p14:cNvPr>
                <p14:cNvContentPartPr/>
                <p14:nvPr/>
              </p14:nvContentPartPr>
              <p14:xfrm>
                <a:off x="7350434" y="4933812"/>
                <a:ext cx="84960" cy="1688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06D9AC9-2B14-145F-3F8E-286235939C1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314434" y="4898172"/>
                  <a:ext cx="15660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74BBDD2-C88B-617E-C4A5-F09ADEBA8545}"/>
                    </a:ext>
                  </a:extLst>
                </p14:cNvPr>
                <p14:cNvContentPartPr/>
                <p14:nvPr/>
              </p14:nvContentPartPr>
              <p14:xfrm>
                <a:off x="7380674" y="5047572"/>
                <a:ext cx="114120" cy="12708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74BBDD2-C88B-617E-C4A5-F09ADEBA854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345034" y="5011932"/>
                  <a:ext cx="1857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D7294DF-7322-91AE-4D17-CBAE8ED95A2C}"/>
                    </a:ext>
                  </a:extLst>
                </p14:cNvPr>
                <p14:cNvContentPartPr/>
                <p14:nvPr/>
              </p14:nvContentPartPr>
              <p14:xfrm>
                <a:off x="7504514" y="4960092"/>
                <a:ext cx="56160" cy="194040"/>
              </p14:xfrm>
            </p:contentPart>
          </mc:Choice>
          <mc:Fallback xmlns="" xmlns:a="http://schemas.openxmlformats.org/drawingml/2006/main" xmlns:r="http://schemas.openxmlformats.org/officeDocument/2006/relationships" xmlns:p="http://schemas.openxmlformats.org/presentationml/2006/main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D7294DF-7322-91AE-4D17-CBAE8ED95A2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468514" y="4924092"/>
                  <a:ext cx="12780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1BF3421-EB8E-33FA-8E11-3C3B4A725CDD}"/>
              </a:ext>
            </a:extLst>
          </p:cNvPr>
          <p:cNvGrpSpPr/>
          <p:nvPr/>
        </p:nvGrpSpPr>
        <p:grpSpPr>
          <a:xfrm>
            <a:off x="5953371" y="5388840"/>
            <a:ext cx="2877120" cy="1109520"/>
            <a:chOff x="5953371" y="5388840"/>
            <a:chExt cx="2877120" cy="1109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2D79EBE-F5A0-4B23-5C88-2FE7A69C6DED}"/>
                    </a:ext>
                  </a:extLst>
                </p14:cNvPr>
                <p14:cNvContentPartPr/>
                <p14:nvPr/>
              </p14:nvContentPartPr>
              <p14:xfrm>
                <a:off x="6634851" y="5388840"/>
                <a:ext cx="171000" cy="5130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2D79EBE-F5A0-4B23-5C88-2FE7A69C6DE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617211" y="5371200"/>
                  <a:ext cx="206640" cy="5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099ADF9-C224-7915-7CEC-8B7968475415}"/>
                    </a:ext>
                  </a:extLst>
                </p14:cNvPr>
                <p14:cNvContentPartPr/>
                <p14:nvPr/>
              </p14:nvContentPartPr>
              <p14:xfrm>
                <a:off x="6568611" y="5832360"/>
                <a:ext cx="176040" cy="1486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099ADF9-C224-7915-7CEC-8B796847541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550971" y="5814360"/>
                  <a:ext cx="2116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0220E28-0ECA-B4F1-8901-C1A8997EACB5}"/>
                    </a:ext>
                  </a:extLst>
                </p14:cNvPr>
                <p14:cNvContentPartPr/>
                <p14:nvPr/>
              </p14:nvContentPartPr>
              <p14:xfrm>
                <a:off x="5953371" y="6064920"/>
                <a:ext cx="216360" cy="3088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0220E28-0ECA-B4F1-8901-C1A8997EACB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935731" y="6047280"/>
                  <a:ext cx="25200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95DE41E-9550-5D5F-D0D3-91F77F89D9CF}"/>
                    </a:ext>
                  </a:extLst>
                </p14:cNvPr>
                <p14:cNvContentPartPr/>
                <p14:nvPr/>
              </p14:nvContentPartPr>
              <p14:xfrm>
                <a:off x="6048411" y="6237360"/>
                <a:ext cx="425520" cy="1314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95DE41E-9550-5D5F-D0D3-91F77F89D9C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030411" y="6219720"/>
                  <a:ext cx="4611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0E40084-4BA8-18E1-A3EB-E8B4EE29B7AF}"/>
                    </a:ext>
                  </a:extLst>
                </p14:cNvPr>
                <p14:cNvContentPartPr/>
                <p14:nvPr/>
              </p14:nvContentPartPr>
              <p14:xfrm>
                <a:off x="6588771" y="6169320"/>
                <a:ext cx="213840" cy="3193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0E40084-4BA8-18E1-A3EB-E8B4EE29B7A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570771" y="6151680"/>
                  <a:ext cx="24948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229318F-F830-5CFD-7089-DDF1BEDBCE54}"/>
                    </a:ext>
                  </a:extLst>
                </p14:cNvPr>
                <p14:cNvContentPartPr/>
                <p14:nvPr/>
              </p14:nvContentPartPr>
              <p14:xfrm>
                <a:off x="6830331" y="6309720"/>
                <a:ext cx="83520" cy="1332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229318F-F830-5CFD-7089-DDF1BEDBCE5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812691" y="6291720"/>
                  <a:ext cx="1191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AD12A17-9905-A0EF-31C4-07EE57C26224}"/>
                    </a:ext>
                  </a:extLst>
                </p14:cNvPr>
                <p14:cNvContentPartPr/>
                <p14:nvPr/>
              </p14:nvContentPartPr>
              <p14:xfrm>
                <a:off x="6954171" y="6275880"/>
                <a:ext cx="70560" cy="1731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AD12A17-9905-A0EF-31C4-07EE57C2622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936531" y="6258240"/>
                  <a:ext cx="1062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2D16F08-6B67-D7A7-1474-D2FAF0ED5CAE}"/>
                    </a:ext>
                  </a:extLst>
                </p14:cNvPr>
                <p14:cNvContentPartPr/>
                <p14:nvPr/>
              </p14:nvContentPartPr>
              <p14:xfrm>
                <a:off x="6918531" y="6476760"/>
                <a:ext cx="52560" cy="216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2D16F08-6B67-D7A7-1474-D2FAF0ED5CA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900531" y="6459120"/>
                  <a:ext cx="882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929E605-20C9-7A71-9428-3C6AF126035A}"/>
                    </a:ext>
                  </a:extLst>
                </p14:cNvPr>
                <p14:cNvContentPartPr/>
                <p14:nvPr/>
              </p14:nvContentPartPr>
              <p14:xfrm>
                <a:off x="7039131" y="6324120"/>
                <a:ext cx="136440" cy="1357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929E605-20C9-7A71-9428-3C6AF126035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021131" y="6306480"/>
                  <a:ext cx="1720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6B3653E-A9AA-C675-2E04-94F358A39FE6}"/>
                    </a:ext>
                  </a:extLst>
                </p14:cNvPr>
                <p14:cNvContentPartPr/>
                <p14:nvPr/>
              </p14:nvContentPartPr>
              <p14:xfrm>
                <a:off x="7197171" y="6310440"/>
                <a:ext cx="150120" cy="828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6B3653E-A9AA-C675-2E04-94F358A39FE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179531" y="6292800"/>
                  <a:ext cx="1857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583D1DD-5C9B-CBB0-82E2-B0158573191D}"/>
                    </a:ext>
                  </a:extLst>
                </p14:cNvPr>
                <p14:cNvContentPartPr/>
                <p14:nvPr/>
              </p14:nvContentPartPr>
              <p14:xfrm>
                <a:off x="7355931" y="6208560"/>
                <a:ext cx="195120" cy="2361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583D1DD-5C9B-CBB0-82E2-B0158573191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337931" y="6190920"/>
                  <a:ext cx="2307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3CCBE6A-9F24-CB40-05D5-1CAC13F10C07}"/>
                    </a:ext>
                  </a:extLst>
                </p14:cNvPr>
                <p14:cNvContentPartPr/>
                <p14:nvPr/>
              </p14:nvContentPartPr>
              <p14:xfrm>
                <a:off x="7455651" y="6313680"/>
                <a:ext cx="110520" cy="1713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3CCBE6A-9F24-CB40-05D5-1CAC13F10C0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38011" y="6296040"/>
                  <a:ext cx="1461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D0BCE86-DDFB-FF92-6A0C-5810563C3ECD}"/>
                    </a:ext>
                  </a:extLst>
                </p14:cNvPr>
                <p14:cNvContentPartPr/>
                <p14:nvPr/>
              </p14:nvContentPartPr>
              <p14:xfrm>
                <a:off x="7586331" y="6342840"/>
                <a:ext cx="41040" cy="954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D0BCE86-DDFB-FF92-6A0C-5810563C3EC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568691" y="6324840"/>
                  <a:ext cx="766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5392F4E-2FCD-B5E9-914B-4B0B81D3FE58}"/>
                    </a:ext>
                  </a:extLst>
                </p14:cNvPr>
                <p14:cNvContentPartPr/>
                <p14:nvPr/>
              </p14:nvContentPartPr>
              <p14:xfrm>
                <a:off x="7608291" y="6282360"/>
                <a:ext cx="5760" cy="25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5392F4E-2FCD-B5E9-914B-4B0B81D3FE5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90651" y="6264360"/>
                  <a:ext cx="414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D8C4564-66E2-CF73-9D3B-FA2288EFF06D}"/>
                    </a:ext>
                  </a:extLst>
                </p14:cNvPr>
                <p14:cNvContentPartPr/>
                <p14:nvPr/>
              </p14:nvContentPartPr>
              <p14:xfrm>
                <a:off x="7744731" y="6153480"/>
                <a:ext cx="102960" cy="2430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D8C4564-66E2-CF73-9D3B-FA2288EFF06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726731" y="6135840"/>
                  <a:ext cx="1386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6C4E12F-2D56-3E87-092C-C0127127A018}"/>
                    </a:ext>
                  </a:extLst>
                </p14:cNvPr>
                <p14:cNvContentPartPr/>
                <p14:nvPr/>
              </p14:nvContentPartPr>
              <p14:xfrm>
                <a:off x="7684611" y="6143760"/>
                <a:ext cx="168120" cy="979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6C4E12F-2D56-3E87-092C-C0127127A01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666971" y="6126120"/>
                  <a:ext cx="2037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8EE17AC-7E83-381B-FAEC-C93146875541}"/>
                    </a:ext>
                  </a:extLst>
                </p14:cNvPr>
                <p14:cNvContentPartPr/>
                <p14:nvPr/>
              </p14:nvContentPartPr>
              <p14:xfrm>
                <a:off x="7879371" y="6179400"/>
                <a:ext cx="155160" cy="1922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8EE17AC-7E83-381B-FAEC-C9314687554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861731" y="6161400"/>
                  <a:ext cx="1908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C43A3DF-F9FA-7BA6-A839-1A8FD798DE56}"/>
                    </a:ext>
                  </a:extLst>
                </p14:cNvPr>
                <p14:cNvContentPartPr/>
                <p14:nvPr/>
              </p14:nvContentPartPr>
              <p14:xfrm>
                <a:off x="8076651" y="6116400"/>
                <a:ext cx="146520" cy="2246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C43A3DF-F9FA-7BA6-A839-1A8FD798DE5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058651" y="6098760"/>
                  <a:ext cx="182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BA72A85-3163-0EE7-65C8-6610C6D35F18}"/>
                    </a:ext>
                  </a:extLst>
                </p14:cNvPr>
                <p14:cNvContentPartPr/>
                <p14:nvPr/>
              </p14:nvContentPartPr>
              <p14:xfrm>
                <a:off x="8108331" y="6255360"/>
                <a:ext cx="122760" cy="3564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BA72A85-3163-0EE7-65C8-6610C6D35F1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090691" y="6237720"/>
                  <a:ext cx="1584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36D39A9-B643-A647-AC15-A7D3DD447558}"/>
                    </a:ext>
                  </a:extLst>
                </p14:cNvPr>
                <p14:cNvContentPartPr/>
                <p14:nvPr/>
              </p14:nvContentPartPr>
              <p14:xfrm>
                <a:off x="8429091" y="6171480"/>
                <a:ext cx="24480" cy="1807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36D39A9-B643-A647-AC15-A7D3DD44755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411091" y="6153480"/>
                  <a:ext cx="601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DC3317E-9A49-20F6-AE4A-F1D059AF4BF6}"/>
                    </a:ext>
                  </a:extLst>
                </p14:cNvPr>
                <p14:cNvContentPartPr/>
                <p14:nvPr/>
              </p14:nvContentPartPr>
              <p14:xfrm>
                <a:off x="8393811" y="6057720"/>
                <a:ext cx="139320" cy="1443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DC3317E-9A49-20F6-AE4A-F1D059AF4BF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376171" y="6040080"/>
                  <a:ext cx="1749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BE5C61E-395C-8AD0-D31F-1B88748258C4}"/>
                    </a:ext>
                  </a:extLst>
                </p14:cNvPr>
                <p14:cNvContentPartPr/>
                <p14:nvPr/>
              </p14:nvContentPartPr>
              <p14:xfrm>
                <a:off x="8470851" y="6232680"/>
                <a:ext cx="42480" cy="140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BE5C61E-395C-8AD0-D31F-1B88748258C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453211" y="6214680"/>
                  <a:ext cx="781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EDE3574-0401-99CE-A779-7395646EF7C3}"/>
                    </a:ext>
                  </a:extLst>
                </p14:cNvPr>
                <p14:cNvContentPartPr/>
                <p14:nvPr/>
              </p14:nvContentPartPr>
              <p14:xfrm>
                <a:off x="8563371" y="5983560"/>
                <a:ext cx="219240" cy="3121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EDE3574-0401-99CE-A779-7395646EF7C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545371" y="5965920"/>
                  <a:ext cx="25488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2F43719-331F-00D9-BCFA-445B32DBFEF6}"/>
                    </a:ext>
                  </a:extLst>
                </p14:cNvPr>
                <p14:cNvContentPartPr/>
                <p14:nvPr/>
              </p14:nvContentPartPr>
              <p14:xfrm>
                <a:off x="8739411" y="6197400"/>
                <a:ext cx="91080" cy="1756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2F43719-331F-00D9-BCFA-445B32DBFEF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721411" y="6179760"/>
                  <a:ext cx="126720" cy="211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65513264"/>
      </p:ext>
    </p:extLst>
  </p:cSld>
  <p:clrMapOvr>
    <a:masterClrMapping/>
  </p:clrMapOvr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BDDA91-F786-028C-6ECB-25DC38CD0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Lattice 2024(Liverpool);  A Soni (BNL-HET)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119029-1585-D25A-D97B-66050582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B12-468A-4731-B38A-D2FE435D125B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3FBB6A-6D78-ABA6-A372-C17743E1E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776"/>
            <a:ext cx="9144000" cy="45504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64949A-CD74-ACB7-35B8-C69186A9759E}"/>
              </a:ext>
            </a:extLst>
          </p:cNvPr>
          <p:cNvSpPr/>
          <p:nvPr/>
        </p:nvSpPr>
        <p:spPr>
          <a:xfrm>
            <a:off x="1981200" y="5105400"/>
            <a:ext cx="4114800" cy="838200"/>
          </a:xfrm>
          <a:prstGeom prst="rect">
            <a:avLst/>
          </a:prstGeom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PRD’20 </a:t>
            </a:r>
            <a:r>
              <a:rPr lang="en-US" dirty="0" err="1"/>
              <a:t>C.Kelly</a:t>
            </a:r>
            <a:r>
              <a:rPr lang="en-US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3175263827"/>
      </p:ext>
    </p:extLst>
  </p:cSld>
  <p:clrMapOvr>
    <a:masterClrMapping/>
  </p:clrMapOvr>
</p:sld>
</file>

<file path=ppt/theme/theme1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l="50%" t="-80%" r="50%" b="1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l="50%" t="50%" r="50%" b="50%"/>
          </a:path>
        </a:gradFill>
      </a:bgFillStyleLst>
    </a:fmtScheme>
  </a:themeElements>
  <a:objectDefaults/>
  <a:extraClrSchemeLst/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l="50%" t="-80%" r="50%" b="1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l="50%" t="50%" r="50%" b="50%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purl.oclc.org/ooxml/officeDocument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purl.oclc.org/ooxml/officeDocument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purl.oclc.org/ooxml/officeDocument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76BEFC8DC7C4B9A2303C8CB47BABC" ma:contentTypeVersion="11" ma:contentTypeDescription="Create a new document." ma:contentTypeScope="" ma:versionID="59b2d27948b1f6acfc095dc46e8c3b53">
  <xsd:schema xmlns:xsd="http://www.w3.org/2001/XMLSchema" xmlns:xs="http://www.w3.org/2001/XMLSchema" xmlns:p="http://schemas.microsoft.com/office/2006/metadata/properties" xmlns:ns3="044ae1f2-ed8d-456f-9aad-c49fc5d202f7" targetNamespace="http://schemas.microsoft.com/office/2006/metadata/properties" ma:root="true" ma:fieldsID="b5cc1d2c45b1cd9368086f8b2033fc29" ns3:_="">
    <xsd:import namespace="044ae1f2-ed8d-456f-9aad-c49fc5d202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ae1f2-ed8d-456f-9aad-c49fc5d202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purl.oclc.org/ooxml/officeDocument/customXml" ds:itemID="{1CC89B27-383A-492C-9820-4BA57FF60C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4ae1f2-ed8d-456f-9aad-c49fc5d202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purl.oclc.org/ooxml/officeDocument/customXml" ds:itemID="{D526C862-C717-470D-BEC9-66FC355D9090}">
  <ds:schemaRefs>
    <ds:schemaRef ds:uri="http://schemas.microsoft.com/sharepoint/v3/contenttype/forms"/>
  </ds:schemaRefs>
</ds:datastoreItem>
</file>

<file path=customXml/itemProps3.xml><?xml version="1.0" encoding="utf-8"?>
<ds:datastoreItem xmlns:ds="http://purl.oclc.org/ooxml/officeDocument/customXml" ds:itemID="{07252B82-07FC-4AB7-B79B-8E8FEE18EAE8}">
  <ds:schemaRefs>
    <ds:schemaRef ds:uri="http://schemas.microsoft.com/office/2006/metadata/properties"/>
    <ds:schemaRef ds:uri="044ae1f2-ed8d-456f-9aad-c49fc5d202f7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</ds:schemaRefs>
</ds:datastoreItem>
</file>

<file path=docProps/app.xml><?xml version="1.0" encoding="utf-8"?>
<Properties xmlns="http://purl.oclc.org/ooxml/officeDocument/extendedProperties" xmlns:vt="http://purl.oclc.org/ooxml/officeDocument/docPropsVTypes">
  <TotalTime>79827</TotalTime>
  <Words>2044</Words>
  <Application>Microsoft Office PowerPoint</Application>
  <PresentationFormat>On-screen Show (4:3)</PresentationFormat>
  <Paragraphs>314</Paragraphs>
  <Slides>67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Times New Roman</vt:lpstr>
      <vt:lpstr>Office Theme</vt:lpstr>
      <vt:lpstr>Unitarity triangles and the lattice</vt:lpstr>
      <vt:lpstr>Outline</vt:lpstr>
      <vt:lpstr>PowerPoint Presentation</vt:lpstr>
      <vt:lpstr>PowerPoint Presentation</vt:lpstr>
      <vt:lpstr>Current tensions in Vxb due inc vs exclusive</vt:lpstr>
      <vt:lpstr>Current tensions in Vxb due inc vs exclusive</vt:lpstr>
      <vt:lpstr>Reminder</vt:lpstr>
      <vt:lpstr>Main points for 40+years on  lattice eps’, Delta I=1/2 rule….effort</vt:lpstr>
      <vt:lpstr>PowerPoint Presentation</vt:lpstr>
      <vt:lpstr>PowerPoint Presentation</vt:lpstr>
      <vt:lpstr>PowerPoint Presentation</vt:lpstr>
      <vt:lpstr>Motivations for independent calculation of eps’ with PBC</vt:lpstr>
      <vt:lpstr>PowerPoint Presentation</vt:lpstr>
      <vt:lpstr>PowerPoint Presentation</vt:lpstr>
      <vt:lpstr>PowerPoint Presentation</vt:lpstr>
      <vt:lpstr>K-UT..many reasons to go for it e.g. Long-standing issues inclusivE versus Exclusive Tension in  Vxb</vt:lpstr>
      <vt:lpstr>PowerPoint Presentation</vt:lpstr>
      <vt:lpstr>PowerPoint Presentation</vt:lpstr>
      <vt:lpstr>PowerPoint Presentation</vt:lpstr>
      <vt:lpstr>PowerPoint Presentation</vt:lpstr>
      <vt:lpstr>One result from paper with E. Lunghi</vt:lpstr>
      <vt:lpstr>PowerPoint Presentation</vt:lpstr>
      <vt:lpstr>PowerPoint Presentation</vt:lpstr>
      <vt:lpstr>PowerPoint Presentation</vt:lpstr>
      <vt:lpstr>K0=&gt;pi0 mu+ mu-</vt:lpstr>
      <vt:lpstr>PowerPoint Presentation</vt:lpstr>
      <vt:lpstr>PowerPoint Presentation</vt:lpstr>
      <vt:lpstr>PowerPoint Presentation</vt:lpstr>
      <vt:lpstr>\</vt:lpstr>
      <vt:lpstr>PowerPoint Presentation</vt:lpstr>
      <vt:lpstr>In naturalness we trust</vt:lpstr>
      <vt:lpstr>Summary + Outlook</vt:lpstr>
      <vt:lpstr>EXTRA’s</vt:lpstr>
      <vt:lpstr>Dissecting (the much easier) ΔI=3/2 [I=2 ππ] Amp on the lattice: 2 contributing topologies only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Xtras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Indirect CP violation in KL=&gt;3 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demands on the calculation</vt:lpstr>
      <vt:lpstr>PowerPoint Presentation</vt:lpstr>
      <vt:lpstr>PowerPoint Presentation</vt:lpstr>
      <vt:lpstr>A  difficulty: strong phases</vt:lpstr>
      <vt:lpstr>Challenges of physical K=&gt;pi pi kinematics on the lattice </vt:lpstr>
      <vt:lpstr>Resolving the [I=0] Energy &amp; phase shift in the pi pi channel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Main: (Old) and new points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Flavor anomalies &amp; the lattice</dc:title>
  <dc:creator>Amarjit Soni</dc:creator>
  <cp:lastModifiedBy>Soni, Amarjit S</cp:lastModifiedBy>
  <cp:revision>472</cp:revision>
  <cp:lastPrinted>2023-02-06T10:40:08Z</cp:lastPrinted>
  <dcterms:created xsi:type="dcterms:W3CDTF">2018-06-07T22:02:51Z</dcterms:created>
  <dcterms:modified xsi:type="dcterms:W3CDTF">2024-07-31T21:29:10Z</dcterms:modified>
</cp:coreProperties>
</file>

<file path=docProps/custom.xml><?xml version="1.0" encoding="utf-8"?>
<Properties xmlns="http://purl.oclc.org/ooxml/officeDocument/customProperties" xmlns:vt="http://purl.oclc.org/ooxml/officeDocument/docPropsVTypes">
  <property fmtid="{D5CDD505-2E9C-101B-9397-08002B2CF9AE}" pid="2" name="ContentTypeId">
    <vt:lpwstr>0x01010084176BEFC8DC7C4B9A2303C8CB47BABC</vt:lpwstr>
  </property>
</Properties>
</file>