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5"/>
  </p:normalViewPr>
  <p:slideViewPr>
    <p:cSldViewPr snapToGrid="0" snapToObjects="1">
      <p:cViewPr varScale="1">
        <p:scale>
          <a:sx n="109" d="100"/>
          <a:sy n="109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DF8D9-915E-1B48-8D07-EFB95AD31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5F780B-DF64-1947-969E-5F0DE7461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F4BE8-BE85-0E48-A82C-A0BEE0384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83E4B-DF34-ED48-B263-A90166E19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57977-331E-D444-8906-16449D28A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3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3772-451C-C84D-9277-2DDE50B9C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B66B0-29CB-014C-A3EE-D81826B19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0BCAF-E61C-F540-9129-CB538ED1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12F01-87BE-314F-BBF0-8A2528DB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71951-AE99-784C-BFD6-967C2654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5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A73EBC-CC1D-FB4F-8ABC-BA7CF6AF9F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CF7E46-B169-A64A-B19B-F27EA7E55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D9D35-D350-CB44-867A-90208F47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709EE-191A-4448-9045-9B178A371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F1BC8-A140-4246-926C-E210FEDF7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5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9F726-E7E2-9442-AA44-B238D49BD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614F2-6617-F14C-9543-4C6F73A19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EFA19-97CB-8740-B3DF-4E12014C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9A336-8246-B142-83C5-A86CAFFB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1AFF3-5D5D-8F41-97C1-D98B3AC7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22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69C15-4DFB-5A46-A638-741E67CE7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93A6D-AD76-E247-BC21-472F9BEBD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5393E-FA3A-6441-BE26-F8B2ABFCB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5833B-211C-1F49-829A-B5A54407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ECD61-4DD7-6F45-90A2-43B4F923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4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0ABBA-179C-134B-B6E7-EF0841B5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55A2D-3A83-0648-9240-760CE43F1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41DB3-D25A-4B4A-847F-AA81A650B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1B165-0BED-1D49-84AC-C1D04145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50350-3763-654B-ADDD-503B6F07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BF47A-0FF0-4E4C-803E-FFD9F911A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8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33F90-2605-9540-944A-13439A9EA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CD71C-C09E-E742-9C65-96583C046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8E28F-C169-0A49-8A5E-203A3475B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AFE38-2B2F-8444-9240-12B39C8284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600B5-EFB6-C24E-9311-82398CD414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41DFA7-602F-CA4E-A1FF-5A8361720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3AD898-38D9-FE46-842D-6358B717A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A7BEB8-947C-F344-9C50-DCEEBA389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4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BB28E-11E3-7644-A29C-CB7AF5CF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E93D91-1E7B-BA48-BF39-F9BC7E4A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7E9C8-A68D-684A-9171-4FE41A2BA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0AF024-53A3-2649-BEB6-DC308D4F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9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89592-8327-4B40-9087-3360D9A3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E9F6C0-8075-CD47-BAFA-B0EE1710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6F206-AFC1-E04A-84B2-FC3E1C0F2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4D6E3-3944-7645-A1F7-72FBDCB6B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FDFF0-418E-1646-A3B3-EDDFCF709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E81CD-E26C-B14F-89E9-34ED2B6F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1C8EC-4736-CE42-8B3A-E58288972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34586-4A1F-7A45-8A94-2D8AE378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D97CD-CCEA-5E4B-8C7E-7527A9C3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8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AA9FD-5613-2849-8240-9AABA68F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EEC12A-233B-8948-8B93-FFD076390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B8297-0D21-FC4A-A0FC-30DCD2F41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B878A-F1C8-F546-9C7D-37DBDF099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E129A-EB26-3540-8600-0D4E81ADE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CCA0E-93C6-CC43-96C2-1AE988CEB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0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D935B-0C55-3C49-A487-704470227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F406B-C13D-A140-9B85-62B76E82C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2AAB9-6D0E-6941-A384-7A5670902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99EBE-E47D-3B49-8A76-E4B3E6644287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E53CE-DED6-914C-AE61-94F1CD58AA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61996-F49E-F241-9811-5F8668C02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62A57-2483-954B-A5A4-F1407E586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7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BBE834-CE19-4144-B7D3-7E5A22E68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Dark sector 2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259C9C-2902-5548-93E1-F379C68FD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005010"/>
            <a:ext cx="11658600" cy="43513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000" dirty="0"/>
              <a:t>8.0, 8.1:  Agreed with draft recommendations in general, but lacking detail makes them less useful. If they are too vague cannot be used to prioritise the projects. Worthwhile making them a bit more specific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Refer also to previous recommendations? E.g. add to 8.0 about explicit support stated in balance of programme of 2020  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8.2 </a:t>
            </a:r>
            <a:r>
              <a:rPr lang="en-GB" sz="2000" dirty="0" err="1"/>
              <a:t>Boulby</a:t>
            </a:r>
            <a:r>
              <a:rPr lang="en-GB" sz="2000" dirty="0"/>
              <a:t> feasibility study - first and second sentence are distinct and should be made as distinct recommendations since developing Low Background at </a:t>
            </a:r>
            <a:r>
              <a:rPr lang="en-GB" sz="2000" dirty="0" err="1"/>
              <a:t>Boulby</a:t>
            </a:r>
            <a:r>
              <a:rPr lang="en-GB" sz="2000" dirty="0"/>
              <a:t> and a future facility are vastly different projects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8.3 should clarify it is about direct detection scattering experiments or even particle DM experiments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Support mention in 8.3 and 8.4 should be perhaps specified: there is uncertainty on where this support should come from. Clarify what the path is to define STFC support for a particular experiment. 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Open debate on whether it is useful or not to encourage a prioritization by the community once it is understand which kind of investments can be made 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8.5: clarify that there is also support here as it seems that recommendation is only about making a re-evaluation 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8.6 - why only these appear to be mentioned by name? New source of funding is beyond UKRI   - this needs clarification, also in comparison with other </a:t>
            </a:r>
            <a:r>
              <a:rPr lang="en-GB" sz="2000" dirty="0" err="1"/>
              <a:t>eperiments</a:t>
            </a:r>
            <a:r>
              <a:rPr lang="en-GB" sz="2000" dirty="0"/>
              <a:t> where we do have strong leadership 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OTHERS: include recommendations about synergies collider – non collider Dark Sector searches 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Clarify the role of interactions with </a:t>
            </a:r>
            <a:r>
              <a:rPr lang="en-GB" sz="2000" dirty="0" err="1"/>
              <a:t>astroparticle</a:t>
            </a:r>
            <a:r>
              <a:rPr lang="en-GB" sz="2000"/>
              <a:t> panel  </a:t>
            </a:r>
            <a:endParaRPr lang="en-GB" sz="2000" dirty="0"/>
          </a:p>
          <a:p>
            <a:pPr lvl="1">
              <a:lnSpc>
                <a:spcPct val="80000"/>
              </a:lnSpc>
            </a:pPr>
            <a:endParaRPr lang="en-GB" sz="16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0563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252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Dark sector 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Dark sector 2 </dc:title>
  <dc:creator>D'Onofrio, Monica</dc:creator>
  <cp:lastModifiedBy>D'Onofrio, Monica</cp:lastModifiedBy>
  <cp:revision>3</cp:revision>
  <dcterms:created xsi:type="dcterms:W3CDTF">2021-02-19T11:06:45Z</dcterms:created>
  <dcterms:modified xsi:type="dcterms:W3CDTF">2021-02-19T11:22:35Z</dcterms:modified>
</cp:coreProperties>
</file>