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01E14-EC85-4047-AF77-D8A67F672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66363A-A091-214B-B95A-AB7019581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C1658-03E8-7846-95EA-C660FE662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CF66A-B06A-9B48-B9B9-94851B04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11DD7-7246-554F-A22B-01324794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65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3840-F313-4D43-9A83-7C20751B7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77779-4AE5-0E4B-BFC5-E0E4CE04D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DA626-32CE-7D45-91C7-B5293D59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33307-A8C4-3344-8DF4-71449C2CE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ABC21-E7FC-3143-88A1-B9AF59CF0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31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C39691-75A3-9A41-8708-DCC7D7507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BC737F-644C-1741-B104-04B2BD46E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E1499-986E-F34D-839E-90B4D798E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7E3DC-4D9B-AB4D-9AC9-03B28CF0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74AA4-C2F1-C34E-A69F-6AB3E0C42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24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CD58E-F235-6E42-8BA5-C9FD71075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ABBA5-89D5-CC45-90C9-256C278F6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3DA4F-EE5D-474F-A273-17FBD1DC8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33CF-118E-5A4C-BF02-8D5885AD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35311-B1E5-D745-891B-5D2E5EFA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31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5DEC-8B0A-474B-9EF4-1648B389B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A7DA4-7967-4146-B5B6-C2BF5C48C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BF482-0209-ED4E-B887-2D336531B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A23FE-5894-BA45-B184-75B5BA0C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DFCBB-09FC-DE41-BCD4-5EAF9B2BE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28213-3FA7-8A46-B91E-493F6936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B31C-0123-BB47-A955-A38B52153F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0D29E-92BE-2645-8D43-2D6665934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8F0ED-EC75-F94F-B00D-7EEC0F50C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6FD6-A1B5-E140-878E-41A3BCD71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66240-D195-3440-8B2A-7E7EABEB6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89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BF8AE-47ED-364E-B0F0-74E1DCB83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DFDE5-A08D-C246-B401-7F1373E9F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D7DFF-B1C7-6249-81ED-B5D19FF39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8F2D05-FBCD-6E4A-849D-30298A72DE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468E7-954C-874C-B93B-C582760B4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B2AC9F-0B2C-AB44-8E56-9904CE1F5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F04A71-0877-0E47-9B88-93F9C633B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53279-130A-0F44-9D74-98EACD459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8DC02-25C4-C64B-B137-3ACC2E175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FEB2B5-7C71-E548-B068-0C501F45A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BA579-627D-8544-BA0D-948BB633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288E9-94AC-754B-97C4-CA87268E3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56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BA81E-730D-5A4E-A218-95CA83AF7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72BFBE-8244-D044-B52C-842784F20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B2BA00-2D55-5F4C-92A3-FE1ACE44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05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55B48-7494-CC4D-979E-ECD24C978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F177B-5F64-194F-916A-F1453AC71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CDA85-D693-BE4C-8E45-931D9DC3E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C6DA9-34B4-2342-B66F-8E2D1349B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58ED4-50F4-F84A-98AD-CC6109320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31FE9-62AF-0249-8E62-F5D9ECCB9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8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7D2E5-1F42-924F-BBD8-4D1776D75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407473-306C-3945-893F-E43DB8330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0A9F-2BA2-D749-A6E5-707E509B4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7FD9F-0C0C-C54E-9A39-82EFDD77E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66B03-82E8-D843-B2CC-DFE6B37D1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20D5E-DA44-EC4A-9100-A9694B0C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5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00632C-DEB2-AE46-9391-2FAB1D2CC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5421A-C5C2-8647-9548-54F384DB0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321-7936-D748-AD08-20568AFA6C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A1430-2EA5-134B-8076-5D40BA4E779C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69B6E-0F6A-8840-8A0D-B72A22E438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F70B5-6501-624D-8FE8-5DB9FD4DF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39436-3579-FA42-972F-9CC242F52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94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CBC7A5-C46C-0D46-B219-0A4AED303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Cross-community breakout 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0FCC2B-4BF7-5C4F-980E-7AFD6D9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1027"/>
            <a:ext cx="10515600" cy="4755936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Clarity on strategy process needed; the  practice seems to differ sometimes from the principle. </a:t>
            </a:r>
          </a:p>
          <a:p>
            <a:pPr lvl="1"/>
            <a:r>
              <a:rPr lang="en-GB" dirty="0" err="1"/>
              <a:t>SoIs</a:t>
            </a:r>
            <a:r>
              <a:rPr lang="en-GB" dirty="0"/>
              <a:t> are still the way forward, but how do you get to there?</a:t>
            </a:r>
          </a:p>
          <a:p>
            <a:pPr lvl="1"/>
            <a:r>
              <a:rPr lang="en-GB" dirty="0"/>
              <a:t>The community could propose how it wishes to review new projects, avoiding first come first served.</a:t>
            </a:r>
          </a:p>
          <a:p>
            <a:r>
              <a:rPr lang="en-GB" dirty="0"/>
              <a:t>A feeling we may need area reviews that form area strategies with priorities as outcomes.</a:t>
            </a:r>
          </a:p>
          <a:p>
            <a:r>
              <a:rPr lang="en-GB" dirty="0"/>
              <a:t>Again, a feeling that many proformas may mean vibrancy or may mean fragmentation (or both!); and equally, a single proforma may reflect a wide programme in well organized structure.</a:t>
            </a:r>
          </a:p>
          <a:p>
            <a:pPr lvl="1"/>
            <a:r>
              <a:rPr lang="en-GB" dirty="0"/>
              <a:t>This can give an unintended emphasis if it leads to many recommendations  in some areas and few in others</a:t>
            </a:r>
          </a:p>
          <a:p>
            <a:pPr lvl="1"/>
            <a:r>
              <a:rPr lang="en-GB" dirty="0"/>
              <a:t>Similarly, care is needed to avoid misreading of the order of recommendations </a:t>
            </a:r>
          </a:p>
          <a:p>
            <a:r>
              <a:rPr lang="en-GB" dirty="0"/>
              <a:t>New funding streams seem limited to construction – the flat cash in exploitation is crippling. This is hardly news! This affects the </a:t>
            </a:r>
            <a:r>
              <a:rPr lang="en-GB"/>
              <a:t>whole pipeline</a:t>
            </a:r>
            <a:endParaRPr lang="en-GB" dirty="0"/>
          </a:p>
          <a:p>
            <a:r>
              <a:rPr lang="en-GB" dirty="0"/>
              <a:t>The roadmap should make links to the balance of programmes recommendations</a:t>
            </a:r>
          </a:p>
          <a:p>
            <a:r>
              <a:rPr lang="en-GB" dirty="0"/>
              <a:t>Should the comments about ensuring exploitation be pulled together into one high level recommendation?</a:t>
            </a:r>
          </a:p>
          <a:p>
            <a:r>
              <a:rPr lang="en-GB" dirty="0"/>
              <a:t>Recommendation 8.2 is really 2: one for an ‘affordable’ low background activity; and a second for an expansion at </a:t>
            </a:r>
            <a:r>
              <a:rPr lang="en-GB" dirty="0" err="1"/>
              <a:t>Boulby</a:t>
            </a:r>
            <a:r>
              <a:rPr lang="en-GB" dirty="0"/>
              <a:t> that is well beyond our programme and resources</a:t>
            </a:r>
          </a:p>
          <a:p>
            <a:r>
              <a:rPr lang="en-GB" dirty="0"/>
              <a:t>8.4 and 8.6 sit better as context than recommendations?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197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228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Cross-community breakout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Cross-community breakout 1</dc:title>
  <dc:creator>Jones, Roger William Lewis</dc:creator>
  <cp:lastModifiedBy>Jones, Roger William Lewis</cp:lastModifiedBy>
  <cp:revision>6</cp:revision>
  <dcterms:created xsi:type="dcterms:W3CDTF">2021-02-19T13:05:38Z</dcterms:created>
  <dcterms:modified xsi:type="dcterms:W3CDTF">2021-02-19T14:54:23Z</dcterms:modified>
</cp:coreProperties>
</file>